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700" r:id="rId5"/>
    <p:sldMasterId id="2147483713" r:id="rId6"/>
  </p:sldMasterIdLst>
  <p:notesMasterIdLst>
    <p:notesMasterId r:id="rId12"/>
  </p:notesMasterIdLst>
  <p:sldIdLst>
    <p:sldId id="256" r:id="rId7"/>
    <p:sldId id="257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8F1E9-046A-4E9A-81D1-69F200295CA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E43B2-E4F8-4E7E-A466-1542EB90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0459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699908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597664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53447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2602381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249760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81362174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3028508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601997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0165094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45536079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942360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227501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9536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6888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0315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0004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480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0486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7490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95376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11395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75527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4407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7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219181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5551562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3693351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75896361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981729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9791271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3464809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02462399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49913284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134865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67088202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87338"/>
            <a:ext cx="8086725" cy="127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571625"/>
            <a:ext cx="8086725" cy="43783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13" y="6165850"/>
            <a:ext cx="2133600" cy="260350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RB Internal or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473825"/>
            <a:ext cx="2133600" cy="268288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C9DFBBD4-472B-4BD2-9291-9E64A25CBE18}" type="slidenum">
              <a:rPr lang="en-GB"/>
              <a:pPr fontAlgn="base">
                <a:spcBef>
                  <a:spcPct val="0"/>
                </a:spcBef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72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098550"/>
            <a:ext cx="8089900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1813" y="2103438"/>
            <a:ext cx="8089900" cy="38623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24511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285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0581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10128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6420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2004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1384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14045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16821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64940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750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6516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7167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8320244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2615353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331916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15779575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6329642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1527340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7848187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6219955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8689122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19980354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55175970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87338"/>
            <a:ext cx="8086725" cy="127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571625"/>
            <a:ext cx="8086725" cy="43783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13" y="6165850"/>
            <a:ext cx="2133600" cy="260350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RB Internal or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473825"/>
            <a:ext cx="2133600" cy="268288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DED1413F-79D6-42E6-9A1E-662365C7B2AE}" type="slidenum">
              <a:rPr lang="en-GB"/>
              <a:pPr fontAlgn="base">
                <a:spcBef>
                  <a:spcPct val="0"/>
                </a:spcBef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035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098550"/>
            <a:ext cx="8089900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1813" y="2103438"/>
            <a:ext cx="8089900" cy="38623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29550516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503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91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7172" name="Picture 5" descr="RB_logo_HH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8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0073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6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6148" name="Picture 5" descr="RB_logo_HHH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8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365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0" y="0"/>
            <a:ext cx="781208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</a:rPr>
              <a:t>Nurofen </a:t>
            </a:r>
            <a:r>
              <a:rPr lang="ru-RU" sz="2800" b="0">
                <a:solidFill>
                  <a:srgbClr val="FFFFFF"/>
                </a:solidFill>
              </a:rPr>
              <a:t>детский.  Критерии оценки выкладки</a:t>
            </a:r>
          </a:p>
        </p:txBody>
      </p:sp>
      <p:graphicFrame>
        <p:nvGraphicFramePr>
          <p:cNvPr id="60526" name="Group 110"/>
          <p:cNvGraphicFramePr>
            <a:graphicFrameLocks noGrp="1"/>
          </p:cNvGraphicFramePr>
          <p:nvPr>
            <p:ph/>
          </p:nvPr>
        </p:nvGraphicFramePr>
        <p:xfrm>
          <a:off x="179388" y="1341438"/>
          <a:ext cx="8785225" cy="3913187"/>
        </p:xfrm>
        <a:graphic>
          <a:graphicData uri="http://schemas.openxmlformats.org/drawingml/2006/table">
            <a:tbl>
              <a:tblPr/>
              <a:tblGrid>
                <a:gridCol w="935037"/>
                <a:gridCol w="2620963"/>
                <a:gridCol w="2593975"/>
                <a:gridCol w="2635250"/>
              </a:tblGrid>
              <a:tr h="73156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Категория выкладки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                      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категории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критерий -                          Соблюдение Маст Листа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Комментарии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20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 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).                                                                         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согласно Маст Листу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планограмме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дефектуре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отсутсвующее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заменятеся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дополнительный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ф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йс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основании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рейтинга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маст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7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                                                   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3-х SKU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позиции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7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размещение в категории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3-х SKU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781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05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5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</a:rPr>
              <a:t>NUROFEN</a:t>
            </a:r>
            <a:r>
              <a:rPr lang="ru-RU" sz="2800" b="0">
                <a:solidFill>
                  <a:srgbClr val="FFFFFF"/>
                </a:solidFill>
              </a:rPr>
              <a:t> детский</a:t>
            </a:r>
            <a:r>
              <a:rPr lang="en-US" sz="2800" b="0">
                <a:solidFill>
                  <a:srgbClr val="FFFFFF"/>
                </a:solidFill>
              </a:rPr>
              <a:t>.</a:t>
            </a:r>
            <a:r>
              <a:rPr lang="ru-RU" sz="2800" b="0">
                <a:solidFill>
                  <a:srgbClr val="FFFFFF"/>
                </a:solidFill>
              </a:rPr>
              <a:t> Маст Лист </a:t>
            </a:r>
            <a:endParaRPr lang="ru-RU" sz="2800">
              <a:solidFill>
                <a:srgbClr val="FFFFFF"/>
              </a:solidFill>
            </a:endParaRPr>
          </a:p>
        </p:txBody>
      </p:sp>
      <p:sp>
        <p:nvSpPr>
          <p:cNvPr id="75780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75863" name="Rectangle 4"/>
          <p:cNvSpPr>
            <a:spLocks noChangeArrowheads="1"/>
          </p:cNvSpPr>
          <p:nvPr/>
        </p:nvSpPr>
        <p:spPr bwMode="auto">
          <a:xfrm>
            <a:off x="179388" y="83820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35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EA3492"/>
                </a:solidFill>
              </a:rPr>
              <a:t>МАРТ-ИЮЛЬ</a:t>
            </a:r>
          </a:p>
        </p:txBody>
      </p:sp>
      <p:graphicFrame>
        <p:nvGraphicFramePr>
          <p:cNvPr id="9" name="Group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01592"/>
              </p:ext>
            </p:extLst>
          </p:nvPr>
        </p:nvGraphicFramePr>
        <p:xfrm>
          <a:off x="179388" y="1508125"/>
          <a:ext cx="8462962" cy="2066927"/>
        </p:xfrm>
        <a:graphic>
          <a:graphicData uri="http://schemas.openxmlformats.org/drawingml/2006/table">
            <a:tbl>
              <a:tblPr/>
              <a:tblGrid>
                <a:gridCol w="206375"/>
                <a:gridCol w="3813175"/>
                <a:gridCol w="1084262"/>
                <a:gridCol w="479425"/>
                <a:gridCol w="484188"/>
                <a:gridCol w="477837"/>
                <a:gridCol w="482600"/>
                <a:gridCol w="474663"/>
                <a:gridCol w="481012"/>
                <a:gridCol w="479425"/>
              </a:tblGrid>
              <a:tr h="4651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№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Название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отрытого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закрытого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Киоск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с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клубничным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вкусом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150 мл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таблетки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№8 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суппозиториях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№10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с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клубничным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вкусом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100 мл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с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апельсиновым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вкусом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100 мл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7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 t="35271" r="56535" b="28595"/>
          <a:stretch>
            <a:fillRect/>
          </a:stretch>
        </p:blipFill>
        <p:spPr bwMode="auto">
          <a:xfrm>
            <a:off x="1774825" y="2492375"/>
            <a:ext cx="93662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0899" name="Rectangle 18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  <a:spcAft>
                <a:spcPct val="70000"/>
              </a:spcAft>
            </a:pPr>
            <a:r>
              <a:rPr lang="en-US" sz="2800">
                <a:solidFill>
                  <a:srgbClr val="FFFFFF"/>
                </a:solidFill>
              </a:rPr>
              <a:t>Nurofen </a:t>
            </a:r>
            <a:r>
              <a:rPr lang="ru-RU" sz="2400">
                <a:solidFill>
                  <a:srgbClr val="FFFFFF"/>
                </a:solidFill>
              </a:rPr>
              <a:t>детский</a:t>
            </a:r>
            <a:r>
              <a:rPr lang="ru-RU" sz="2800">
                <a:solidFill>
                  <a:srgbClr val="FFFFFF"/>
                </a:solidFill>
              </a:rPr>
              <a:t>.  Планограммы </a:t>
            </a:r>
            <a:r>
              <a:rPr lang="en-US" sz="2800">
                <a:solidFill>
                  <a:srgbClr val="FFFFFF"/>
                </a:solidFill>
              </a:rPr>
              <a:t>Vip, A, B</a:t>
            </a:r>
            <a:endParaRPr lang="ru-RU" sz="2800">
              <a:solidFill>
                <a:srgbClr val="FFFFFF"/>
              </a:solidFill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73460" y="2648248"/>
            <a:ext cx="1152252" cy="26186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0901" name="Picture 4" descr="R:\Marketing &amp; Sales\Nurofen for Children _i360 new\packs\IND12907 TR523043 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4681538"/>
            <a:ext cx="134461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5762201" y="3210858"/>
            <a:ext cx="554245" cy="205011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787208" y="3761393"/>
            <a:ext cx="718096" cy="15055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суппозитории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904" name="Rectangle 1"/>
          <p:cNvSpPr>
            <a:spLocks noChangeArrowheads="1"/>
          </p:cNvSpPr>
          <p:nvPr/>
        </p:nvSpPr>
        <p:spPr bwMode="auto">
          <a:xfrm>
            <a:off x="1827213" y="3043238"/>
            <a:ext cx="720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50000"/>
              </a:lnSpc>
              <a:spcAft>
                <a:spcPct val="7000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0905" name="Footer Placeholder 4"/>
          <p:cNvSpPr txBox="1">
            <a:spLocks/>
          </p:cNvSpPr>
          <p:nvPr/>
        </p:nvSpPr>
        <p:spPr bwMode="auto">
          <a:xfrm>
            <a:off x="93663" y="6680200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rgbClr val="FFFFFF"/>
              </a:solidFill>
            </a:endParaRPr>
          </a:p>
        </p:txBody>
      </p:sp>
      <p:sp>
        <p:nvSpPr>
          <p:cNvPr id="80906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000000"/>
                </a:solidFill>
              </a:rPr>
              <a:t>ОТКРЫТЫЙ ТИП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80907" name="Text Box 44"/>
          <p:cNvSpPr txBox="1">
            <a:spLocks noChangeArrowheads="1"/>
          </p:cNvSpPr>
          <p:nvPr/>
        </p:nvSpPr>
        <p:spPr bwMode="auto">
          <a:xfrm>
            <a:off x="263525" y="9969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000000"/>
                </a:solidFill>
              </a:rPr>
              <a:t>ЗАКРЫТЫЙ ТИП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80908" name="Text Box 44"/>
          <p:cNvSpPr txBox="1">
            <a:spLocks noChangeArrowheads="1"/>
          </p:cNvSpPr>
          <p:nvPr/>
        </p:nvSpPr>
        <p:spPr bwMode="auto">
          <a:xfrm>
            <a:off x="323850" y="1354138"/>
            <a:ext cx="5715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EA3492"/>
                </a:solidFill>
              </a:rPr>
              <a:t>Действительно с марта 2014 до июля 2014</a:t>
            </a:r>
            <a:endParaRPr lang="en-GB">
              <a:solidFill>
                <a:srgbClr val="EA3492"/>
              </a:solidFill>
            </a:endParaRPr>
          </a:p>
        </p:txBody>
      </p:sp>
      <p:pic>
        <p:nvPicPr>
          <p:cNvPr id="8090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224213"/>
            <a:ext cx="787400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0910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 t="35271" r="56535" b="28595"/>
          <a:stretch>
            <a:fillRect/>
          </a:stretch>
        </p:blipFill>
        <p:spPr bwMode="auto">
          <a:xfrm>
            <a:off x="2755900" y="3222625"/>
            <a:ext cx="69056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0911" name="AutoShape 22"/>
          <p:cNvSpPr>
            <a:spLocks noChangeArrowheads="1"/>
          </p:cNvSpPr>
          <p:nvPr/>
        </p:nvSpPr>
        <p:spPr bwMode="auto">
          <a:xfrm>
            <a:off x="1793875" y="3860800"/>
            <a:ext cx="863600" cy="431800"/>
          </a:xfrm>
          <a:prstGeom prst="flowChartAlternateProcess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3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lnSpc>
                <a:spcPct val="50000"/>
              </a:lnSpc>
              <a:spcAft>
                <a:spcPct val="70000"/>
              </a:spcAft>
            </a:pPr>
            <a:r>
              <a:rPr lang="en-US" sz="1400">
                <a:solidFill>
                  <a:srgbClr val="000000"/>
                </a:solidFill>
              </a:rPr>
              <a:t>New!</a:t>
            </a:r>
            <a:endParaRPr lang="en-GB" sz="1400">
              <a:solidFill>
                <a:srgbClr val="000000"/>
              </a:solidFill>
            </a:endParaRPr>
          </a:p>
        </p:txBody>
      </p:sp>
      <p:pic>
        <p:nvPicPr>
          <p:cNvPr id="80912" name="Picture 2" descr="D:\Data\avidunova\Desktop\nurofen children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7068" r="17754" b="34692"/>
          <a:stretch>
            <a:fillRect/>
          </a:stretch>
        </p:blipFill>
        <p:spPr bwMode="auto">
          <a:xfrm>
            <a:off x="6407150" y="4432300"/>
            <a:ext cx="1333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8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8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  <a:spcAft>
                <a:spcPct val="70000"/>
              </a:spcAft>
            </a:pPr>
            <a:r>
              <a:rPr lang="en-US" sz="2800">
                <a:solidFill>
                  <a:srgbClr val="FFFFFF"/>
                </a:solidFill>
              </a:rPr>
              <a:t>Nurofen </a:t>
            </a:r>
            <a:r>
              <a:rPr lang="ru-RU" sz="2400">
                <a:solidFill>
                  <a:srgbClr val="FFFFFF"/>
                </a:solidFill>
              </a:rPr>
              <a:t>детский</a:t>
            </a:r>
            <a:r>
              <a:rPr lang="ru-RU" sz="2800">
                <a:solidFill>
                  <a:srgbClr val="FFFFFF"/>
                </a:solidFill>
              </a:rPr>
              <a:t>.  Планограммы С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979860" y="2656568"/>
            <a:ext cx="1152252" cy="26186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1924" name="Picture 4" descr="R:\Marketing &amp; Sales\Nurofen for Children _i360 new\packs\IND12907 TR523043 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4686300"/>
            <a:ext cx="134461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5439512" y="3225146"/>
            <a:ext cx="554244" cy="205011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495108" y="3769713"/>
            <a:ext cx="718096" cy="15055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суппозитории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927" name="Footer Placeholder 4"/>
          <p:cNvSpPr txBox="1">
            <a:spLocks/>
          </p:cNvSpPr>
          <p:nvPr/>
        </p:nvSpPr>
        <p:spPr bwMode="auto">
          <a:xfrm>
            <a:off x="93663" y="6680200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rgbClr val="FFFFFF"/>
              </a:solidFill>
            </a:endParaRPr>
          </a:p>
        </p:txBody>
      </p:sp>
      <p:pic>
        <p:nvPicPr>
          <p:cNvPr id="8192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 t="35271" r="56535" b="28595"/>
          <a:stretch>
            <a:fillRect/>
          </a:stretch>
        </p:blipFill>
        <p:spPr bwMode="auto">
          <a:xfrm>
            <a:off x="2192338" y="2497138"/>
            <a:ext cx="93662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1929" name="AutoShape 18"/>
          <p:cNvSpPr>
            <a:spLocks noChangeArrowheads="1"/>
          </p:cNvSpPr>
          <p:nvPr/>
        </p:nvSpPr>
        <p:spPr bwMode="auto">
          <a:xfrm>
            <a:off x="2225675" y="3835400"/>
            <a:ext cx="863600" cy="431800"/>
          </a:xfrm>
          <a:prstGeom prst="flowChartAlternateProcess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3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lnSpc>
                <a:spcPct val="50000"/>
              </a:lnSpc>
              <a:spcAft>
                <a:spcPct val="70000"/>
              </a:spcAft>
            </a:pPr>
            <a:r>
              <a:rPr lang="en-US" sz="1400">
                <a:solidFill>
                  <a:srgbClr val="000000"/>
                </a:solidFill>
              </a:rPr>
              <a:t>New!</a:t>
            </a:r>
            <a:endParaRPr lang="en-GB" sz="1400">
              <a:solidFill>
                <a:srgbClr val="000000"/>
              </a:solidFill>
            </a:endParaRPr>
          </a:p>
        </p:txBody>
      </p:sp>
      <p:pic>
        <p:nvPicPr>
          <p:cNvPr id="81930" name="Picture 2" descr="D:\Data\avidunova\Desktop\nurofen children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7068" r="17754" b="34692"/>
          <a:stretch>
            <a:fillRect/>
          </a:stretch>
        </p:blipFill>
        <p:spPr bwMode="auto">
          <a:xfrm>
            <a:off x="6076950" y="4446588"/>
            <a:ext cx="1333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1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3224213"/>
            <a:ext cx="787400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1932" name="Text Box 44"/>
          <p:cNvSpPr txBox="1">
            <a:spLocks noChangeArrowheads="1"/>
          </p:cNvSpPr>
          <p:nvPr/>
        </p:nvSpPr>
        <p:spPr bwMode="auto">
          <a:xfrm>
            <a:off x="323850" y="1354138"/>
            <a:ext cx="5715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EA3492"/>
                </a:solidFill>
              </a:rPr>
              <a:t>Действительно с марта 2014 до июля 2014</a:t>
            </a:r>
            <a:endParaRPr lang="en-GB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8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  <a:spcAft>
                <a:spcPct val="70000"/>
              </a:spcAft>
            </a:pPr>
            <a:r>
              <a:rPr lang="en-US" sz="2800">
                <a:solidFill>
                  <a:srgbClr val="FFFFFF"/>
                </a:solidFill>
              </a:rPr>
              <a:t>Nurofen </a:t>
            </a:r>
            <a:r>
              <a:rPr lang="ru-RU" sz="2400">
                <a:solidFill>
                  <a:srgbClr val="FFFFFF"/>
                </a:solidFill>
              </a:rPr>
              <a:t>детский</a:t>
            </a:r>
            <a:r>
              <a:rPr lang="ru-RU" sz="2800">
                <a:solidFill>
                  <a:srgbClr val="FFFFFF"/>
                </a:solidFill>
              </a:rPr>
              <a:t>.  Планограммы Киоск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40956" y="2664505"/>
            <a:ext cx="1152253" cy="26186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2948" name="Picture 4" descr="R:\Marketing &amp; Sales\Nurofen for Children _i360 new\packs\IND12907 TR523043 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694238"/>
            <a:ext cx="134461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6394020" y="3233083"/>
            <a:ext cx="554244" cy="205011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2950" name="Footer Placeholder 4"/>
          <p:cNvSpPr txBox="1">
            <a:spLocks/>
          </p:cNvSpPr>
          <p:nvPr/>
        </p:nvSpPr>
        <p:spPr bwMode="auto">
          <a:xfrm>
            <a:off x="93663" y="6680200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rgbClr val="FFFFFF"/>
              </a:solidFill>
            </a:endParaRPr>
          </a:p>
        </p:txBody>
      </p:sp>
      <p:pic>
        <p:nvPicPr>
          <p:cNvPr id="82951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 t="35271" r="56535" b="28595"/>
          <a:stretch>
            <a:fillRect/>
          </a:stretch>
        </p:blipFill>
        <p:spPr bwMode="auto">
          <a:xfrm>
            <a:off x="3151188" y="2505075"/>
            <a:ext cx="93662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3160713" y="3851275"/>
            <a:ext cx="863600" cy="431800"/>
          </a:xfrm>
          <a:prstGeom prst="flowChartAlternateProcess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3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lnSpc>
                <a:spcPct val="50000"/>
              </a:lnSpc>
              <a:spcAft>
                <a:spcPct val="70000"/>
              </a:spcAft>
            </a:pPr>
            <a:r>
              <a:rPr lang="en-US" sz="1400">
                <a:solidFill>
                  <a:srgbClr val="000000"/>
                </a:solidFill>
              </a:rPr>
              <a:t>New!</a:t>
            </a:r>
            <a:endParaRPr lang="en-GB" sz="1400">
              <a:solidFill>
                <a:srgbClr val="000000"/>
              </a:solidFill>
            </a:endParaRPr>
          </a:p>
        </p:txBody>
      </p:sp>
      <p:pic>
        <p:nvPicPr>
          <p:cNvPr id="8295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3236913"/>
            <a:ext cx="787400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2954" name="Text Box 44"/>
          <p:cNvSpPr txBox="1">
            <a:spLocks noChangeArrowheads="1"/>
          </p:cNvSpPr>
          <p:nvPr/>
        </p:nvSpPr>
        <p:spPr bwMode="auto">
          <a:xfrm>
            <a:off x="323850" y="1354138"/>
            <a:ext cx="5715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EA3492"/>
                </a:solidFill>
              </a:rPr>
              <a:t>Действительно с марта 2014 до июля 2014</a:t>
            </a:r>
            <a:endParaRPr lang="en-GB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9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377</Words>
  <Application>Microsoft Office PowerPoint</Application>
  <PresentationFormat>On-screen Show (4:3)</PresentationFormat>
  <Paragraphs>121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Office Theme</vt:lpstr>
      <vt:lpstr>4_text with/without bullets_title2</vt:lpstr>
      <vt:lpstr>2_text with/without bullets_title2</vt:lpstr>
      <vt:lpstr>6_text with/without bullets_title2</vt:lpstr>
      <vt:lpstr>3_text with/without bullets_title2</vt:lpstr>
      <vt:lpstr>12_text with/without bullets_title2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6</cp:revision>
  <dcterms:created xsi:type="dcterms:W3CDTF">2006-08-16T00:00:00Z</dcterms:created>
  <dcterms:modified xsi:type="dcterms:W3CDTF">2014-04-04T11:46:11Z</dcterms:modified>
</cp:coreProperties>
</file>