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9"/>
  </p:notesMasterIdLst>
  <p:sldIdLst>
    <p:sldId id="256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4AFE-9E12-406C-A7BA-02B6D665582F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5FE5-8325-45B3-9821-13B908E89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7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824448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637741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7999328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331181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648597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3423913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0113303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343537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3238921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0889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6868589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60875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290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1507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448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8132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100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64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7663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6263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45670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2979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463" y="1098550"/>
            <a:ext cx="5919787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1282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5463" y="1098550"/>
            <a:ext cx="8096250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6679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980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8700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9656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4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472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4674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3217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33450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99101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1968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0117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928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93771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1098550"/>
            <a:ext cx="80899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9220" name="Picture 5" descr="RB_logo_HHH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 userDrawn="1"/>
        </p:nvSpPr>
        <p:spPr bwMode="auto">
          <a:xfrm>
            <a:off x="6011863" y="6416675"/>
            <a:ext cx="309721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smtClean="0">
                <a:solidFill>
                  <a:srgbClr val="000000"/>
                </a:solidFill>
              </a:rPr>
              <a:t>S&amp;CM</a:t>
            </a:r>
            <a:r>
              <a:rPr lang="ru-RU" sz="1000" smtClean="0">
                <a:solidFill>
                  <a:srgbClr val="000000"/>
                </a:solidFill>
              </a:rPr>
              <a:t> – пакет для договорной кампании 2013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smtClean="0">
                <a:solidFill>
                  <a:srgbClr val="000000"/>
                </a:solidFill>
              </a:rPr>
              <a:t>Reckitt Benckiser Healthcare, </a:t>
            </a:r>
            <a:r>
              <a:rPr lang="ru-RU" sz="1000" smtClean="0">
                <a:solidFill>
                  <a:srgbClr val="000000"/>
                </a:solidFill>
              </a:rPr>
              <a:t>Октябрь 2012</a:t>
            </a:r>
          </a:p>
        </p:txBody>
      </p:sp>
    </p:spTree>
    <p:extLst>
      <p:ext uri="{BB962C8B-B14F-4D97-AF65-F5344CB8AC3E}">
        <p14:creationId xmlns:p14="http://schemas.microsoft.com/office/powerpoint/2010/main" val="4432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180975" indent="-180975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377825" indent="-19526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–"/>
        <a:defRPr>
          <a:solidFill>
            <a:schemeClr val="folHlink"/>
          </a:solidFill>
          <a:latin typeface="+mn-lt"/>
          <a:cs typeface="+mn-cs"/>
        </a:defRPr>
      </a:lvl2pPr>
      <a:lvl3pPr marL="574675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•"/>
        <a:defRPr>
          <a:solidFill>
            <a:schemeClr val="folHlink"/>
          </a:solidFill>
          <a:latin typeface="+mn-lt"/>
          <a:cs typeface="+mn-cs"/>
        </a:defRPr>
      </a:lvl3pPr>
      <a:lvl4pPr marL="773113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69963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271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8843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415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7987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1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2.jpeg"/><Relationship Id="rId11" Type="http://schemas.openxmlformats.org/officeDocument/2006/relationships/image" Target="../media/image14.jpeg"/><Relationship Id="rId5" Type="http://schemas.openxmlformats.org/officeDocument/2006/relationships/image" Target="../media/image7.jpeg"/><Relationship Id="rId10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20.jpe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Group 175"/>
          <p:cNvGraphicFramePr>
            <a:graphicFrameLocks noGrp="1"/>
          </p:cNvGraphicFramePr>
          <p:nvPr>
            <p:ph/>
          </p:nvPr>
        </p:nvGraphicFramePr>
        <p:xfrm>
          <a:off x="523875" y="1098550"/>
          <a:ext cx="8097838" cy="4867276"/>
        </p:xfrm>
        <a:graphic>
          <a:graphicData uri="http://schemas.openxmlformats.org/drawingml/2006/table">
            <a:tbl>
              <a:tblPr/>
              <a:tblGrid>
                <a:gridCol w="1008063"/>
                <a:gridCol w="2246312"/>
                <a:gridCol w="2293938"/>
                <a:gridCol w="2549525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Комментарии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tique Olive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Наличие на полке </a:t>
                      </a: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менее 7 SKU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Veet</a:t>
            </a:r>
            <a:r>
              <a:rPr lang="ru-RU" b="1" dirty="0" smtClean="0">
                <a:solidFill>
                  <a:srgbClr val="FFFFFF"/>
                </a:solidFill>
                <a:latin typeface="Arial"/>
              </a:rPr>
              <a:t>.  Критерии оценки выкладки</a:t>
            </a:r>
          </a:p>
        </p:txBody>
      </p:sp>
    </p:spTree>
    <p:extLst>
      <p:ext uri="{BB962C8B-B14F-4D97-AF65-F5344CB8AC3E}">
        <p14:creationId xmlns:p14="http://schemas.microsoft.com/office/powerpoint/2010/main" val="20715146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948488" y="0"/>
            <a:ext cx="2160587" cy="1604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5692775"/>
            <a:ext cx="9144000" cy="119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2800" smtClean="0">
                <a:solidFill>
                  <a:srgbClr val="FFFFFF"/>
                </a:solidFill>
              </a:rPr>
              <a:t> </a:t>
            </a:r>
            <a:r>
              <a:rPr lang="en-US" sz="2800" smtClean="0">
                <a:solidFill>
                  <a:srgbClr val="FFFFFF"/>
                </a:solidFill>
              </a:rPr>
              <a:t>Veet </a:t>
            </a:r>
            <a:r>
              <a:rPr lang="ru-RU" sz="2800" smtClean="0">
                <a:solidFill>
                  <a:srgbClr val="FFFFFF"/>
                </a:solidFill>
              </a:rPr>
              <a:t>Маст Лист МАЙ-ДЕКАБРЬ</a:t>
            </a:r>
          </a:p>
        </p:txBody>
      </p:sp>
      <p:sp>
        <p:nvSpPr>
          <p:cNvPr id="114693" name="Footer Placeholder 4"/>
          <p:cNvSpPr txBox="1">
            <a:spLocks/>
          </p:cNvSpPr>
          <p:nvPr/>
        </p:nvSpPr>
        <p:spPr bwMode="auto">
          <a:xfrm>
            <a:off x="93663" y="6669088"/>
            <a:ext cx="80787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000000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000000"/>
              </a:solidFill>
            </a:endParaRPr>
          </a:p>
        </p:txBody>
      </p:sp>
      <p:sp>
        <p:nvSpPr>
          <p:cNvPr id="114694" name="Text Box 3"/>
          <p:cNvSpPr txBox="1">
            <a:spLocks noChangeArrowheads="1"/>
          </p:cNvSpPr>
          <p:nvPr/>
        </p:nvSpPr>
        <p:spPr bwMode="auto">
          <a:xfrm>
            <a:off x="250825" y="5157788"/>
            <a:ext cx="8569325" cy="785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b="0" smtClean="0">
                <a:solidFill>
                  <a:srgbClr val="000000"/>
                </a:solidFill>
              </a:rPr>
              <a:t>Серия </a:t>
            </a:r>
            <a:r>
              <a:rPr lang="en-US" b="0" smtClean="0">
                <a:solidFill>
                  <a:srgbClr val="000000"/>
                </a:solidFill>
              </a:rPr>
              <a:t>Naturals </a:t>
            </a:r>
            <a:r>
              <a:rPr lang="ru-RU" b="0" smtClean="0">
                <a:solidFill>
                  <a:srgbClr val="000000"/>
                </a:solidFill>
              </a:rPr>
              <a:t>в </a:t>
            </a:r>
            <a:r>
              <a:rPr lang="en-US" b="0" smtClean="0">
                <a:solidFill>
                  <a:srgbClr val="000000"/>
                </a:solidFill>
              </a:rPr>
              <a:t>Must list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b="0" smtClean="0">
                <a:solidFill>
                  <a:srgbClr val="000000"/>
                </a:solidFill>
              </a:rPr>
              <a:t>Изменение приоритетности </a:t>
            </a:r>
            <a:r>
              <a:rPr lang="en-US" b="0" smtClean="0">
                <a:solidFill>
                  <a:srgbClr val="000000"/>
                </a:solidFill>
              </a:rPr>
              <a:t>SKU </a:t>
            </a:r>
            <a:r>
              <a:rPr lang="ru-RU" b="0" smtClean="0">
                <a:solidFill>
                  <a:srgbClr val="000000"/>
                </a:solidFill>
              </a:rPr>
              <a:t>в </a:t>
            </a:r>
            <a:r>
              <a:rPr lang="en-US" b="0" smtClean="0">
                <a:solidFill>
                  <a:srgbClr val="000000"/>
                </a:solidFill>
              </a:rPr>
              <a:t>Must list</a:t>
            </a:r>
            <a:endParaRPr lang="ru-RU" b="0" smtClean="0">
              <a:solidFill>
                <a:srgbClr val="000000"/>
              </a:solidFill>
            </a:endParaRPr>
          </a:p>
        </p:txBody>
      </p:sp>
      <p:graphicFrame>
        <p:nvGraphicFramePr>
          <p:cNvPr id="1146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44690"/>
              </p:ext>
            </p:extLst>
          </p:nvPr>
        </p:nvGraphicFramePr>
        <p:xfrm>
          <a:off x="260350" y="890588"/>
          <a:ext cx="86233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8363038" imgH="2419415" progId="Excel.Sheet.8">
                  <p:embed/>
                </p:oleObj>
              </mc:Choice>
              <mc:Fallback>
                <p:oleObj name="Worksheet" r:id="rId3" imgW="8363038" imgH="24194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890588"/>
                        <a:ext cx="86233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Veet</a:t>
            </a:r>
            <a:r>
              <a:rPr lang="ru-RU" b="1" dirty="0" smtClean="0">
                <a:solidFill>
                  <a:srgbClr val="FFFFFF"/>
                </a:solidFill>
                <a:latin typeface="Arial"/>
              </a:rPr>
              <a:t>.  Маст лист май-декабрь</a:t>
            </a:r>
          </a:p>
        </p:txBody>
      </p:sp>
    </p:spTree>
    <p:extLst>
      <p:ext uri="{BB962C8B-B14F-4D97-AF65-F5344CB8AC3E}">
        <p14:creationId xmlns:p14="http://schemas.microsoft.com/office/powerpoint/2010/main" val="1825369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2" descr="S:\Product pictures\Veet\2013\Cream_Sensi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4" b="308"/>
          <a:stretch>
            <a:fillRect/>
          </a:stretch>
        </p:blipFill>
        <p:spPr bwMode="auto">
          <a:xfrm>
            <a:off x="395288" y="2316163"/>
            <a:ext cx="12001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7" name="Picture 24" descr="S:\Product pictures\Veet\2013\Cream 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0" b="-444"/>
          <a:stretch>
            <a:fillRect/>
          </a:stretch>
        </p:blipFill>
        <p:spPr bwMode="auto">
          <a:xfrm>
            <a:off x="1331913" y="2316163"/>
            <a:ext cx="12287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8" name="Picture 23" descr="S:\Product pictures\Veet\2013\Cream_D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2864" r="13383" b="15569"/>
          <a:stretch>
            <a:fillRect/>
          </a:stretch>
        </p:blipFill>
        <p:spPr bwMode="auto">
          <a:xfrm>
            <a:off x="2232025" y="2273300"/>
            <a:ext cx="117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15" descr="S:\Product pictures\Veet\2013\3D_Бикини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" b="98"/>
          <a:stretch>
            <a:fillRect/>
          </a:stretch>
        </p:blipFill>
        <p:spPr bwMode="auto">
          <a:xfrm>
            <a:off x="7459663" y="1663700"/>
            <a:ext cx="5683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0" name="Picture 17" descr="S:\Product pictures\Veet\2013\Warm Wax Essential oil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" b="-241"/>
          <a:stretch>
            <a:fillRect/>
          </a:stretch>
        </p:blipFill>
        <p:spPr bwMode="auto">
          <a:xfrm>
            <a:off x="8027988" y="1827213"/>
            <a:ext cx="723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1" name="Picture 19" descr="S:\Product pictures\Veet\2013\CWS Norm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" b="-84"/>
          <a:stretch>
            <a:fillRect/>
          </a:stretch>
        </p:blipFill>
        <p:spPr bwMode="auto">
          <a:xfrm>
            <a:off x="6300788" y="1628775"/>
            <a:ext cx="5921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2" name="Picture 21" descr="S:\Product pictures\Veet\2013\CWS Sensitiv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9"/>
          <a:stretch>
            <a:fillRect/>
          </a:stretch>
        </p:blipFill>
        <p:spPr bwMode="auto">
          <a:xfrm>
            <a:off x="5707063" y="1644650"/>
            <a:ext cx="6000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3" name="Picture 19" descr="S:\Product pictures\Veet\2013\CWS Norm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" b="-84"/>
          <a:stretch>
            <a:fillRect/>
          </a:stretch>
        </p:blipFill>
        <p:spPr bwMode="auto">
          <a:xfrm>
            <a:off x="5922963" y="4125913"/>
            <a:ext cx="5921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4" name="Picture 22" descr="S:\Product pictures\Veet\2013\Cream_Sensitiv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 b="58"/>
          <a:stretch>
            <a:fillRect/>
          </a:stretch>
        </p:blipFill>
        <p:spPr bwMode="auto">
          <a:xfrm>
            <a:off x="538163" y="4791075"/>
            <a:ext cx="1247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5" name="Picture 21" descr="S:\Product pictures\Veet\2013\CWS Sensitiv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9"/>
          <a:stretch>
            <a:fillRect/>
          </a:stretch>
        </p:blipFill>
        <p:spPr bwMode="auto">
          <a:xfrm>
            <a:off x="5338763" y="4125913"/>
            <a:ext cx="600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6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37" name="AutoShape 295"/>
          <p:cNvSpPr>
            <a:spLocks noChangeArrowheads="1"/>
          </p:cNvSpPr>
          <p:nvPr/>
        </p:nvSpPr>
        <p:spPr bwMode="auto">
          <a:xfrm>
            <a:off x="395535" y="2790341"/>
            <a:ext cx="8350813" cy="8645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50000"/>
              </a:lnSpc>
              <a:defRPr/>
            </a:pPr>
            <a:endParaRPr lang="ru-RU" sz="1400" b="1">
              <a:solidFill>
                <a:srgbClr val="FFFFFF"/>
              </a:solidFill>
            </a:endParaRPr>
          </a:p>
        </p:txBody>
      </p:sp>
      <p:sp>
        <p:nvSpPr>
          <p:cNvPr id="47" name="AutoShape 295"/>
          <p:cNvSpPr>
            <a:spLocks noChangeArrowheads="1"/>
          </p:cNvSpPr>
          <p:nvPr/>
        </p:nvSpPr>
        <p:spPr bwMode="auto">
          <a:xfrm flipV="1">
            <a:off x="449132" y="5227638"/>
            <a:ext cx="6139091" cy="145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50000"/>
              </a:lnSpc>
              <a:defRPr/>
            </a:pPr>
            <a:endParaRPr lang="ru-RU" sz="1400" b="1">
              <a:solidFill>
                <a:srgbClr val="FFFFFF"/>
              </a:solidFill>
            </a:endParaRPr>
          </a:p>
        </p:txBody>
      </p:sp>
      <p:pic>
        <p:nvPicPr>
          <p:cNvPr id="118803" name="Picture 24" descr="S:\Product pictures\Veet\2013\Cream 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0" b="-444"/>
          <a:stretch>
            <a:fillRect/>
          </a:stretch>
        </p:blipFill>
        <p:spPr bwMode="auto">
          <a:xfrm>
            <a:off x="1720850" y="4795838"/>
            <a:ext cx="12287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4" name="Picture 20" descr="S:\Product pictures\Veet\2013\CWS Dry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t="11417" r="29340" b="10690"/>
          <a:stretch>
            <a:fillRect/>
          </a:stretch>
        </p:blipFill>
        <p:spPr bwMode="auto">
          <a:xfrm>
            <a:off x="6892925" y="1624013"/>
            <a:ext cx="59213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5" name="Picture 12" descr="RBR1307423CWSLegs_Sensitive2L_HR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7328" r="20801" b="11552"/>
          <a:stretch>
            <a:fillRect/>
          </a:stretch>
        </p:blipFill>
        <p:spPr bwMode="auto">
          <a:xfrm>
            <a:off x="4899025" y="1641475"/>
            <a:ext cx="90963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6" name="Picture 7" descr="RBR1307484Naturals100mlCarton_Normal_Russia_HR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060575"/>
            <a:ext cx="1643062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7" name="Picture 13" descr="RBR1307413CWSFace_Sensitive2L_HR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1527175"/>
            <a:ext cx="10287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8" name="Picture 12" descr="RBR1307423CWSLegs_Sensitive2L_HR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7328" r="20801" b="11552"/>
          <a:stretch>
            <a:fillRect/>
          </a:stretch>
        </p:blipFill>
        <p:spPr bwMode="auto">
          <a:xfrm>
            <a:off x="4543425" y="4119563"/>
            <a:ext cx="9096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9" name="Picture 7" descr="RBR1307484Naturals100mlCarton_Normal_Russia_HR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4538663"/>
            <a:ext cx="16430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10" name="Picture 13" descr="RBR1307413CWSFace_Sensitive2L_HR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4005263"/>
            <a:ext cx="1028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811" name="Rectangle 26"/>
          <p:cNvSpPr>
            <a:spLocks noChangeArrowheads="1"/>
          </p:cNvSpPr>
          <p:nvPr/>
        </p:nvSpPr>
        <p:spPr bwMode="auto">
          <a:xfrm>
            <a:off x="322263" y="1052513"/>
            <a:ext cx="5257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VIP,A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18812" name="Rectangle 26"/>
          <p:cNvSpPr>
            <a:spLocks noChangeArrowheads="1"/>
          </p:cNvSpPr>
          <p:nvPr/>
        </p:nvSpPr>
        <p:spPr bwMode="auto">
          <a:xfrm>
            <a:off x="323850" y="3636963"/>
            <a:ext cx="5257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B</a:t>
            </a:r>
          </a:p>
        </p:txBody>
      </p:sp>
      <p:sp>
        <p:nvSpPr>
          <p:cNvPr id="118813" name="Rectangle 2"/>
          <p:cNvSpPr txBox="1">
            <a:spLocks noChangeArrowheads="1"/>
          </p:cNvSpPr>
          <p:nvPr/>
        </p:nvSpPr>
        <p:spPr bwMode="auto">
          <a:xfrm>
            <a:off x="0" y="0"/>
            <a:ext cx="7451725" cy="836613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2800" b="0" smtClean="0">
                <a:solidFill>
                  <a:srgbClr val="FFFFFF"/>
                </a:solidFill>
              </a:rPr>
              <a:t> </a:t>
            </a:r>
            <a:r>
              <a:rPr lang="en-US" sz="2800" b="0" smtClean="0">
                <a:solidFill>
                  <a:srgbClr val="FFFFFF"/>
                </a:solidFill>
              </a:rPr>
              <a:t>Veet. </a:t>
            </a:r>
            <a:r>
              <a:rPr lang="ru-RU" sz="2800" b="0" smtClean="0">
                <a:solidFill>
                  <a:srgbClr val="FFFFFF"/>
                </a:solidFill>
              </a:rPr>
              <a:t>МАЙ-СЕНТЯБРЬ. Планограммы для открытых аптек</a:t>
            </a:r>
            <a:r>
              <a:rPr lang="en-US" sz="2800" b="0" smtClean="0">
                <a:solidFill>
                  <a:srgbClr val="FFFFFF"/>
                </a:solidFill>
              </a:rPr>
              <a:t> VIP, A, B</a:t>
            </a:r>
          </a:p>
        </p:txBody>
      </p:sp>
    </p:spTree>
    <p:extLst>
      <p:ext uri="{BB962C8B-B14F-4D97-AF65-F5344CB8AC3E}">
        <p14:creationId xmlns:p14="http://schemas.microsoft.com/office/powerpoint/2010/main" val="36688383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7" descr="S:\Product pictures\Veet\2013\Warm Wax Essential o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" b="-241"/>
          <a:stretch>
            <a:fillRect/>
          </a:stretch>
        </p:blipFill>
        <p:spPr bwMode="auto">
          <a:xfrm>
            <a:off x="6516688" y="1685925"/>
            <a:ext cx="723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1" name="Picture 19" descr="S:\Product pictures\Veet\2013\CWS 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" b="-84"/>
          <a:stretch>
            <a:fillRect/>
          </a:stretch>
        </p:blipFill>
        <p:spPr bwMode="auto">
          <a:xfrm>
            <a:off x="5364163" y="1447800"/>
            <a:ext cx="5921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2" name="Picture 22" descr="S:\Product pictures\Veet\2013\Cream_Sensiti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4" b="308"/>
          <a:stretch>
            <a:fillRect/>
          </a:stretch>
        </p:blipFill>
        <p:spPr bwMode="auto">
          <a:xfrm>
            <a:off x="2484438" y="1600200"/>
            <a:ext cx="12001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24" descr="S:\Product pictures\Veet\2013\Cream norm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0" b="-444"/>
          <a:stretch>
            <a:fillRect/>
          </a:stretch>
        </p:blipFill>
        <p:spPr bwMode="auto">
          <a:xfrm>
            <a:off x="2479675" y="1150938"/>
            <a:ext cx="12287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Picture 21" descr="S:\Product pictures\Veet\2013\CWS Sens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9"/>
          <a:stretch>
            <a:fillRect/>
          </a:stretch>
        </p:blipFill>
        <p:spPr bwMode="auto">
          <a:xfrm>
            <a:off x="4762500" y="1446213"/>
            <a:ext cx="600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815" name="AutoShape 295"/>
          <p:cNvGrpSpPr>
            <a:grpSpLocks/>
          </p:cNvGrpSpPr>
          <p:nvPr/>
        </p:nvGrpSpPr>
        <p:grpSpPr bwMode="auto">
          <a:xfrm>
            <a:off x="2335213" y="2527300"/>
            <a:ext cx="5116512" cy="219075"/>
            <a:chOff x="1528" y="1709"/>
            <a:chExt cx="3111" cy="138"/>
          </a:xfrm>
        </p:grpSpPr>
        <p:pic>
          <p:nvPicPr>
            <p:cNvPr id="119834" name="AutoShape 295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" y="1709"/>
              <a:ext cx="311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35" name="Text Box 12"/>
            <p:cNvSpPr txBox="1">
              <a:spLocks noChangeArrowheads="1"/>
            </p:cNvSpPr>
            <p:nvPr/>
          </p:nvSpPr>
          <p:spPr bwMode="auto">
            <a:xfrm>
              <a:off x="1566" y="1732"/>
              <a:ext cx="303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9816" name="Picture 19" descr="S:\Product pictures\Veet\2013\CWS 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" b="-84"/>
          <a:stretch>
            <a:fillRect/>
          </a:stretch>
        </p:blipFill>
        <p:spPr bwMode="auto">
          <a:xfrm>
            <a:off x="5821363" y="4119563"/>
            <a:ext cx="5921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7" name="Picture 21" descr="S:\Product pictures\Veet\2013\CWS Sens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9"/>
          <a:stretch>
            <a:fillRect/>
          </a:stretch>
        </p:blipFill>
        <p:spPr bwMode="auto">
          <a:xfrm>
            <a:off x="5197475" y="4119563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818" name="AutoShape 295"/>
          <p:cNvGrpSpPr>
            <a:grpSpLocks/>
          </p:cNvGrpSpPr>
          <p:nvPr/>
        </p:nvGrpSpPr>
        <p:grpSpPr bwMode="auto">
          <a:xfrm>
            <a:off x="2798763" y="5240338"/>
            <a:ext cx="3751262" cy="200025"/>
            <a:chOff x="3299" y="3191"/>
            <a:chExt cx="2296" cy="161"/>
          </a:xfrm>
        </p:grpSpPr>
        <p:pic>
          <p:nvPicPr>
            <p:cNvPr id="119832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3191"/>
              <a:ext cx="229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33" name="Text Box 30"/>
            <p:cNvSpPr txBox="1">
              <a:spLocks noChangeArrowheads="1"/>
            </p:cNvSpPr>
            <p:nvPr/>
          </p:nvSpPr>
          <p:spPr bwMode="auto">
            <a:xfrm>
              <a:off x="3338" y="3216"/>
              <a:ext cx="221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19819" name="Footer Placeholder 4"/>
          <p:cNvSpPr txBox="1">
            <a:spLocks/>
          </p:cNvSpPr>
          <p:nvPr/>
        </p:nvSpPr>
        <p:spPr bwMode="auto">
          <a:xfrm>
            <a:off x="160338" y="6634163"/>
            <a:ext cx="80787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pic>
        <p:nvPicPr>
          <p:cNvPr id="119820" name="Picture 22" descr="S:\Product pictures\Veet\2013\Cream_Sensitiv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3573" r="13246" b="15569"/>
          <a:stretch>
            <a:fillRect/>
          </a:stretch>
        </p:blipFill>
        <p:spPr bwMode="auto">
          <a:xfrm>
            <a:off x="2838450" y="4292600"/>
            <a:ext cx="12001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Picture 24" descr="S:\Product pictures\Veet\2013\Cream normal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4237" r="13245" b="14697"/>
          <a:stretch>
            <a:fillRect/>
          </a:stretch>
        </p:blipFill>
        <p:spPr bwMode="auto">
          <a:xfrm>
            <a:off x="2838450" y="3860800"/>
            <a:ext cx="12287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Picture 20" descr="S:\Product pictures\Veet\2013\CWS Dr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t="11417" r="29340" b="10690"/>
          <a:stretch>
            <a:fillRect/>
          </a:stretch>
        </p:blipFill>
        <p:spPr bwMode="auto">
          <a:xfrm>
            <a:off x="5940425" y="1446213"/>
            <a:ext cx="59213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3" name="Picture 12" descr="RBR1307423CWSLegs_Sensitive2L_HR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7328" r="20801" b="11552"/>
          <a:stretch>
            <a:fillRect/>
          </a:stretch>
        </p:blipFill>
        <p:spPr bwMode="auto">
          <a:xfrm>
            <a:off x="4375150" y="4119563"/>
            <a:ext cx="9112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4" name="Picture 7" descr="RBR1307484Naturals100mlCarton_Normal_Russia_HR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538663"/>
            <a:ext cx="16430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5" name="Picture 13" descr="RBR1307413CWSFace_Sensitive2L_HR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4005263"/>
            <a:ext cx="1028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12" descr="RBR1307423CWSLegs_Sensitive2L_HR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7328" r="20801" b="11552"/>
          <a:stretch>
            <a:fillRect/>
          </a:stretch>
        </p:blipFill>
        <p:spPr bwMode="auto">
          <a:xfrm>
            <a:off x="4021138" y="1455738"/>
            <a:ext cx="9112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 descr="RBR1307484Naturals100mlCarton_Normal_Russia_HR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874838"/>
            <a:ext cx="1643063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13" descr="RBR1307413CWSFace_Sensitive2L_HR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341438"/>
            <a:ext cx="10287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29" name="Rectangle 26"/>
          <p:cNvSpPr>
            <a:spLocks noChangeArrowheads="1"/>
          </p:cNvSpPr>
          <p:nvPr/>
        </p:nvSpPr>
        <p:spPr bwMode="auto">
          <a:xfrm>
            <a:off x="322263" y="1052513"/>
            <a:ext cx="5257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VIP, A</a:t>
            </a:r>
          </a:p>
        </p:txBody>
      </p:sp>
      <p:sp>
        <p:nvSpPr>
          <p:cNvPr id="119830" name="Rectangle 26"/>
          <p:cNvSpPr>
            <a:spLocks noChangeArrowheads="1"/>
          </p:cNvSpPr>
          <p:nvPr/>
        </p:nvSpPr>
        <p:spPr bwMode="auto">
          <a:xfrm>
            <a:off x="323850" y="3636963"/>
            <a:ext cx="5257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B</a:t>
            </a:r>
          </a:p>
        </p:txBody>
      </p:sp>
      <p:sp>
        <p:nvSpPr>
          <p:cNvPr id="119831" name="Rectangle 2"/>
          <p:cNvSpPr txBox="1">
            <a:spLocks noChangeArrowheads="1"/>
          </p:cNvSpPr>
          <p:nvPr/>
        </p:nvSpPr>
        <p:spPr bwMode="auto">
          <a:xfrm>
            <a:off x="0" y="0"/>
            <a:ext cx="7720013" cy="765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0" smtClean="0">
                <a:solidFill>
                  <a:srgbClr val="FFFFFF"/>
                </a:solidFill>
              </a:rPr>
              <a:t>Veet. </a:t>
            </a:r>
            <a:r>
              <a:rPr lang="ru-RU" sz="2800" b="0" smtClean="0">
                <a:solidFill>
                  <a:srgbClr val="FFFFFF"/>
                </a:solidFill>
              </a:rPr>
              <a:t>МАЙ-СЕНТЯБРЬ. Планограммы для закрытых аптек </a:t>
            </a:r>
            <a:r>
              <a:rPr lang="en-US" sz="2800" b="0" smtClean="0">
                <a:solidFill>
                  <a:srgbClr val="FFFFFF"/>
                </a:solidFill>
              </a:rPr>
              <a:t>VIP, A, B</a:t>
            </a:r>
          </a:p>
        </p:txBody>
      </p:sp>
    </p:spTree>
    <p:extLst>
      <p:ext uri="{BB962C8B-B14F-4D97-AF65-F5344CB8AC3E}">
        <p14:creationId xmlns:p14="http://schemas.microsoft.com/office/powerpoint/2010/main" val="1016005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xt with bullets+title1">
  <a:themeElements>
    <a:clrScheme name="3_text with bullets+title1 1">
      <a:dk1>
        <a:srgbClr val="000000"/>
      </a:dk1>
      <a:lt1>
        <a:srgbClr val="FFFFFF"/>
      </a:lt1>
      <a:dk2>
        <a:srgbClr val="EA3492"/>
      </a:dk2>
      <a:lt2>
        <a:srgbClr val="DBDBD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3_text with bullets+title1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text with bullets+title1 1">
        <a:dk1>
          <a:srgbClr val="000000"/>
        </a:dk1>
        <a:lt1>
          <a:srgbClr val="FFFFFF"/>
        </a:lt1>
        <a:dk2>
          <a:srgbClr val="EA3492"/>
        </a:dk2>
        <a:lt2>
          <a:srgbClr val="DBDBD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Office Theme</vt:lpstr>
      <vt:lpstr>4_text with/without bullets_title2</vt:lpstr>
      <vt:lpstr>3_text with bullets+title1</vt:lpstr>
      <vt:lpstr>2_text with/without bullets_title2</vt:lpstr>
      <vt:lpstr>Microsoft Excel 97-2003 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2</cp:revision>
  <dcterms:created xsi:type="dcterms:W3CDTF">2006-08-16T00:00:00Z</dcterms:created>
  <dcterms:modified xsi:type="dcterms:W3CDTF">2014-04-04T12:21:41Z</dcterms:modified>
</cp:coreProperties>
</file>