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6" r:id="rId4"/>
  </p:sldMasterIdLst>
  <p:notesMasterIdLst>
    <p:notesMasterId r:id="rId8"/>
  </p:notesMasterIdLst>
  <p:sldIdLst>
    <p:sldId id="256" r:id="rId5"/>
    <p:sldId id="258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A4AFE-9E12-406C-A7BA-02B6D665582F}" type="datetimeFigureOut">
              <a:rPr lang="en-GB" smtClean="0"/>
              <a:t>04/04/2014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E5FE5-8325-45B3-9821-13B908E89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37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18244483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2637741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79993281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03311812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56485971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34239137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40113303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53435379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32389212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3088972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098550"/>
            <a:ext cx="5921375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68685895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3875" y="1098550"/>
            <a:ext cx="8097838" cy="486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06087587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72900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1507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24488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78132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1008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66492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76639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762630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045670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29793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5463" y="1098550"/>
            <a:ext cx="5919787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1282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5463" y="1098550"/>
            <a:ext cx="8096250" cy="486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66794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7980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8700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609656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347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24728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84674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03217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4334504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99101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51968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098550"/>
            <a:ext cx="5921375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60117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3875" y="1098550"/>
            <a:ext cx="8097838" cy="486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89281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098550"/>
            <a:ext cx="80899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3076" name="Picture 5" descr="RB_logo_HHH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1813" y="6484938"/>
            <a:ext cx="80787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93771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 b="1">
          <a:solidFill>
            <a:schemeClr val="tx2"/>
          </a:solidFill>
          <a:latin typeface="+mn-lt"/>
          <a:cs typeface="+mn-cs"/>
        </a:defRPr>
      </a:lvl2pPr>
      <a:lvl3pPr marL="204788" indent="-201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cs typeface="+mn-cs"/>
        </a:defRPr>
      </a:lvl3pPr>
      <a:lvl4pPr marL="788988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858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430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9002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574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8146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5463" y="1098550"/>
            <a:ext cx="808990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pic>
        <p:nvPicPr>
          <p:cNvPr id="9220" name="Picture 5" descr="RB_logo_HHH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/>
          <p:cNvSpPr txBox="1">
            <a:spLocks noChangeArrowheads="1"/>
          </p:cNvSpPr>
          <p:nvPr userDrawn="1"/>
        </p:nvSpPr>
        <p:spPr bwMode="auto">
          <a:xfrm>
            <a:off x="6011863" y="6416675"/>
            <a:ext cx="309721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smtClean="0">
                <a:solidFill>
                  <a:srgbClr val="000000"/>
                </a:solidFill>
              </a:rPr>
              <a:t>S&amp;CM</a:t>
            </a:r>
            <a:r>
              <a:rPr lang="ru-RU" sz="1000" smtClean="0">
                <a:solidFill>
                  <a:srgbClr val="000000"/>
                </a:solidFill>
              </a:rPr>
              <a:t> – пакет для договорной кампании 2013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smtClean="0">
                <a:solidFill>
                  <a:srgbClr val="000000"/>
                </a:solidFill>
              </a:rPr>
              <a:t>Reckitt Benckiser Healthcare, </a:t>
            </a:r>
            <a:r>
              <a:rPr lang="ru-RU" sz="1000" smtClean="0">
                <a:solidFill>
                  <a:srgbClr val="000000"/>
                </a:solidFill>
              </a:rPr>
              <a:t>Октябрь 2012</a:t>
            </a:r>
          </a:p>
        </p:txBody>
      </p:sp>
    </p:spTree>
    <p:extLst>
      <p:ext uri="{BB962C8B-B14F-4D97-AF65-F5344CB8AC3E}">
        <p14:creationId xmlns:p14="http://schemas.microsoft.com/office/powerpoint/2010/main" val="44324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180975" indent="-180975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377825" indent="-19526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–"/>
        <a:defRPr>
          <a:solidFill>
            <a:schemeClr val="folHlink"/>
          </a:solidFill>
          <a:latin typeface="+mn-lt"/>
          <a:cs typeface="+mn-cs"/>
        </a:defRPr>
      </a:lvl2pPr>
      <a:lvl3pPr marL="574675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•"/>
        <a:defRPr>
          <a:solidFill>
            <a:schemeClr val="folHlink"/>
          </a:solidFill>
          <a:latin typeface="+mn-lt"/>
          <a:cs typeface="+mn-cs"/>
        </a:defRPr>
      </a:lvl3pPr>
      <a:lvl4pPr marL="773113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69963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27163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884363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41563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798763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098550"/>
            <a:ext cx="80899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2052" name="Picture 5" descr="RB_logo_HHH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11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 b="1">
          <a:solidFill>
            <a:schemeClr val="tx2"/>
          </a:solidFill>
          <a:latin typeface="+mn-lt"/>
          <a:cs typeface="+mn-cs"/>
        </a:defRPr>
      </a:lvl2pPr>
      <a:lvl3pPr marL="204788" indent="-201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cs typeface="+mn-cs"/>
        </a:defRPr>
      </a:lvl3pPr>
      <a:lvl4pPr marL="788988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858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430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9002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574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8146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5" name="Group 175"/>
          <p:cNvGraphicFramePr>
            <a:graphicFrameLocks noGrp="1"/>
          </p:cNvGraphicFramePr>
          <p:nvPr>
            <p:ph/>
          </p:nvPr>
        </p:nvGraphicFramePr>
        <p:xfrm>
          <a:off x="523875" y="1098550"/>
          <a:ext cx="8097838" cy="4867276"/>
        </p:xfrm>
        <a:graphic>
          <a:graphicData uri="http://schemas.openxmlformats.org/drawingml/2006/table">
            <a:tbl>
              <a:tblPr/>
              <a:tblGrid>
                <a:gridCol w="1008063"/>
                <a:gridCol w="2246312"/>
                <a:gridCol w="2293938"/>
                <a:gridCol w="2549525"/>
              </a:tblGrid>
              <a:tr h="5064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Критерии оценки выкладки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Комментарии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Категория выкладки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критерий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-                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расположение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в категории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2 критерий -                    Соблюдение Маст Листа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41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А 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Приоритетное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размещение в категории (центр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полки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; передний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край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витрины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единым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блоком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).                                                                         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Наличие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на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полке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всех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SKU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согласно Маст Листу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выкладка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согласно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планограмме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. 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98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Приоритетное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размещение в категории (центр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полки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; передний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край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витрины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единым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блоком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)                                                   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Выложены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все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SKU, но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 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менее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7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SKU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tique Olive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При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выкладке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руководствоваться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рейтингом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позиций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маст-листа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для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данной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категории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аптеки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выкладывать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в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первую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очередь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самые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рейтинговые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позиции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1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С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приоритетное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размещение в категории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ea typeface="+mn-ea"/>
                          <a:cs typeface="Arial" pitchFamily="34" charset="0"/>
                        </a:rPr>
                        <a:t>Наличие на полке </a:t>
                      </a:r>
                      <a:r>
                        <a:rPr kumimoji="0" lang="ru-RU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ea typeface="+mn-ea"/>
                          <a:cs typeface="Arial" pitchFamily="34" charset="0"/>
                        </a:rPr>
                        <a:t>менее 7 SKU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-26988"/>
            <a:ext cx="7272338" cy="647701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b="1" dirty="0" smtClean="0">
                <a:solidFill>
                  <a:srgbClr val="FFFFFF"/>
                </a:solidFill>
                <a:latin typeface="Arial"/>
              </a:rPr>
              <a:t>Veet</a:t>
            </a:r>
            <a:r>
              <a:rPr lang="ru-RU" b="1" dirty="0" smtClean="0">
                <a:solidFill>
                  <a:srgbClr val="FFFFFF"/>
                </a:solidFill>
                <a:latin typeface="Arial"/>
              </a:rPr>
              <a:t>.  Критерии оценки выкладки</a:t>
            </a:r>
          </a:p>
        </p:txBody>
      </p:sp>
    </p:spTree>
    <p:extLst>
      <p:ext uri="{BB962C8B-B14F-4D97-AF65-F5344CB8AC3E}">
        <p14:creationId xmlns:p14="http://schemas.microsoft.com/office/powerpoint/2010/main" val="207151460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6948488" y="0"/>
            <a:ext cx="2160587" cy="16049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0" y="5692775"/>
            <a:ext cx="9144000" cy="119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ru-RU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ru-RU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359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2800" smtClean="0">
                <a:solidFill>
                  <a:srgbClr val="FFFFFF"/>
                </a:solidFill>
              </a:rPr>
              <a:t> </a:t>
            </a:r>
            <a:r>
              <a:rPr lang="en-US" sz="2800" smtClean="0">
                <a:solidFill>
                  <a:srgbClr val="FFFFFF"/>
                </a:solidFill>
              </a:rPr>
              <a:t>Veet </a:t>
            </a:r>
            <a:r>
              <a:rPr lang="ru-RU" sz="2800" smtClean="0">
                <a:solidFill>
                  <a:srgbClr val="FFFFFF"/>
                </a:solidFill>
              </a:rPr>
              <a:t>Маст Лист МАЙ-ДЕКАБРЬ</a:t>
            </a:r>
          </a:p>
        </p:txBody>
      </p:sp>
      <p:sp>
        <p:nvSpPr>
          <p:cNvPr id="114693" name="Footer Placeholder 4"/>
          <p:cNvSpPr txBox="1">
            <a:spLocks/>
          </p:cNvSpPr>
          <p:nvPr/>
        </p:nvSpPr>
        <p:spPr bwMode="auto">
          <a:xfrm>
            <a:off x="93663" y="6669088"/>
            <a:ext cx="80787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000000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000000"/>
              </a:solidFill>
            </a:endParaRPr>
          </a:p>
        </p:txBody>
      </p:sp>
      <p:sp>
        <p:nvSpPr>
          <p:cNvPr id="114694" name="Text Box 3"/>
          <p:cNvSpPr txBox="1">
            <a:spLocks noChangeArrowheads="1"/>
          </p:cNvSpPr>
          <p:nvPr/>
        </p:nvSpPr>
        <p:spPr bwMode="auto">
          <a:xfrm>
            <a:off x="250825" y="5157788"/>
            <a:ext cx="8569325" cy="785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b="0" smtClean="0">
                <a:solidFill>
                  <a:srgbClr val="000000"/>
                </a:solidFill>
              </a:rPr>
              <a:t>Серия </a:t>
            </a:r>
            <a:r>
              <a:rPr lang="en-US" b="0" smtClean="0">
                <a:solidFill>
                  <a:srgbClr val="000000"/>
                </a:solidFill>
              </a:rPr>
              <a:t>Naturals </a:t>
            </a:r>
            <a:r>
              <a:rPr lang="ru-RU" b="0" smtClean="0">
                <a:solidFill>
                  <a:srgbClr val="000000"/>
                </a:solidFill>
              </a:rPr>
              <a:t>в </a:t>
            </a:r>
            <a:r>
              <a:rPr lang="en-US" b="0" smtClean="0">
                <a:solidFill>
                  <a:srgbClr val="000000"/>
                </a:solidFill>
              </a:rPr>
              <a:t>Must list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b="0" smtClean="0">
                <a:solidFill>
                  <a:srgbClr val="000000"/>
                </a:solidFill>
              </a:rPr>
              <a:t>Изменение приоритетности </a:t>
            </a:r>
            <a:r>
              <a:rPr lang="en-US" b="0" smtClean="0">
                <a:solidFill>
                  <a:srgbClr val="000000"/>
                </a:solidFill>
              </a:rPr>
              <a:t>SKU </a:t>
            </a:r>
            <a:r>
              <a:rPr lang="ru-RU" b="0" smtClean="0">
                <a:solidFill>
                  <a:srgbClr val="000000"/>
                </a:solidFill>
              </a:rPr>
              <a:t>в </a:t>
            </a:r>
            <a:r>
              <a:rPr lang="en-US" b="0" smtClean="0">
                <a:solidFill>
                  <a:srgbClr val="000000"/>
                </a:solidFill>
              </a:rPr>
              <a:t>Must list</a:t>
            </a:r>
            <a:endParaRPr lang="ru-RU" b="0" smtClean="0">
              <a:solidFill>
                <a:srgbClr val="000000"/>
              </a:solidFill>
            </a:endParaRPr>
          </a:p>
        </p:txBody>
      </p:sp>
      <p:graphicFrame>
        <p:nvGraphicFramePr>
          <p:cNvPr id="11469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096016"/>
              </p:ext>
            </p:extLst>
          </p:nvPr>
        </p:nvGraphicFramePr>
        <p:xfrm>
          <a:off x="260350" y="788988"/>
          <a:ext cx="8623300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8363038" imgH="1771574" progId="Excel.Sheet.8">
                  <p:embed/>
                </p:oleObj>
              </mc:Choice>
              <mc:Fallback>
                <p:oleObj name="Worksheet" r:id="rId3" imgW="8363038" imgH="177157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788988"/>
                        <a:ext cx="8623300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-26988"/>
            <a:ext cx="7272338" cy="647701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b="1" dirty="0" smtClean="0">
                <a:solidFill>
                  <a:srgbClr val="FFFFFF"/>
                </a:solidFill>
                <a:latin typeface="Arial"/>
              </a:rPr>
              <a:t>Veet</a:t>
            </a:r>
            <a:r>
              <a:rPr lang="ru-RU" b="1" dirty="0" smtClean="0">
                <a:solidFill>
                  <a:srgbClr val="FFFFFF"/>
                </a:solidFill>
                <a:latin typeface="Arial"/>
              </a:rPr>
              <a:t>.  Маст лист май-декабрь</a:t>
            </a:r>
          </a:p>
        </p:txBody>
      </p:sp>
    </p:spTree>
    <p:extLst>
      <p:ext uri="{BB962C8B-B14F-4D97-AF65-F5344CB8AC3E}">
        <p14:creationId xmlns:p14="http://schemas.microsoft.com/office/powerpoint/2010/main" val="18253690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19" descr="S:\Product pictures\Veet\2013\CWS Norm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0" t="12154" r="22510" b="10068"/>
          <a:stretch>
            <a:fillRect/>
          </a:stretch>
        </p:blipFill>
        <p:spPr bwMode="auto">
          <a:xfrm>
            <a:off x="7096125" y="1689100"/>
            <a:ext cx="592138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35" name="Picture 22" descr="S:\Product pictures\Veet\2013\Cream_Sensiti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7" t="23573" r="13246" b="15569"/>
          <a:stretch>
            <a:fillRect/>
          </a:stretch>
        </p:blipFill>
        <p:spPr bwMode="auto">
          <a:xfrm>
            <a:off x="1852613" y="2322513"/>
            <a:ext cx="12477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36" name="Picture 24" descr="S:\Product pictures\Veet\2013\Cream norm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7" t="24237" r="13245" b="14697"/>
          <a:stretch>
            <a:fillRect/>
          </a:stretch>
        </p:blipFill>
        <p:spPr bwMode="auto">
          <a:xfrm>
            <a:off x="3079750" y="2300288"/>
            <a:ext cx="122872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37" name="Picture 21" descr="S:\Product pictures\Veet\2013\CWS Sensitiv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6" t="12170" r="29153" b="10497"/>
          <a:stretch>
            <a:fillRect/>
          </a:stretch>
        </p:blipFill>
        <p:spPr bwMode="auto">
          <a:xfrm>
            <a:off x="6457950" y="1687513"/>
            <a:ext cx="600075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AutoShape 295"/>
          <p:cNvSpPr>
            <a:spLocks noChangeArrowheads="1"/>
          </p:cNvSpPr>
          <p:nvPr/>
        </p:nvSpPr>
        <p:spPr bwMode="auto">
          <a:xfrm>
            <a:off x="1763688" y="2780928"/>
            <a:ext cx="5924085" cy="12665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lnSpc>
                <a:spcPct val="50000"/>
              </a:lnSpc>
              <a:defRPr/>
            </a:pPr>
            <a:endParaRPr lang="ru-RU" sz="1400" b="1">
              <a:solidFill>
                <a:srgbClr val="FFFFFF"/>
              </a:solidFill>
            </a:endParaRPr>
          </a:p>
        </p:txBody>
      </p:sp>
      <p:sp>
        <p:nvSpPr>
          <p:cNvPr id="120841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  <p:pic>
        <p:nvPicPr>
          <p:cNvPr id="120842" name="Picture 19" descr="S:\Product pictures\Veet\2013\CWS Norma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77" b="-84"/>
          <a:stretch>
            <a:fillRect/>
          </a:stretch>
        </p:blipFill>
        <p:spPr bwMode="auto">
          <a:xfrm>
            <a:off x="5821363" y="4119563"/>
            <a:ext cx="592137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43" name="Picture 21" descr="S:\Product pictures\Veet\2013\CWS Sensitiv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" b="-9"/>
          <a:stretch>
            <a:fillRect/>
          </a:stretch>
        </p:blipFill>
        <p:spPr bwMode="auto">
          <a:xfrm>
            <a:off x="5197475" y="4119563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0844" name="AutoShape 295"/>
          <p:cNvGrpSpPr>
            <a:grpSpLocks/>
          </p:cNvGrpSpPr>
          <p:nvPr/>
        </p:nvGrpSpPr>
        <p:grpSpPr bwMode="auto">
          <a:xfrm>
            <a:off x="2798763" y="5240338"/>
            <a:ext cx="3751262" cy="200025"/>
            <a:chOff x="3299" y="3191"/>
            <a:chExt cx="2296" cy="161"/>
          </a:xfrm>
        </p:grpSpPr>
        <p:pic>
          <p:nvPicPr>
            <p:cNvPr id="120856" name="AutoShape 295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9" y="3191"/>
              <a:ext cx="229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857" name="Text Box 30"/>
            <p:cNvSpPr txBox="1">
              <a:spLocks noChangeArrowheads="1"/>
            </p:cNvSpPr>
            <p:nvPr/>
          </p:nvSpPr>
          <p:spPr bwMode="auto">
            <a:xfrm>
              <a:off x="3338" y="3216"/>
              <a:ext cx="2216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lnSpc>
                  <a:spcPct val="50000"/>
                </a:lnSpc>
                <a:spcBef>
                  <a:spcPct val="0"/>
                </a:spcBef>
                <a:spcAft>
                  <a:spcPct val="0"/>
                </a:spcAft>
              </a:pPr>
              <a:endParaRPr lang="ru-RU" sz="1400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120845" name="Picture 22" descr="S:\Product pictures\Veet\2013\Cream_Sensitiv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7" t="23573" r="13246" b="15569"/>
          <a:stretch>
            <a:fillRect/>
          </a:stretch>
        </p:blipFill>
        <p:spPr bwMode="auto">
          <a:xfrm>
            <a:off x="2838450" y="4292600"/>
            <a:ext cx="120015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46" name="Picture 24" descr="S:\Product pictures\Veet\2013\Cream norm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7" t="24237" r="13245" b="14697"/>
          <a:stretch>
            <a:fillRect/>
          </a:stretch>
        </p:blipFill>
        <p:spPr bwMode="auto">
          <a:xfrm>
            <a:off x="2838450" y="3860800"/>
            <a:ext cx="12287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47" name="Picture 12" descr="RBR1307423CWSLegs_Sensitive2L_HR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1" t="17328" r="20801" b="11552"/>
          <a:stretch>
            <a:fillRect/>
          </a:stretch>
        </p:blipFill>
        <p:spPr bwMode="auto">
          <a:xfrm>
            <a:off x="4375150" y="4119563"/>
            <a:ext cx="911225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48" name="Picture 7" descr="RBR1307484Naturals100mlCarton_Normal_Russia_HR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538663"/>
            <a:ext cx="1643062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49" name="Picture 13" descr="RBR1307413CWSFace_Sensitive2L_HR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25" y="4005263"/>
            <a:ext cx="10287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50" name="Picture 12" descr="RBR1307423CWSLegs_Sensitive2L_HR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1" t="17328" r="20801" b="11552"/>
          <a:stretch>
            <a:fillRect/>
          </a:stretch>
        </p:blipFill>
        <p:spPr bwMode="auto">
          <a:xfrm>
            <a:off x="5695950" y="1671638"/>
            <a:ext cx="911225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51" name="Picture 7" descr="RBR1307484Naturals100mlCarton_Normal_Russia_HR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138" y="2090738"/>
            <a:ext cx="1643062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52" name="Picture 13" descr="RBR1307413CWSFace_Sensitive2L_HR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1557338"/>
            <a:ext cx="10287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53" name="Rectangle 2"/>
          <p:cNvSpPr txBox="1">
            <a:spLocks noChangeArrowheads="1"/>
          </p:cNvSpPr>
          <p:nvPr/>
        </p:nvSpPr>
        <p:spPr bwMode="auto">
          <a:xfrm>
            <a:off x="0" y="0"/>
            <a:ext cx="8172450" cy="765175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800" b="0" smtClean="0">
                <a:solidFill>
                  <a:srgbClr val="FFFFFF"/>
                </a:solidFill>
              </a:rPr>
              <a:t> </a:t>
            </a:r>
            <a:r>
              <a:rPr lang="en-US" sz="2800" b="0" smtClean="0">
                <a:solidFill>
                  <a:srgbClr val="FFFFFF"/>
                </a:solidFill>
              </a:rPr>
              <a:t>Veet. </a:t>
            </a:r>
            <a:r>
              <a:rPr lang="ru-RU" sz="2800" b="0" smtClean="0">
                <a:solidFill>
                  <a:srgbClr val="FFFFFF"/>
                </a:solidFill>
              </a:rPr>
              <a:t>ОКТЯБРЬ-ДЕКАБРЬ. Планограммы </a:t>
            </a:r>
            <a:r>
              <a:rPr lang="en-US" sz="2800" b="0" smtClean="0">
                <a:solidFill>
                  <a:srgbClr val="FFFFFF"/>
                </a:solidFill>
              </a:rPr>
              <a:t>VIP, A</a:t>
            </a:r>
          </a:p>
        </p:txBody>
      </p:sp>
      <p:sp>
        <p:nvSpPr>
          <p:cNvPr id="120854" name="Rectangle 26"/>
          <p:cNvSpPr>
            <a:spLocks noChangeArrowheads="1"/>
          </p:cNvSpPr>
          <p:nvPr/>
        </p:nvSpPr>
        <p:spPr bwMode="auto">
          <a:xfrm>
            <a:off x="322263" y="1052513"/>
            <a:ext cx="52578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415A6C"/>
                </a:solidFill>
              </a:rPr>
              <a:t>VIP, A</a:t>
            </a:r>
            <a:endParaRPr lang="en-GB" sz="1600" b="1" smtClean="0">
              <a:solidFill>
                <a:srgbClr val="415A6C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smtClean="0">
                <a:solidFill>
                  <a:srgbClr val="415A6C"/>
                </a:solidFill>
              </a:rPr>
              <a:t>Открытый тип</a:t>
            </a:r>
            <a:endParaRPr lang="en-GB" sz="1600" b="1" smtClean="0">
              <a:solidFill>
                <a:srgbClr val="415A6C"/>
              </a:solidFill>
            </a:endParaRPr>
          </a:p>
        </p:txBody>
      </p:sp>
      <p:sp>
        <p:nvSpPr>
          <p:cNvPr id="120855" name="Rectangle 26"/>
          <p:cNvSpPr>
            <a:spLocks noChangeArrowheads="1"/>
          </p:cNvSpPr>
          <p:nvPr/>
        </p:nvSpPr>
        <p:spPr bwMode="auto">
          <a:xfrm>
            <a:off x="323850" y="3397250"/>
            <a:ext cx="5257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415A6C"/>
                </a:solidFill>
              </a:rPr>
              <a:t>VIP,A</a:t>
            </a:r>
            <a:endParaRPr lang="en-GB" sz="1600" b="1" smtClean="0">
              <a:solidFill>
                <a:srgbClr val="415A6C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smtClean="0">
                <a:solidFill>
                  <a:srgbClr val="415A6C"/>
                </a:solidFill>
              </a:rPr>
              <a:t>Закрытый тип</a:t>
            </a:r>
            <a:endParaRPr lang="en-GB" sz="1600" b="1" smtClean="0">
              <a:solidFill>
                <a:srgbClr val="415A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736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text with/without bullets_title2">
  <a:themeElements>
    <a:clrScheme name="4_text with/without bullets_title2 1">
      <a:dk1>
        <a:srgbClr val="000000"/>
      </a:dk1>
      <a:lt1>
        <a:srgbClr val="FFFFFF"/>
      </a:lt1>
      <a:dk2>
        <a:srgbClr val="EA3492"/>
      </a:dk2>
      <a:lt2>
        <a:srgbClr val="CBCBC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4_text with/without bullets_title2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4_text with/without bullets_title2 1">
        <a:dk1>
          <a:srgbClr val="000000"/>
        </a:dk1>
        <a:lt1>
          <a:srgbClr val="FFFFFF"/>
        </a:lt1>
        <a:dk2>
          <a:srgbClr val="EA3492"/>
        </a:dk2>
        <a:lt2>
          <a:srgbClr val="CBCBC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text with bullets+title1">
  <a:themeElements>
    <a:clrScheme name="3_text with bullets+title1 1">
      <a:dk1>
        <a:srgbClr val="000000"/>
      </a:dk1>
      <a:lt1>
        <a:srgbClr val="FFFFFF"/>
      </a:lt1>
      <a:dk2>
        <a:srgbClr val="EA3492"/>
      </a:dk2>
      <a:lt2>
        <a:srgbClr val="DBDBD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3_text with bullets+title1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50000"/>
          </a:lnSpc>
          <a:spcBef>
            <a:spcPct val="0"/>
          </a:spcBef>
          <a:spcAft>
            <a:spcPct val="7000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50000"/>
          </a:lnSpc>
          <a:spcBef>
            <a:spcPct val="0"/>
          </a:spcBef>
          <a:spcAft>
            <a:spcPct val="7000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text with bullets+title1 1">
        <a:dk1>
          <a:srgbClr val="000000"/>
        </a:dk1>
        <a:lt1>
          <a:srgbClr val="FFFFFF"/>
        </a:lt1>
        <a:dk2>
          <a:srgbClr val="EA3492"/>
        </a:dk2>
        <a:lt2>
          <a:srgbClr val="DBDBD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text with/without bullets_title2">
  <a:themeElements>
    <a:clrScheme name="2_text with/without bullets_title2 1">
      <a:dk1>
        <a:srgbClr val="000000"/>
      </a:dk1>
      <a:lt1>
        <a:srgbClr val="FFFFFF"/>
      </a:lt1>
      <a:dk2>
        <a:srgbClr val="EA3492"/>
      </a:dk2>
      <a:lt2>
        <a:srgbClr val="CBCBC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2_text with/without bullets_title2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text with/without bullets_title2 1">
        <a:dk1>
          <a:srgbClr val="000000"/>
        </a:dk1>
        <a:lt1>
          <a:srgbClr val="FFFFFF"/>
        </a:lt1>
        <a:dk2>
          <a:srgbClr val="EA3492"/>
        </a:dk2>
        <a:lt2>
          <a:srgbClr val="CBCBC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190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Office Theme</vt:lpstr>
      <vt:lpstr>4_text with/without bullets_title2</vt:lpstr>
      <vt:lpstr>3_text with bullets+title1</vt:lpstr>
      <vt:lpstr>2_text with/without bullets_title2</vt:lpstr>
      <vt:lpstr>Microsoft Excel 97-2003 Worksheet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Petrukhina, Tatiana</dc:creator>
  <cp:lastModifiedBy>Petrukhina, Tatiana</cp:lastModifiedBy>
  <cp:revision>2</cp:revision>
  <dcterms:created xsi:type="dcterms:W3CDTF">2006-08-16T00:00:00Z</dcterms:created>
  <dcterms:modified xsi:type="dcterms:W3CDTF">2014-04-04T12:25:33Z</dcterms:modified>
</cp:coreProperties>
</file>