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7" r:id="rId18"/>
    <p:sldId id="275" r:id="rId19"/>
    <p:sldId id="273" r:id="rId20"/>
    <p:sldId id="278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524-1773-F945-AFF8-021F42CECBA1}" type="datetimeFigureOut">
              <a:rPr kumimoji="1" lang="ja-JP" altLang="en-US" smtClean="0"/>
              <a:t>18.11.15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A79B-2566-1345-AC56-B0FC612E8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2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ru-RU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18.11.15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170ADD11-4055-44D3-AD09-D611CD509B89}" type="slidenum">
              <a:rPr kumimoji="0" lang="en-US" smtClean="0"/>
              <a:pPr algn="r" eaLnBrk="1" latinLnBrk="0" hangingPunct="1"/>
              <a:t>‹#›</a:t>
            </a:fld>
            <a:endParaRPr kumimoji="0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/login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241" y="180916"/>
            <a:ext cx="8686800" cy="4595313"/>
          </a:xfrm>
        </p:spPr>
        <p:txBody>
          <a:bodyPr/>
          <a:lstStyle/>
          <a:p>
            <a:r>
              <a:rPr kumimoji="1" lang="ru-RU" altLang="ja-JP" sz="4000" dirty="0" smtClean="0">
                <a:solidFill>
                  <a:schemeClr val="tx2"/>
                </a:solidFill>
              </a:rPr>
              <a:t>Дипломный проект</a:t>
            </a:r>
            <a:br>
              <a:rPr kumimoji="1" lang="ru-RU" altLang="ja-JP" sz="4000" dirty="0" smtClean="0">
                <a:solidFill>
                  <a:schemeClr val="tx2"/>
                </a:solidFill>
              </a:rPr>
            </a:br>
            <a:r>
              <a:rPr lang="ru-RU" altLang="ja-JP" sz="4000" dirty="0"/>
              <a:t/>
            </a:r>
            <a:br>
              <a:rPr lang="ru-RU" altLang="ja-JP" sz="4000" dirty="0"/>
            </a:br>
            <a:r>
              <a:rPr lang="ru-RU" altLang="ja-JP" sz="4000" dirty="0">
                <a:effectLst/>
              </a:rPr>
              <a:t>Система регистрации пользователей на курсы в онлайн-школу</a:t>
            </a:r>
            <a:br>
              <a:rPr lang="ru-RU" altLang="ja-JP" sz="4000" dirty="0">
                <a:effectLst/>
              </a:rPr>
            </a:b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86641" y="2774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1830" y="5880927"/>
            <a:ext cx="282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dirty="0" smtClean="0"/>
              <a:t>Руководитель Осипов </a:t>
            </a:r>
            <a:r>
              <a:rPr kumimoji="1" lang="ru-RU" altLang="ja-JP" dirty="0" smtClean="0"/>
              <a:t>Н.</a:t>
            </a:r>
            <a:r>
              <a:rPr kumimoji="1" lang="en-US" altLang="ja-JP" dirty="0" smtClean="0"/>
              <a:t>A</a:t>
            </a:r>
            <a:r>
              <a:rPr kumimoji="1" lang="ru-RU" altLang="ja-JP" dirty="0" smtClean="0"/>
              <a:t>.</a:t>
            </a:r>
            <a:endParaRPr kumimoji="1" lang="ru-RU" altLang="ja-JP" dirty="0" smtClean="0"/>
          </a:p>
          <a:p>
            <a:r>
              <a:rPr kumimoji="1" lang="ru-RU" altLang="ja-JP" dirty="0" smtClean="0"/>
              <a:t>Выполнила  Хацкевич В.П</a:t>
            </a:r>
          </a:p>
        </p:txBody>
      </p:sp>
    </p:spTree>
    <p:extLst>
      <p:ext uri="{BB962C8B-B14F-4D97-AF65-F5344CB8AC3E}">
        <p14:creationId xmlns:p14="http://schemas.microsoft.com/office/powerpoint/2010/main" val="40305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Со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страницы</a:t>
            </a:r>
            <a:r>
              <a:rPr kumimoji="1" lang="ru-RU" altLang="ja-JP" sz="1700" i="1" dirty="0" smtClean="0">
                <a:latin typeface="Times"/>
                <a:cs typeface="Times"/>
              </a:rPr>
              <a:t> каталога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поиска курса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 – 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 by name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700" b="1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Также</a:t>
            </a:r>
            <a:r>
              <a:rPr kumimoji="1" lang="ru-RU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о </a:t>
            </a:r>
            <a:r>
              <a:rPr kumimoji="1" lang="ru-RU" altLang="ja-JP" sz="1700" i="1" dirty="0">
                <a:latin typeface="Times"/>
                <a:cs typeface="Times"/>
              </a:rPr>
              <a:t>страницы каталога</a:t>
            </a:r>
            <a:r>
              <a:rPr kumimoji="1" lang="ru-RU" altLang="ja-JP" sz="1700" dirty="0">
                <a:latin typeface="Times"/>
                <a:cs typeface="Times"/>
              </a:rPr>
              <a:t> вы можете перейти по </a:t>
            </a:r>
            <a:r>
              <a:rPr kumimoji="1" lang="ru-RU" altLang="ja-JP" sz="1700" dirty="0" smtClean="0">
                <a:latin typeface="Times"/>
                <a:cs typeface="Times"/>
              </a:rPr>
              <a:t>ссылке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на страницу </a:t>
            </a:r>
            <a:r>
              <a:rPr kumimoji="1" lang="ru-RU" altLang="ja-JP" sz="1700" i="1" dirty="0">
                <a:latin typeface="Times"/>
                <a:cs typeface="Times"/>
              </a:rPr>
              <a:t>поиска курса по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 – </a:t>
            </a:r>
            <a:r>
              <a:rPr kumimoji="1" lang="ru-RU" altLang="ja-JP" sz="1700" dirty="0">
                <a:latin typeface="Times"/>
                <a:cs typeface="Times"/>
              </a:rPr>
              <a:t>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Teachers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3" name="図 2" descr="Снимок экрана 2015-11-08 в 17.47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1" b="17866"/>
          <a:stretch/>
        </p:blipFill>
        <p:spPr>
          <a:xfrm>
            <a:off x="564426" y="2128247"/>
            <a:ext cx="7632700" cy="45857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66173" y="2592884"/>
            <a:ext cx="885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страницах</a:t>
            </a:r>
            <a:r>
              <a:rPr kumimoji="1" lang="ru-RU" altLang="ja-JP" i="1" dirty="0" smtClean="0">
                <a:latin typeface="Times"/>
                <a:cs typeface="Times"/>
              </a:rPr>
              <a:t> каталога по имени</a:t>
            </a:r>
            <a:r>
              <a:rPr kumimoji="1" lang="ru-RU" altLang="ja-JP" dirty="0" smtClean="0">
                <a:latin typeface="Times"/>
                <a:cs typeface="Times"/>
              </a:rPr>
              <a:t>, </a:t>
            </a:r>
            <a:r>
              <a:rPr kumimoji="1" lang="ru-RU" altLang="ja-JP" i="1" dirty="0">
                <a:latin typeface="Times"/>
                <a:cs typeface="Times"/>
              </a:rPr>
              <a:t>к</a:t>
            </a:r>
            <a:r>
              <a:rPr kumimoji="1" lang="ru-RU" altLang="ja-JP" i="1" dirty="0" smtClean="0">
                <a:latin typeface="Times"/>
                <a:cs typeface="Times"/>
              </a:rPr>
              <a:t>атегории</a:t>
            </a:r>
            <a:r>
              <a:rPr kumimoji="1" lang="ru-RU" altLang="ja-JP" dirty="0" smtClean="0">
                <a:latin typeface="Times"/>
                <a:cs typeface="Times"/>
              </a:rPr>
              <a:t> или </a:t>
            </a:r>
            <a:r>
              <a:rPr kumimoji="1" lang="ru-RU" altLang="ja-JP" i="1" dirty="0">
                <a:latin typeface="Times"/>
                <a:cs typeface="Times"/>
              </a:rPr>
              <a:t>у</a:t>
            </a:r>
            <a:r>
              <a:rPr kumimoji="1" lang="ru-RU" altLang="ja-JP" i="1" dirty="0" smtClean="0">
                <a:latin typeface="Times"/>
                <a:cs typeface="Times"/>
              </a:rPr>
              <a:t>чителям</a:t>
            </a:r>
            <a:r>
              <a:rPr kumimoji="1" lang="ru-RU" altLang="ja-JP" dirty="0" smtClean="0">
                <a:latin typeface="Times"/>
                <a:cs typeface="Times"/>
              </a:rPr>
              <a:t> после фильтрации нажмите на картинку курса, чтобы перейти на страницу</a:t>
            </a:r>
            <a:r>
              <a:rPr kumimoji="1" lang="en-US" altLang="ja-JP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выбранного курса. Вы также можете перейти по ссылке 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страницу</a:t>
            </a:r>
            <a:r>
              <a:rPr kumimoji="1" lang="ru-RU" altLang="ja-JP" i="1" dirty="0" smtClean="0">
                <a:latin typeface="Times"/>
                <a:cs typeface="Times"/>
              </a:rPr>
              <a:t> учителя </a:t>
            </a:r>
            <a:r>
              <a:rPr kumimoji="1" lang="ru-RU" altLang="ja-JP" dirty="0" smtClean="0">
                <a:latin typeface="Times"/>
                <a:cs typeface="Times"/>
              </a:rPr>
              <a:t>этого курса, кликнув на ссылку с его именем.</a:t>
            </a:r>
            <a:endParaRPr kumimoji="1" lang="ja-JP" altLang="en-US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8.45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3806"/>
            <a:ext cx="91440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посмотреть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информацию о данном курсе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дату создания курса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категорию</a:t>
            </a:r>
            <a:r>
              <a:rPr kumimoji="1" lang="ru-RU" altLang="ja-JP" sz="1700" dirty="0" smtClean="0">
                <a:latin typeface="Times"/>
                <a:cs typeface="Times"/>
              </a:rPr>
              <a:t>, к которой относится курс. Вы также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данного курса.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endParaRPr kumimoji="1" lang="en-US" altLang="ja-JP" sz="1700" b="1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Чтобы подписаться на курс, нажмите </a:t>
            </a:r>
            <a:r>
              <a:rPr kumimoji="1" lang="en-US" altLang="ja-JP" sz="1700" b="1" dirty="0">
                <a:latin typeface="Times"/>
                <a:cs typeface="Times"/>
              </a:rPr>
              <a:t>Subscribe</a:t>
            </a:r>
            <a:r>
              <a:rPr kumimoji="1" lang="en-US" altLang="ja-JP" sz="1700" b="1" dirty="0" smtClean="0">
                <a:latin typeface="Times"/>
                <a:cs typeface="Times"/>
              </a:rPr>
              <a:t>.</a:t>
            </a:r>
            <a:endParaRPr kumimoji="1" lang="ru-RU" altLang="ja-JP" sz="1700" b="1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9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8732"/>
            <a:ext cx="9144000" cy="34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Подписки на КУРС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655" y="725779"/>
            <a:ext cx="885468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оформить заявку на курс, заполните форму и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Send</a:t>
            </a:r>
            <a:r>
              <a:rPr kumimoji="1" lang="en-US" altLang="ja-JP" sz="1700" dirty="0" smtClean="0">
                <a:latin typeface="Times"/>
                <a:cs typeface="Times"/>
              </a:rPr>
              <a:t>. </a:t>
            </a:r>
            <a:r>
              <a:rPr kumimoji="1" lang="ru-RU" altLang="ja-JP" sz="1700" dirty="0" smtClean="0">
                <a:latin typeface="Times"/>
                <a:cs typeface="Times"/>
              </a:rPr>
              <a:t>В случае успешной отправки сообщения произойдет переход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каталога курсов. </a:t>
            </a:r>
            <a:r>
              <a:rPr kumimoji="1" lang="ru-RU" altLang="ja-JP" sz="1700" dirty="0" smtClean="0">
                <a:latin typeface="Times"/>
                <a:cs typeface="Times"/>
              </a:rPr>
              <a:t>На адрес указанной вами электронной почты будет отправлена ссылка с доступом к материалам курса.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8 в 20.09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6"/>
          <a:stretch/>
        </p:blipFill>
        <p:spPr>
          <a:xfrm>
            <a:off x="0" y="2007696"/>
            <a:ext cx="9144000" cy="48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Учителя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по ссылке через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 или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</a:t>
            </a:r>
            <a:r>
              <a:rPr kumimoji="1" lang="ru-RU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. На странице учителя вы найдете информацию о нем и его образовании.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4" name="図 3" descr="Снимок экрана 2015-11-08 в 21.38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965"/>
            <a:ext cx="9144000" cy="31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88645" y="5861301"/>
            <a:ext cx="552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Администрирование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342948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Вход для администрирования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Для администрирования сайта необходимо ввести адрес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en-US" altLang="ja-JP" sz="1700" dirty="0" smtClean="0">
                <a:latin typeface="Times"/>
                <a:cs typeface="Times"/>
                <a:hlinkClick r:id="rId3"/>
              </a:rPr>
              <a:t>https://</a:t>
            </a:r>
            <a:r>
              <a:rPr kumimoji="1" lang="ru-RU" altLang="ja-JP" sz="1700" dirty="0" smtClean="0">
                <a:latin typeface="Times"/>
                <a:cs typeface="Times"/>
                <a:hlinkClick r:id="rId3"/>
              </a:rPr>
              <a:t>домен/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Account</a:t>
            </a:r>
            <a:r>
              <a:rPr kumimoji="1" lang="ru-RU" altLang="ja-JP" sz="1700" b="1" dirty="0" smtClean="0">
                <a:latin typeface="Times"/>
                <a:cs typeface="Times"/>
                <a:hlinkClick r:id="rId3"/>
              </a:rPr>
              <a:t>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login</a:t>
            </a:r>
            <a:r>
              <a:rPr kumimoji="1" lang="en-US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в </a:t>
            </a:r>
            <a:r>
              <a:rPr kumimoji="1" lang="en-US" altLang="ja-JP" sz="1700" dirty="0" smtClean="0">
                <a:latin typeface="Times"/>
                <a:cs typeface="Times"/>
              </a:rPr>
              <a:t>URL </a:t>
            </a:r>
            <a:r>
              <a:rPr kumimoji="1" lang="ru-RU" altLang="ja-JP" sz="1700" dirty="0" smtClean="0">
                <a:latin typeface="Times"/>
                <a:cs typeface="Times"/>
              </a:rPr>
              <a:t>строку вашего браузера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Введите выданный вам администратором </a:t>
            </a:r>
            <a:r>
              <a:rPr kumimoji="1" lang="ja-JP" altLang="ja-JP" sz="1700" dirty="0" smtClean="0">
                <a:latin typeface="Times"/>
                <a:cs typeface="Times"/>
              </a:rPr>
              <a:t>e</a:t>
            </a:r>
            <a:r>
              <a:rPr kumimoji="1" lang="en-US" altLang="ja-JP" sz="1700" dirty="0" smtClean="0">
                <a:latin typeface="Times"/>
                <a:cs typeface="Times"/>
              </a:rPr>
              <a:t>mail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 пароль.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Log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ja-JP" altLang="ja-JP" sz="1700" b="1" dirty="0" smtClean="0">
                <a:latin typeface="Times"/>
                <a:cs typeface="Times"/>
              </a:rPr>
              <a:t>I</a:t>
            </a:r>
            <a:r>
              <a:rPr kumimoji="1" lang="en-US" altLang="ja-JP" sz="1700" b="1" dirty="0" smtClean="0">
                <a:latin typeface="Times"/>
                <a:cs typeface="Times"/>
              </a:rPr>
              <a:t>n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8 в 23.10.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0" r="44463"/>
          <a:stretch/>
        </p:blipFill>
        <p:spPr>
          <a:xfrm>
            <a:off x="1530203" y="1990837"/>
            <a:ext cx="5078288" cy="27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операции </a:t>
            </a:r>
            <a:r>
              <a:rPr kumimoji="1" lang="ru-RU" altLang="ja-JP" sz="1700" i="1" dirty="0" smtClean="0">
                <a:latin typeface="Times"/>
                <a:cs typeface="Times"/>
              </a:rPr>
              <a:t>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ja-JP" sz="1700" b="1" dirty="0">
                <a:latin typeface="Times"/>
                <a:cs typeface="Times"/>
              </a:rPr>
              <a:t>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i="1" dirty="0">
                <a:latin typeface="Times"/>
                <a:cs typeface="Times"/>
              </a:rPr>
              <a:t>количество</a:t>
            </a:r>
            <a:r>
              <a:rPr kumimoji="1" lang="ru-RU" altLang="ja-JP" sz="1700" dirty="0">
                <a:latin typeface="Times"/>
                <a:cs typeface="Times"/>
              </a:rPr>
              <a:t>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9 в 0.4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3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операции 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dirty="0">
                <a:latin typeface="Times"/>
                <a:cs typeface="Times"/>
              </a:rPr>
              <a:t>количество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0.4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716"/>
            <a:ext cx="9144000" cy="44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Выполнять операции </a:t>
            </a:r>
            <a:r>
              <a:rPr kumimoji="1" lang="ru-RU" altLang="ja-JP" sz="1700" i="1" dirty="0">
                <a:latin typeface="Times"/>
                <a:cs typeface="Times"/>
              </a:rPr>
              <a:t>создания</a:t>
            </a:r>
            <a:r>
              <a:rPr kumimoji="1" lang="ru-RU" altLang="ja-JP" sz="1700" dirty="0">
                <a:latin typeface="Times"/>
                <a:cs typeface="Times"/>
              </a:rPr>
              <a:t>, </a:t>
            </a:r>
            <a:r>
              <a:rPr kumimoji="1" lang="ru-RU" altLang="ja-JP" sz="1700" i="1" dirty="0">
                <a:latin typeface="Times"/>
                <a:cs typeface="Times"/>
              </a:rPr>
              <a:t>редактирования</a:t>
            </a:r>
            <a:r>
              <a:rPr kumimoji="1" lang="ru-RU" altLang="ja-JP" sz="1700" dirty="0">
                <a:latin typeface="Times"/>
                <a:cs typeface="Times"/>
              </a:rPr>
              <a:t> и </a:t>
            </a:r>
            <a:r>
              <a:rPr kumimoji="1" lang="ru-RU" altLang="ja-JP" sz="1700" i="1" dirty="0">
                <a:latin typeface="Times"/>
                <a:cs typeface="Times"/>
              </a:rPr>
              <a:t>удаления</a:t>
            </a:r>
            <a:r>
              <a:rPr kumimoji="1" lang="ru-RU" altLang="ja-JP" sz="1700" dirty="0">
                <a:latin typeface="Times"/>
                <a:cs typeface="Times"/>
              </a:rPr>
              <a:t> курсов</a:t>
            </a:r>
            <a:r>
              <a:rPr kumimoji="1" lang="ja-JP" altLang="ja-JP" sz="1700" dirty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>
                <a:latin typeface="Times"/>
                <a:cs typeface="Times"/>
              </a:rPr>
              <a:t>Course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Category,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Name,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Teacher</a:t>
            </a:r>
            <a:r>
              <a:rPr kumimoji="1" lang="ru-RU" altLang="ja-JP" sz="1700" dirty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i="1" dirty="0">
                <a:latin typeface="Times"/>
                <a:cs typeface="Times"/>
              </a:rPr>
              <a:t>количество</a:t>
            </a:r>
            <a:r>
              <a:rPr kumimoji="1" lang="ru-RU" altLang="ja-JP" sz="1700" dirty="0">
                <a:latin typeface="Times"/>
                <a:cs typeface="Times"/>
              </a:rPr>
              <a:t>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9 в 0.46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71884"/>
            <a:ext cx="9144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</a:t>
            </a:r>
            <a:r>
              <a:rPr kumimoji="1" lang="ru-RU" altLang="ja-JP" sz="1500" dirty="0">
                <a:latin typeface="Times"/>
                <a:cs typeface="Times"/>
              </a:rPr>
              <a:t>создать новый </a:t>
            </a:r>
            <a:r>
              <a:rPr kumimoji="1" lang="ru-RU" altLang="ja-JP" sz="1500" dirty="0" smtClean="0">
                <a:latin typeface="Times"/>
                <a:cs typeface="Times"/>
              </a:rPr>
              <a:t>курс,</a:t>
            </a:r>
            <a:r>
              <a:rPr kumimoji="1" lang="ja-JP" altLang="ja-JP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ru-RU" altLang="ja-JP" sz="1500" dirty="0" smtClean="0">
                <a:latin typeface="Times"/>
                <a:cs typeface="Times"/>
              </a:rPr>
              <a:t> на верхней панели меню.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Upload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ja-JP" altLang="en-US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загрузит</a:t>
            </a:r>
            <a:r>
              <a:rPr kumimoji="1" lang="ru-RU" altLang="ja-JP" sz="1500" dirty="0">
                <a:latin typeface="Times"/>
                <a:cs typeface="Times"/>
              </a:rPr>
              <a:t>ь</a:t>
            </a:r>
            <a:r>
              <a:rPr kumimoji="1" lang="ru-RU" altLang="ja-JP" sz="1500" dirty="0" smtClean="0">
                <a:latin typeface="Times"/>
                <a:cs typeface="Times"/>
              </a:rPr>
              <a:t> новую фотографию для курса. В разделе </a:t>
            </a:r>
            <a:r>
              <a:rPr kumimoji="1" lang="en-US" altLang="ja-JP" sz="1500" i="1" dirty="0" smtClean="0">
                <a:latin typeface="Times"/>
                <a:cs typeface="Times"/>
              </a:rPr>
              <a:t>Upload</a:t>
            </a:r>
            <a:r>
              <a:rPr kumimoji="1" lang="ja-JP" altLang="en-US" sz="1500" i="1" dirty="0" smtClean="0">
                <a:latin typeface="Times"/>
                <a:cs typeface="Times"/>
              </a:rPr>
              <a:t> </a:t>
            </a:r>
            <a:r>
              <a:rPr kumimoji="1" lang="en-US" altLang="ja-JP" sz="1500" i="1" dirty="0" smtClean="0">
                <a:latin typeface="Times"/>
                <a:cs typeface="Times"/>
              </a:rPr>
              <a:t>Photo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ru-RU" altLang="ja-JP" sz="1500" b="1" dirty="0" smtClean="0">
                <a:latin typeface="Times"/>
                <a:cs typeface="Times"/>
              </a:rPr>
              <a:t>Обзор,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выбрать фотографию на вашем компьютере.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Submit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для отправки фотографии на сервер. </a:t>
            </a:r>
            <a:endParaRPr kumimoji="1" lang="ru-RU" altLang="ja-JP" sz="1500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страничку учителя для нового курса, загрузите также фотографию учителя. Затем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Teachers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 верхней панели меню.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New</a:t>
            </a:r>
            <a:r>
              <a:rPr kumimoji="1" lang="en-US" altLang="ja-JP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для перехода в раздел создания странички учителя. Введите </a:t>
            </a:r>
            <a:r>
              <a:rPr kumimoji="1" lang="ru-RU" altLang="ja-JP" sz="1500" i="1" dirty="0" smtClean="0">
                <a:latin typeface="Times"/>
                <a:cs typeface="Times"/>
              </a:rPr>
              <a:t>Имя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</a:t>
            </a:r>
            <a:r>
              <a:rPr kumimoji="1" lang="ja-JP" altLang="ja-JP" sz="1500" dirty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Name,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ВУЗа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Graduated</a:t>
            </a:r>
            <a:r>
              <a:rPr kumimoji="1" lang="en-US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информацию об учителе </a:t>
            </a:r>
            <a:r>
              <a:rPr kumimoji="1" lang="ru-RU" altLang="ja-JP" sz="1500" dirty="0" smtClean="0">
                <a:latin typeface="Times"/>
                <a:cs typeface="Times"/>
              </a:rPr>
              <a:t>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About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выберите фотографию в выпадающем списке</a:t>
            </a:r>
            <a:r>
              <a:rPr kumimoji="1" lang="en-US" altLang="ja-JP" sz="1500" b="1" dirty="0" smtClean="0">
                <a:latin typeface="Times"/>
                <a:cs typeface="Times"/>
              </a:rPr>
              <a:t> Photo</a:t>
            </a:r>
            <a:r>
              <a:rPr kumimoji="1" lang="ru-RU" altLang="ja-JP" sz="1500" b="1" dirty="0" smtClean="0">
                <a:latin typeface="Times"/>
                <a:cs typeface="Times"/>
              </a:rPr>
              <a:t>.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сохранить.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новую категорию для 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Categories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в верхнем меню.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 категории</a:t>
            </a:r>
            <a:r>
              <a:rPr kumimoji="1" lang="ru-RU" altLang="ja-JP" sz="1500" dirty="0" smtClean="0">
                <a:latin typeface="Times"/>
                <a:cs typeface="Times"/>
              </a:rPr>
              <a:t>, выберите из выпадающего списка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область</a:t>
            </a:r>
            <a:r>
              <a:rPr kumimoji="1" lang="ru-RU" altLang="ja-JP" sz="1500" dirty="0" smtClean="0">
                <a:latin typeface="Times"/>
                <a:cs typeface="Times"/>
              </a:rPr>
              <a:t> и </a:t>
            </a:r>
            <a:r>
              <a:rPr kumimoji="1" lang="ru-RU" altLang="ja-JP" sz="1500" dirty="0">
                <a:latin typeface="Times"/>
                <a:cs typeface="Times"/>
              </a:rPr>
              <a:t>н</a:t>
            </a:r>
            <a:r>
              <a:rPr kumimoji="1" lang="ru-RU" altLang="ja-JP" sz="1500" dirty="0" smtClean="0">
                <a:latin typeface="Times"/>
                <a:cs typeface="Times"/>
              </a:rPr>
              <a:t>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b="1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>
                <a:latin typeface="Times"/>
                <a:cs typeface="Times"/>
              </a:rPr>
              <a:t>Если необходимо создать новую </a:t>
            </a:r>
            <a:r>
              <a:rPr kumimoji="1" lang="ru-RU" altLang="ja-JP" sz="1500" dirty="0" smtClean="0">
                <a:latin typeface="Times"/>
                <a:cs typeface="Times"/>
              </a:rPr>
              <a:t>область для </a:t>
            </a:r>
            <a:r>
              <a:rPr kumimoji="1" lang="ru-RU" altLang="ja-JP" sz="1500" dirty="0">
                <a:latin typeface="Times"/>
                <a:cs typeface="Times"/>
              </a:rPr>
              <a:t>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Scientific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Field</a:t>
            </a:r>
            <a:r>
              <a:rPr kumimoji="1" lang="ja-JP" altLang="en-US" sz="1500" b="1" dirty="0" smtClean="0">
                <a:latin typeface="Times"/>
                <a:cs typeface="Times"/>
              </a:rPr>
              <a:t>s </a:t>
            </a:r>
            <a:r>
              <a:rPr kumimoji="1" lang="ru-RU" altLang="ja-JP" sz="1500" dirty="0" smtClean="0">
                <a:latin typeface="Times"/>
                <a:cs typeface="Times"/>
              </a:rPr>
              <a:t>в </a:t>
            </a:r>
            <a:r>
              <a:rPr kumimoji="1" lang="ru-RU" altLang="ja-JP" sz="1500" dirty="0">
                <a:latin typeface="Times"/>
                <a:cs typeface="Times"/>
              </a:rPr>
              <a:t>верхнем меню. 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>
                <a:latin typeface="Times"/>
                <a:cs typeface="Times"/>
              </a:rPr>
              <a:t>название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области</a:t>
            </a:r>
            <a:r>
              <a:rPr kumimoji="1" lang="ru-RU" altLang="ja-JP" sz="1500" dirty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</a:t>
            </a:r>
            <a:endParaRPr kumimoji="1" lang="ru-RU" altLang="ja-JP" sz="15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721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kumimoji="1" lang="ru-RU" altLang="ja-JP" b="1" dirty="0" smtClean="0">
                <a:latin typeface="Times"/>
                <a:cs typeface="Times"/>
              </a:rPr>
              <a:t>Задачи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14111"/>
            <a:ext cx="8988338" cy="3753911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базу данных для хранения информации о подписчиках, курсах, учителях.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интерфейс и навигацию по страницам веб-приложения для стороннего пользователя и администрации сайта.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возможности добавления, редактирования данных в базе администрацией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возможность поиска данных в каталоге для стороннего пользователя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грамотный доступ администрации к данным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простой и понятный интерфейс работы с приложением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  <a:endParaRPr lang="ru-RU" altLang="ja-JP" sz="2000" b="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04044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Вернитесь на страницу </a:t>
            </a:r>
            <a:r>
              <a:rPr kumimoji="1" lang="en-US" altLang="ja-JP" b="1" dirty="0" smtClean="0">
                <a:latin typeface="Times"/>
                <a:cs typeface="Times"/>
              </a:rPr>
              <a:t>Course</a:t>
            </a:r>
            <a:r>
              <a:rPr kumimoji="1" lang="ja-JP" altLang="ja-JP" b="1" dirty="0">
                <a:latin typeface="Times"/>
                <a:cs typeface="Times"/>
              </a:rPr>
              <a:t>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Category,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 smtClean="0">
                <a:latin typeface="Times"/>
                <a:cs typeface="Times"/>
              </a:rPr>
              <a:t>Courses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Name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или </a:t>
            </a:r>
            <a:r>
              <a:rPr kumimoji="1" lang="en-US" altLang="ja-JP" b="1" dirty="0" smtClean="0">
                <a:latin typeface="Times"/>
                <a:cs typeface="Times"/>
              </a:rPr>
              <a:t>Courses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Teacher</a:t>
            </a:r>
            <a:r>
              <a:rPr kumimoji="1" lang="ru-RU" altLang="ja-JP" dirty="0">
                <a:latin typeface="Times"/>
                <a:cs typeface="Times"/>
              </a:rPr>
              <a:t>, чтобы продолжить создание нового курса.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New,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перейти в соответствующий раздел. Заполните предложенные поля и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en-US" altLang="ja-JP" dirty="0">
                <a:latin typeface="Times"/>
                <a:cs typeface="Times"/>
              </a:rPr>
              <a:t>,</a:t>
            </a:r>
            <a:r>
              <a:rPr kumimoji="1" lang="ja-JP" altLang="en-US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сохранить информацию в базе данных. Если необходимо вернуться к списку курсов, нажмите </a:t>
            </a:r>
            <a:r>
              <a:rPr kumimoji="1" lang="en-US" altLang="ja-JP" b="1" dirty="0">
                <a:latin typeface="Times"/>
                <a:cs typeface="Times"/>
              </a:rPr>
              <a:t>Back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To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List</a:t>
            </a:r>
            <a:r>
              <a:rPr kumimoji="1" lang="en-US" altLang="ja-JP" dirty="0">
                <a:latin typeface="Times"/>
                <a:cs typeface="Times"/>
              </a:rPr>
              <a:t>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1.2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743"/>
            <a:ext cx="9144000" cy="4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4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Регистрация Подписок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курс,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Subscribers</a:t>
            </a:r>
            <a:r>
              <a:rPr kumimoji="1" lang="en-US" altLang="ja-JP" dirty="0" smtClean="0">
                <a:latin typeface="Times"/>
                <a:cs typeface="Times"/>
              </a:rPr>
              <a:t>,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выберите </a:t>
            </a:r>
            <a:r>
              <a:rPr kumimoji="1" lang="ru-RU" altLang="ja-JP" i="1" dirty="0" smtClean="0">
                <a:latin typeface="Times"/>
                <a:cs typeface="Times"/>
              </a:rPr>
              <a:t>адрес электронной почты</a:t>
            </a:r>
            <a:r>
              <a:rPr kumimoji="1" lang="ru-RU" altLang="ja-JP" dirty="0" smtClean="0">
                <a:latin typeface="Times"/>
                <a:cs typeface="Times"/>
              </a:rPr>
              <a:t> нового пользователя, </a:t>
            </a:r>
            <a:r>
              <a:rPr kumimoji="1" lang="ru-RU" altLang="ja-JP" i="1" dirty="0" smtClean="0">
                <a:latin typeface="Times"/>
                <a:cs typeface="Times"/>
              </a:rPr>
              <a:t>скопируйте</a:t>
            </a:r>
            <a:r>
              <a:rPr kumimoji="1" lang="ru-RU" altLang="ja-JP" dirty="0" smtClean="0">
                <a:latin typeface="Times"/>
                <a:cs typeface="Times"/>
              </a:rPr>
              <a:t> его и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Subscriptions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верхнем меню страницы. </a:t>
            </a:r>
          </a:p>
          <a:p>
            <a:pPr algn="just"/>
            <a:endParaRPr kumimoji="1" lang="ru-RU" altLang="ja-JP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Нажмите </a:t>
            </a:r>
            <a:r>
              <a:rPr kumimoji="1" lang="en-US" altLang="ja-JP" b="1" dirty="0" smtClean="0">
                <a:latin typeface="Times"/>
                <a:cs typeface="Times"/>
              </a:rPr>
              <a:t>Create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 smtClean="0">
                <a:latin typeface="Times"/>
                <a:cs typeface="Times"/>
              </a:rPr>
              <a:t>New,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курс. </a:t>
            </a:r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en-US" altLang="ja-JP" i="1" dirty="0" smtClean="0">
                <a:latin typeface="Times"/>
                <a:cs typeface="Times"/>
              </a:rPr>
              <a:t>Create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заполните предложенную форму и нажмите </a:t>
            </a:r>
            <a:r>
              <a:rPr kumimoji="1" lang="ru-RU" altLang="ja-JP" dirty="0">
                <a:latin typeface="Times"/>
                <a:cs typeface="Times"/>
              </a:rPr>
              <a:t>На странице каталога, чтобы выбрать курс, воспользуйтесь выпадающим окном: выберите категорию и нажмите  </a:t>
            </a:r>
            <a:r>
              <a:rPr kumimoji="1" lang="en-US" altLang="ja-JP" b="1" dirty="0" smtClean="0">
                <a:latin typeface="Times"/>
                <a:cs typeface="Times"/>
              </a:rPr>
              <a:t>Create</a:t>
            </a:r>
            <a:r>
              <a:rPr kumimoji="1" lang="ru-RU" altLang="ja-JP" dirty="0" smtClean="0">
                <a:latin typeface="Times"/>
                <a:cs typeface="Times"/>
              </a:rPr>
              <a:t>, чтобы сохранить.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9 в 1.33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b="36194"/>
          <a:stretch/>
        </p:blipFill>
        <p:spPr>
          <a:xfrm>
            <a:off x="0" y="3862917"/>
            <a:ext cx="9144000" cy="29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6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Заключение</a:t>
            </a:r>
            <a:endParaRPr kumimoji="1" lang="ja-JP" altLang="en-US" sz="6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5203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293477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По причине сжатых сроков не удалось: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93311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Реализовать полную автоматизацию подписки на курсы пользователями с автоматической отправкой им ссылки доступа к материалам курса по электронной </a:t>
            </a:r>
            <a:r>
              <a:rPr kumimoji="1" lang="ru-RU" altLang="ja-JP" smtClean="0">
                <a:latin typeface="Times"/>
                <a:cs typeface="Times"/>
              </a:rPr>
              <a:t>почте</a:t>
            </a:r>
            <a:r>
              <a:rPr kumimoji="1" lang="ru-RU" altLang="ja-JP" smtClean="0">
                <a:latin typeface="Times"/>
                <a:cs typeface="Times"/>
              </a:rPr>
              <a:t>.</a:t>
            </a:r>
            <a:endParaRPr kumimoji="1" lang="en-US" altLang="ja-JP" dirty="0" smtClean="0">
              <a:latin typeface="Times"/>
              <a:cs typeface="Time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112" y="3898913"/>
            <a:ext cx="760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ja-JP" dirty="0" smtClean="0">
                <a:latin typeface="Times"/>
                <a:cs typeface="Times"/>
              </a:rPr>
              <a:t>После доработки данное веб-приложение может использоваться организацией, предоставляющей сервис онлайн образования.</a:t>
            </a: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303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Программные</a:t>
            </a:r>
            <a:r>
              <a:rPr lang="ru-RU" altLang="ja-JP" dirty="0" smtClean="0">
                <a:latin typeface="Times"/>
                <a:cs typeface="Times"/>
              </a:rPr>
              <a:t> </a:t>
            </a:r>
            <a:r>
              <a:rPr lang="ru-RU" altLang="ja-JP" b="1" dirty="0" smtClean="0">
                <a:latin typeface="Times"/>
                <a:cs typeface="Times"/>
              </a:rPr>
              <a:t>средства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749499"/>
            <a:ext cx="8988338" cy="3935518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Т</a:t>
            </a:r>
            <a:r>
              <a:rPr lang="ru-RU" altLang="ja-JP" sz="2000" b="0" dirty="0" smtClean="0">
                <a:latin typeface="Times"/>
                <a:cs typeface="Times"/>
              </a:rPr>
              <a:t>ехнология </a:t>
            </a:r>
            <a:r>
              <a:rPr lang="ru-RU" altLang="ja-JP" sz="2000" b="0" dirty="0">
                <a:latin typeface="Times"/>
                <a:cs typeface="Times"/>
              </a:rPr>
              <a:t>создания веб-приложений и веб-сервисов </a:t>
            </a:r>
            <a:r>
              <a:rPr lang="en-US" altLang="ja-JP" sz="2000" b="0" dirty="0">
                <a:latin typeface="Times"/>
                <a:cs typeface="Times"/>
              </a:rPr>
              <a:t>ASP.NET </a:t>
            </a:r>
            <a:r>
              <a:rPr lang="ru-RU" altLang="ja-JP" sz="2000" b="0" dirty="0" smtClean="0">
                <a:latin typeface="Times"/>
                <a:cs typeface="Times"/>
              </a:rPr>
              <a:t>4.6</a:t>
            </a: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ASP.NET MVC 5 </a:t>
            </a:r>
            <a:r>
              <a:rPr lang="en-US" altLang="ja-JP" sz="2000" b="0" dirty="0" smtClean="0">
                <a:latin typeface="Times"/>
                <a:cs typeface="Times"/>
              </a:rPr>
              <a:t>Framework</a:t>
            </a:r>
            <a:endParaRPr lang="en-US" altLang="ja-JP" sz="2000" b="0" dirty="0">
              <a:latin typeface="Times"/>
              <a:cs typeface="Times"/>
            </a:endParaRP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Инструменты для создания веб-интерфейсов: </a:t>
            </a:r>
            <a:r>
              <a:rPr lang="en-US" altLang="ja-JP" sz="2000" b="0" dirty="0" smtClean="0">
                <a:latin typeface="Times"/>
                <a:cs typeface="Times"/>
              </a:rPr>
              <a:t>HTML5, CSS, </a:t>
            </a:r>
            <a:r>
              <a:rPr lang="en-US" altLang="ja-JP" sz="2000" b="0" dirty="0">
                <a:latin typeface="Times"/>
                <a:cs typeface="Times"/>
              </a:rPr>
              <a:t>JavaScript, </a:t>
            </a:r>
            <a:r>
              <a:rPr lang="en-US" altLang="ja-JP" sz="2000" b="0" dirty="0" err="1" smtClean="0">
                <a:latin typeface="Times"/>
                <a:cs typeface="Times"/>
              </a:rPr>
              <a:t>J</a:t>
            </a:r>
            <a:r>
              <a:rPr lang="en-US" altLang="ja-JP" sz="2000" b="0" dirty="0" err="1">
                <a:latin typeface="Times"/>
                <a:cs typeface="Times"/>
              </a:rPr>
              <a:t>Q</a:t>
            </a:r>
            <a:r>
              <a:rPr lang="en-US" altLang="ja-JP" sz="2000" b="0" dirty="0" err="1" smtClean="0">
                <a:latin typeface="Times"/>
                <a:cs typeface="Times"/>
              </a:rPr>
              <a:t>uery</a:t>
            </a:r>
            <a:r>
              <a:rPr lang="ru-RU" altLang="ja-JP" sz="2000" b="0" dirty="0" smtClean="0">
                <a:latin typeface="Times"/>
                <a:cs typeface="Times"/>
              </a:rPr>
              <a:t>, </a:t>
            </a:r>
            <a:r>
              <a:rPr lang="en-US" altLang="ja-JP" sz="2000" b="0" dirty="0" smtClean="0">
                <a:latin typeface="Times"/>
                <a:cs typeface="Times"/>
              </a:rPr>
              <a:t>Bootstrap,</a:t>
            </a: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HTML5Up </a:t>
            </a:r>
            <a:endParaRPr lang="ru-RU" altLang="ja-JP" sz="2000" b="0" dirty="0" smtClean="0">
              <a:latin typeface="Times"/>
              <a:cs typeface="Times"/>
            </a:endParaRPr>
          </a:p>
          <a:p>
            <a:pPr lvl="0" algn="just">
              <a:lnSpc>
                <a:spcPct val="140000"/>
              </a:lnSpc>
            </a:pP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23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СХЕМА БАЗЫ ДАННЫХ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0-23 в 19.3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778"/>
            <a:ext cx="9144000" cy="47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3238" y="5937917"/>
            <a:ext cx="603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Пользовательский интерфейс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4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лавное Меню</a:t>
            </a:r>
            <a:r>
              <a:rPr kumimoji="1" lang="en-US" altLang="ja-JP" sz="1700" i="1" dirty="0" smtClean="0">
                <a:latin typeface="Times"/>
                <a:cs typeface="Times"/>
              </a:rPr>
              <a:t>,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сайта нажмите </a:t>
            </a:r>
            <a:r>
              <a:rPr kumimoji="1" lang="en-US" altLang="ja-JP" sz="1700" dirty="0" smtClean="0">
                <a:latin typeface="Times"/>
                <a:cs typeface="Times"/>
              </a:rPr>
              <a:t>         </a:t>
            </a:r>
            <a:r>
              <a:rPr kumimoji="1" lang="ru-RU" altLang="ja-JP" sz="1700" dirty="0" smtClean="0">
                <a:latin typeface="Times"/>
                <a:cs typeface="Times"/>
              </a:rPr>
              <a:t>в</a:t>
            </a:r>
            <a:r>
              <a:rPr kumimoji="1" lang="en-US" altLang="ja-JP" sz="1700" dirty="0" smtClean="0">
                <a:latin typeface="Times"/>
                <a:cs typeface="Times"/>
              </a:rPr>
              <a:t>  </a:t>
            </a:r>
            <a:r>
              <a:rPr kumimoji="1" lang="ru-RU" altLang="ja-JP" sz="1700" dirty="0" smtClean="0">
                <a:latin typeface="Times"/>
                <a:cs typeface="Times"/>
              </a:rPr>
              <a:t>правом верхнем углу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открывшемся окне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About</a:t>
            </a:r>
            <a:r>
              <a:rPr kumimoji="1" lang="ja-JP" altLang="ja-JP" sz="1700" dirty="0" smtClean="0">
                <a:latin typeface="Times"/>
                <a:cs typeface="Times"/>
              </a:rPr>
              <a:t>,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чтобы перейти по якорю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О приложении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</a:t>
            </a:r>
            <a:r>
              <a:rPr kumimoji="1" lang="ja-JP" altLang="ja-JP" sz="1700" dirty="0" smtClean="0">
                <a:latin typeface="Times"/>
                <a:cs typeface="Times"/>
              </a:rPr>
              <a:t>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b="1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вернуться в раздел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HOME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или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en-US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вернуться</a:t>
            </a:r>
            <a:r>
              <a:rPr kumimoji="1" lang="ru-RU" altLang="ja-JP" sz="1700" dirty="0" smtClean="0">
                <a:latin typeface="Times"/>
                <a:cs typeface="Times"/>
              </a:rPr>
              <a:t> из другого раздела главной страницы или других страниц приложения нажав на логотип сайта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ru-RU" altLang="ja-JP" sz="1700" dirty="0" smtClean="0">
                <a:latin typeface="Times"/>
                <a:cs typeface="Times"/>
              </a:rPr>
              <a:t>, расположенный в левом верхнем углу каждой страницы. </a:t>
            </a: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Стрелка          , расположенная снизу у нижнего края разделов главной страницы, предназначена для перехода по якорю к следующему разделу главной страницы.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3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16" y="675690"/>
            <a:ext cx="427304" cy="454011"/>
          </a:xfrm>
          <a:prstGeom prst="rect">
            <a:avLst/>
          </a:prstGeom>
        </p:spPr>
      </p:pic>
      <p:pic>
        <p:nvPicPr>
          <p:cNvPr id="4" name="図 3" descr="Снимок экрана 2015-11-08 в 20.17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76" y="4266708"/>
            <a:ext cx="533219" cy="4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 курсов </a:t>
            </a:r>
            <a:r>
              <a:rPr kumimoji="1" lang="ru-RU" altLang="ja-JP" sz="1700" dirty="0" smtClean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главной страницы, нажав на ссылку</a:t>
            </a:r>
            <a:r>
              <a:rPr kumimoji="1" lang="en-US" altLang="ja-JP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Catalog, </a:t>
            </a:r>
            <a:r>
              <a:rPr kumimoji="1" lang="ru-RU" altLang="ja-JP" sz="1700" dirty="0" smtClean="0">
                <a:latin typeface="Times"/>
                <a:cs typeface="Times"/>
              </a:rPr>
              <a:t>расположенную в центре раздела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 на главной странице приложения.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страницы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можно также перейти из раздела </a:t>
            </a:r>
            <a:r>
              <a:rPr kumimoji="1" lang="en-US" altLang="ja-JP" sz="1700" i="1" dirty="0" smtClean="0">
                <a:latin typeface="Times"/>
                <a:cs typeface="Times"/>
              </a:rPr>
              <a:t>About</a:t>
            </a:r>
            <a:r>
              <a:rPr kumimoji="1" lang="ru-RU" altLang="ja-JP" sz="1700" dirty="0" smtClean="0">
                <a:latin typeface="Times"/>
                <a:cs typeface="Times"/>
              </a:rPr>
              <a:t>, кликнув по ссылкам, указывающим на статистику сайта: 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 статистику по количеству курсов, вы перейдете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поиска курсов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 на статистику по количеству областей знаний, вы перейдете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 курсов по тематикам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 smtClean="0">
                <a:latin typeface="Times"/>
                <a:cs typeface="Times"/>
              </a:rPr>
              <a:t>	- Нажав на цифру, указывающую на статистику по количеству представленных на сайте учителей, вы перейдете на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 поиска курсов по 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10" name="図 9" descr="Снимок экрана 2015-11-07 в 20.5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176"/>
            <a:ext cx="9144000" cy="12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написать в службу поддержки сайта, перейдите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sz="1700" dirty="0" smtClean="0">
                <a:latin typeface="Times"/>
                <a:cs typeface="Times"/>
              </a:rPr>
              <a:t>через главное меню сайта </a:t>
            </a:r>
            <a:r>
              <a:rPr kumimoji="1" lang="ru-RU" altLang="ja-JP" sz="1700" i="1" dirty="0" smtClean="0">
                <a:latin typeface="Times"/>
                <a:cs typeface="Times"/>
              </a:rPr>
              <a:t>    </a:t>
            </a:r>
            <a:r>
              <a:rPr kumimoji="1" lang="ru-RU" altLang="ja-JP" sz="1700" dirty="0" smtClean="0">
                <a:latin typeface="Times"/>
                <a:cs typeface="Times"/>
              </a:rPr>
              <a:t>и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 </a:t>
            </a:r>
            <a:r>
              <a:rPr kumimoji="1" lang="ru-RU" altLang="ja-JP" sz="1700" dirty="0" smtClean="0">
                <a:latin typeface="Times"/>
                <a:cs typeface="Times"/>
              </a:rPr>
              <a:t>В данный раздел вы также можете перейти с любой страницы приложения, спустившись в самый низ страницы, на которой находитесь.</a:t>
            </a:r>
            <a:r>
              <a:rPr kumimoji="1" lang="ru-RU" altLang="ja-JP" sz="1700" b="1" dirty="0">
                <a:latin typeface="Times"/>
                <a:cs typeface="Times"/>
              </a:rPr>
              <a:t> 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разделе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en-US" altLang="ja-JP" sz="1700" i="1" dirty="0" smtClean="0">
                <a:latin typeface="Times"/>
                <a:cs typeface="Times"/>
              </a:rPr>
              <a:t>, </a:t>
            </a:r>
            <a:r>
              <a:rPr kumimoji="1" lang="ru-RU" altLang="ja-JP" sz="1700" dirty="0" smtClean="0">
                <a:latin typeface="Times"/>
                <a:cs typeface="Times"/>
              </a:rPr>
              <a:t>кликнув на ссылку с адресом электронной почты, вы перейдете к вашему почтовому клиенту.</a:t>
            </a:r>
          </a:p>
        </p:txBody>
      </p:sp>
      <p:pic>
        <p:nvPicPr>
          <p:cNvPr id="3" name="図 2" descr="Снимок экрана 2015-11-08 в 16.0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52" y="2073140"/>
            <a:ext cx="4440428" cy="142003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20340" y="3395458"/>
            <a:ext cx="870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ru-RU" altLang="ja-JP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dirty="0" smtClean="0">
                <a:latin typeface="Times"/>
                <a:cs typeface="Times"/>
              </a:rPr>
              <a:t>вы сможете также перейти на страницы приложения в социальных сетях, кликнув на соответствующие иконки.</a:t>
            </a:r>
          </a:p>
        </p:txBody>
      </p:sp>
      <p:pic>
        <p:nvPicPr>
          <p:cNvPr id="5" name="図 4" descr="Снимок экрана 2015-11-08 в 17.41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68" y="4041789"/>
            <a:ext cx="2938937" cy="881681"/>
          </a:xfrm>
          <a:prstGeom prst="rect">
            <a:avLst/>
          </a:prstGeom>
        </p:spPr>
      </p:pic>
      <p:pic>
        <p:nvPicPr>
          <p:cNvPr id="12" name="図 11" descr="Снимок экрана 2015-11-08 в 13.2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02" y="988748"/>
            <a:ext cx="265323" cy="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0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каталога, чтобы выбрать курс, воспользуйтесь выпадающим окном: выберите категорию и нажмите  </a:t>
            </a:r>
            <a:r>
              <a:rPr kumimoji="1" lang="en-US" altLang="ja-JP" sz="1700" b="1" dirty="0" smtClean="0">
                <a:latin typeface="Times"/>
                <a:cs typeface="Times"/>
              </a:rPr>
              <a:t>Filter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7.4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" y="1589862"/>
            <a:ext cx="9144000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アングル.thmx</Template>
  <TotalTime>1831</TotalTime>
  <Words>1177</Words>
  <Application>Microsoft Macintosh PowerPoint</Application>
  <PresentationFormat>画面に合わせる (4:3)</PresentationFormat>
  <Paragraphs>112</Paragraphs>
  <Slides>23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アングル</vt:lpstr>
      <vt:lpstr>Дипломный проект  Система регистрации пользователей на курсы в онлайн-школу </vt:lpstr>
      <vt:lpstr>Задачи</vt:lpstr>
      <vt:lpstr>Программные средства</vt:lpstr>
      <vt:lpstr>СХЕМА БАЗЫ ДАННЫХ</vt:lpstr>
      <vt:lpstr>Работа с Приложением </vt:lpstr>
      <vt:lpstr>Главная страница</vt:lpstr>
      <vt:lpstr>Главная страница</vt:lpstr>
      <vt:lpstr>Главная страница</vt:lpstr>
      <vt:lpstr>Страница Каталога</vt:lpstr>
      <vt:lpstr>Страница Каталога</vt:lpstr>
      <vt:lpstr>Страница КУРСА</vt:lpstr>
      <vt:lpstr>Страница Подписки на КУРС</vt:lpstr>
      <vt:lpstr>Страница Учителя</vt:lpstr>
      <vt:lpstr>Работа с Приложением </vt:lpstr>
      <vt:lpstr>Вход для администрирования</vt:lpstr>
      <vt:lpstr>CRUD Для Курсов</vt:lpstr>
      <vt:lpstr>CRUD Для Курсов</vt:lpstr>
      <vt:lpstr>CRUD Для Курсов</vt:lpstr>
      <vt:lpstr>Создание Курса</vt:lpstr>
      <vt:lpstr>Создание Курса</vt:lpstr>
      <vt:lpstr>Регистрация Подписок</vt:lpstr>
      <vt:lpstr>Заключение</vt:lpstr>
      <vt:lpstr>По причине сжатых сроков не удалось: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塚本 泰久</dc:creator>
  <cp:lastModifiedBy>塚本 泰久</cp:lastModifiedBy>
  <cp:revision>339</cp:revision>
  <dcterms:created xsi:type="dcterms:W3CDTF">2015-11-07T18:11:56Z</dcterms:created>
  <dcterms:modified xsi:type="dcterms:W3CDTF">2015-11-18T14:44:58Z</dcterms:modified>
</cp:coreProperties>
</file>