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0" r:id="rId18"/>
    <p:sldId id="27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8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72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10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2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6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1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1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1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5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B08-2CCD-4105-BB10-E7CB61D2A920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7C0F-BAC4-4B81-A3BE-DFFC5910A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79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3723" y="366225"/>
            <a:ext cx="9001462" cy="829529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3723" y="2168892"/>
            <a:ext cx="9001462" cy="723777"/>
          </a:xfrm>
        </p:spPr>
        <p:txBody>
          <a:bodyPr/>
          <a:lstStyle/>
          <a:p>
            <a:r>
              <a:rPr lang="ru-RU" dirty="0" smtClean="0"/>
              <a:t>Тема: Анализ и моделирование </a:t>
            </a:r>
            <a:r>
              <a:rPr lang="ru-RU" smtClean="0"/>
              <a:t>новостного сайта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0327" y="5442438"/>
            <a:ext cx="976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					</a:t>
            </a:r>
            <a:r>
              <a:rPr lang="en-US" dirty="0"/>
              <a:t>	</a:t>
            </a:r>
            <a:r>
              <a:rPr lang="en-US" dirty="0" smtClean="0"/>
              <a:t>       </a:t>
            </a:r>
            <a:r>
              <a:rPr lang="ru-RU" dirty="0" err="1" smtClean="0"/>
              <a:t>Рахманюк</a:t>
            </a:r>
            <a:r>
              <a:rPr lang="ru-RU" dirty="0" smtClean="0"/>
              <a:t> Дмитрий </a:t>
            </a:r>
            <a:r>
              <a:rPr lang="en-US" dirty="0" smtClean="0"/>
              <a:t>TI-186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36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79938"/>
            <a:ext cx="3932237" cy="1052146"/>
          </a:xfrm>
        </p:spPr>
        <p:txBody>
          <a:bodyPr/>
          <a:lstStyle/>
          <a:p>
            <a:r>
              <a:rPr lang="ru-MD" dirty="0"/>
              <a:t>Диаграмма коммуникаций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529438"/>
            <a:ext cx="6189662" cy="334192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27839"/>
            <a:ext cx="3932237" cy="11693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регистрации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5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2353"/>
            <a:ext cx="3932237" cy="1052146"/>
          </a:xfrm>
        </p:spPr>
        <p:txBody>
          <a:bodyPr/>
          <a:lstStyle/>
          <a:p>
            <a:r>
              <a:rPr lang="ru-MD" dirty="0"/>
              <a:t>Диаграмма коммуникаций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2072076"/>
            <a:ext cx="6189662" cy="225664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919047"/>
            <a:ext cx="3932237" cy="9495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добавления </a:t>
            </a:r>
            <a:r>
              <a:rPr lang="ru-RU" dirty="0" err="1" smtClean="0"/>
              <a:t>коментария</a:t>
            </a:r>
            <a:r>
              <a:rPr lang="ru-RU" dirty="0" smtClean="0"/>
              <a:t> к новости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6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3031"/>
            <a:ext cx="3932237" cy="823546"/>
          </a:xfrm>
        </p:spPr>
        <p:txBody>
          <a:bodyPr>
            <a:normAutofit fontScale="90000"/>
          </a:bodyPr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классов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111986"/>
            <a:ext cx="6189662" cy="417682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901462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Разделение пользователей на классы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60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3932237" cy="981808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классов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56" y="899791"/>
            <a:ext cx="5563376" cy="460121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Хранение информации в базе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6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3932237" cy="911469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классов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47" y="609600"/>
            <a:ext cx="5692194" cy="51816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Зависимось</a:t>
            </a:r>
            <a:r>
              <a:rPr lang="ru-RU" dirty="0" smtClean="0"/>
              <a:t> новостей от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29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30115"/>
            <a:ext cx="3932237" cy="1184031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состояний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67" y="1327638"/>
            <a:ext cx="7226062" cy="420272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Процесс добавления новости на сайт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76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3932237" cy="1034562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состояний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62" y="1723293"/>
            <a:ext cx="7642890" cy="34553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19047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Процесс блокировки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0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5230"/>
            <a:ext cx="3932237" cy="1192823"/>
          </a:xfrm>
        </p:spPr>
        <p:txBody>
          <a:bodyPr/>
          <a:lstStyle/>
          <a:p>
            <a:r>
              <a:rPr lang="ru-MD" dirty="0"/>
              <a:t>Диаграмма деятельности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768053"/>
            <a:ext cx="6189662" cy="286469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54216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добавления новости на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53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92015"/>
            <a:ext cx="3932237" cy="1096108"/>
          </a:xfrm>
        </p:spPr>
        <p:txBody>
          <a:bodyPr>
            <a:normAutofit/>
          </a:bodyPr>
          <a:lstStyle/>
          <a:p>
            <a:r>
              <a:rPr lang="ru-MD" dirty="0" smtClean="0"/>
              <a:t>Диаграмма </a:t>
            </a:r>
            <a:r>
              <a:rPr lang="ru-MD" dirty="0"/>
              <a:t>деятельности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975877"/>
            <a:ext cx="6189662" cy="244904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919046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блокировки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2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1323"/>
            <a:ext cx="3932237" cy="929054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компонентов</a:t>
            </a:r>
            <a:r>
              <a:rPr lang="en-US" spc="-100" dirty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37" y="818817"/>
            <a:ext cx="2067213" cy="476316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Реализация зарегистрированного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6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891373"/>
            <a:ext cx="3932237" cy="5168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361405"/>
            <a:ext cx="7432765" cy="5905817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25920" y="2312378"/>
            <a:ext cx="3932237" cy="8616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На данной диаграмме </a:t>
            </a:r>
            <a:r>
              <a:rPr lang="ru-RU" dirty="0" err="1" smtClean="0"/>
              <a:t>прдставлены</a:t>
            </a:r>
            <a:r>
              <a:rPr lang="ru-RU" dirty="0" smtClean="0"/>
              <a:t> возможности всех типов пользователей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6303" y="609600"/>
            <a:ext cx="3932237" cy="973015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компонентов</a:t>
            </a:r>
            <a:r>
              <a:rPr lang="en-US" spc="-100" dirty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27" y="995054"/>
            <a:ext cx="1857634" cy="441069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Зависимость веб сервиса и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97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3932237" cy="999392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компонентов</a:t>
            </a:r>
            <a:r>
              <a:rPr lang="en-US" spc="-100" dirty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493287"/>
            <a:ext cx="6189662" cy="341422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971801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Интерфейс вкладки новости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987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3932237" cy="955431"/>
          </a:xfrm>
        </p:spPr>
        <p:txBody>
          <a:bodyPr/>
          <a:lstStyle/>
          <a:p>
            <a:r>
              <a:rPr lang="en-US" spc="-100" dirty="0" err="1"/>
              <a:t>Диаграмма</a:t>
            </a:r>
            <a:r>
              <a:rPr lang="en-US" spc="-100" dirty="0"/>
              <a:t> </a:t>
            </a:r>
            <a:r>
              <a:rPr lang="en-US" spc="-100" dirty="0" err="1"/>
              <a:t>развертывания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97" y="609600"/>
            <a:ext cx="1822493" cy="51816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1" y="2883877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Физическое представление связи </a:t>
            </a:r>
            <a:r>
              <a:rPr lang="ru-RU" dirty="0" err="1" smtClean="0"/>
              <a:t>БД,сервера</a:t>
            </a:r>
            <a:r>
              <a:rPr lang="ru-RU" dirty="0" smtClean="0"/>
              <a:t> 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37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92015"/>
            <a:ext cx="3932237" cy="122799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889222"/>
            <a:ext cx="6189662" cy="462235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45424"/>
            <a:ext cx="3932237" cy="6330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/>
              <a:t>Процесс авторизации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0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56492"/>
            <a:ext cx="3932237" cy="1289538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78" y="609600"/>
            <a:ext cx="5623932" cy="51816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892671"/>
            <a:ext cx="3932237" cy="7473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Предложение новости с проверкой модератором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3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5078413" cy="1333500"/>
          </a:xfrm>
        </p:spPr>
        <p:txBody>
          <a:bodyPr/>
          <a:lstStyle/>
          <a:p>
            <a:r>
              <a:rPr lang="ru-MD" dirty="0"/>
              <a:t>Диаграмма последовательности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437400"/>
            <a:ext cx="6189662" cy="35259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743200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Удаление </a:t>
            </a:r>
            <a:r>
              <a:rPr lang="ru-RU" dirty="0" err="1" smtClean="0"/>
              <a:t>коментария</a:t>
            </a:r>
            <a:r>
              <a:rPr lang="ru-RU" dirty="0" smtClean="0"/>
              <a:t>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2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5078064" cy="1008185"/>
          </a:xfrm>
        </p:spPr>
        <p:txBody>
          <a:bodyPr/>
          <a:lstStyle/>
          <a:p>
            <a:r>
              <a:rPr lang="ru-MD" dirty="0"/>
              <a:t>Диаграмма последовательности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974941"/>
            <a:ext cx="6189662" cy="445091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606459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авторизации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3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9600"/>
            <a:ext cx="5078413" cy="1069731"/>
          </a:xfrm>
        </p:spPr>
        <p:txBody>
          <a:bodyPr/>
          <a:lstStyle/>
          <a:p>
            <a:r>
              <a:rPr lang="ru-MD" dirty="0"/>
              <a:t>Диаграмма последовательности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925300"/>
            <a:ext cx="6189662" cy="45502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19048"/>
            <a:ext cx="3932237" cy="10287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добавления новости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3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07666"/>
            <a:ext cx="3932237" cy="937846"/>
          </a:xfrm>
        </p:spPr>
        <p:txBody>
          <a:bodyPr/>
          <a:lstStyle/>
          <a:p>
            <a:r>
              <a:rPr lang="ru-MD" dirty="0"/>
              <a:t>Диаграмма коммуникаций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176589"/>
            <a:ext cx="6189662" cy="404762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3006970"/>
            <a:ext cx="3932237" cy="28193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Процесс добавление </a:t>
            </a:r>
            <a:r>
              <a:rPr lang="ru-RU" dirty="0" err="1" smtClean="0"/>
              <a:t>новсти</a:t>
            </a:r>
            <a:r>
              <a:rPr lang="ru-RU" dirty="0" smtClean="0"/>
              <a:t> с последующим ее редактированием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0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7185"/>
            <a:ext cx="3932237" cy="814754"/>
          </a:xfrm>
        </p:spPr>
        <p:txBody>
          <a:bodyPr>
            <a:normAutofit fontScale="90000"/>
          </a:bodyPr>
          <a:lstStyle/>
          <a:p>
            <a:r>
              <a:rPr lang="ru-MD" dirty="0"/>
              <a:t>Диаграмма коммуникаций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778998"/>
            <a:ext cx="6189662" cy="484280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2901462"/>
            <a:ext cx="3932237" cy="8088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Предложение о публикации новости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06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32</TotalTime>
  <Words>151</Words>
  <Application>Microsoft Office PowerPoint</Application>
  <PresentationFormat>Широкоэкранный</PresentationFormat>
  <Paragraphs>45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Rockwell</vt:lpstr>
      <vt:lpstr>Wingdings</vt:lpstr>
      <vt:lpstr>Damask</vt:lpstr>
      <vt:lpstr>Курсовая работа</vt:lpstr>
      <vt:lpstr>Диаграмма вариантов использования</vt:lpstr>
      <vt:lpstr>Диаграмма вариантов использования</vt:lpstr>
      <vt:lpstr>Диаграмма вариантов использования</vt:lpstr>
      <vt:lpstr>Диаграмма последовательности </vt:lpstr>
      <vt:lpstr>Диаграмма последовательности </vt:lpstr>
      <vt:lpstr>Диаграмма последовательности </vt:lpstr>
      <vt:lpstr>Диаграмма коммуникаций</vt:lpstr>
      <vt:lpstr>Диаграмма коммуникаций</vt:lpstr>
      <vt:lpstr>Диаграмма коммуникаций</vt:lpstr>
      <vt:lpstr>Диаграмма коммуникаций</vt:lpstr>
      <vt:lpstr>Диаграмма классов</vt:lpstr>
      <vt:lpstr>Диаграмма классов</vt:lpstr>
      <vt:lpstr>Диаграмма классов</vt:lpstr>
      <vt:lpstr>Диаграмма состояний</vt:lpstr>
      <vt:lpstr>Диаграмма состояний</vt:lpstr>
      <vt:lpstr>Диаграмма деятельности</vt:lpstr>
      <vt:lpstr>Диаграмма деятельности</vt:lpstr>
      <vt:lpstr>Диаграмма компонентов </vt:lpstr>
      <vt:lpstr>Диаграмма компонентов </vt:lpstr>
      <vt:lpstr>Диаграмма компонентов </vt:lpstr>
      <vt:lpstr>Диаграмма развертывания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Демондий</dc:creator>
  <cp:lastModifiedBy>Демондий</cp:lastModifiedBy>
  <cp:revision>5</cp:revision>
  <dcterms:created xsi:type="dcterms:W3CDTF">2020-05-24T18:04:34Z</dcterms:created>
  <dcterms:modified xsi:type="dcterms:W3CDTF">2020-05-24T18:38:43Z</dcterms:modified>
</cp:coreProperties>
</file>