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Merriweather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1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888500" y="2461568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Выполнил:</a:t>
            </a:r>
            <a:endParaRPr sz="24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Захватов Дмитрий Сергеевич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МАОУ </a:t>
            </a:r>
            <a:r>
              <a:rPr lang="ru-RU" sz="24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СОШ </a:t>
            </a:r>
            <a:r>
              <a:rPr lang="ru-RU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№57</a:t>
            </a:r>
            <a:endParaRPr sz="24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Руководитель:</a:t>
            </a:r>
            <a:endParaRPr sz="24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Байгашов Алексей Сергеевич</a:t>
            </a:r>
            <a:endParaRPr sz="24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БФУ им. И. Канта</a:t>
            </a:r>
            <a:endParaRPr sz="24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Движение тела под углом к горизонту</a:t>
            </a:r>
            <a:endParaRPr sz="4000" b="0" i="0" u="none" strike="noStrike" cap="none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Картиночка, можно </a:t>
            </a:r>
            <a:r>
              <a:rPr lang="ru-RU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мемасик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9" name="Picture 5" descr="C:\Users\User\Downloads\unknow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736" y="1408176"/>
            <a:ext cx="4453128" cy="4553712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sz="4000" b="0" i="0" u="none" strike="noStrike" cap="none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2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Исследование тела брошенного под углом к горизонту.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Знание физике о полете тела.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Важный вопрос современной физики.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Ключевая роль в повседневной жизни.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Рассмотрение траектории движения.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Играет важную роль в повседневной жизни.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13" name="Picture 1" descr="C:\Users\User\Downloads\unknown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6904" y="1693164"/>
            <a:ext cx="3950208" cy="2851404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5936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Постановка </a:t>
            </a:r>
            <a:r>
              <a:rPr lang="ru-RU" sz="4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endParaRPr sz="4000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1150" y="1480075"/>
            <a:ext cx="86091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54281" y="1581912"/>
            <a:ext cx="8372100" cy="441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v0x = v0 * np.cos(a) v0y = v0 * np.sin(a)</a:t>
            </a:r>
          </a:p>
          <a:p>
            <a:pPr fontAlgn="base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tp = (v0 * np.sin(a)) / g</a:t>
            </a:r>
          </a:p>
          <a:p>
            <a:pPr fontAlgn="base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x = v0x * t y = v0y * t - (g * t ** 2) / 2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V0x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-начальная скорость по оси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V0-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начальное заданная скорость,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sin(a)-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некоторый угол,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-ускорение свободного падения,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V0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у- начальная скорость по оси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t-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время</a:t>
            </a:r>
            <a:r>
              <a:rPr lang="ru-RU" sz="2400" dirty="0" smtClean="0"/>
              <a:t>.</a:t>
            </a:r>
          </a:p>
          <a:p>
            <a:pPr fontAlgn="base"/>
            <a:endParaRPr lang="ru-RU" sz="2400" dirty="0" smtClean="0"/>
          </a:p>
          <a:p>
            <a:pPr fontAlgn="base"/>
            <a:endParaRPr lang="ru-RU" sz="2400" dirty="0" smtClean="0"/>
          </a:p>
          <a:p>
            <a:pPr fontAlgn="base"/>
            <a:endParaRPr lang="es-ES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7920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Начальные условия и численное решение</a:t>
            </a:r>
            <a:endParaRPr sz="4000" b="0" i="0" u="none" strike="noStrike" cap="none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Угол полета тела = 30° </a:t>
            </a:r>
          </a:p>
          <a:p>
            <a:pPr lvl="0"/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Скорость(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V) =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1 м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 </a:t>
            </a:r>
          </a:p>
          <a:p>
            <a:pPr lvl="0"/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=9,81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C:\Users\User\Downloads\unknown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928" y="2990088"/>
            <a:ext cx="7589520" cy="2780538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Результаты моделирования</a:t>
            </a:r>
            <a:endParaRPr sz="4000" b="0" i="0" u="none" strike="noStrike" cap="none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результате численного моделирования были получены следующие результаты: тело двигалось с определенной скоростью вверх и при достижении определенной высоты начинало падать. Приведённые графики показывают, что тело двигается под углом к горизонту. Как видно из графика, изменение приведет к более низкому или боле высокому полету и дальности движения тела.</a:t>
            </a:r>
            <a:endParaRPr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1026" name="Picture 2" descr="C:\Users\User\OneDrive\Изображения\Снимки экрана\Снимок экрана (4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6864" y="1563624"/>
            <a:ext cx="4340218" cy="381304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endParaRPr sz="4000" b="0" i="0" u="none" strike="noStrike" cap="none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SzPts val="2400"/>
              <a:buFont typeface="Calibri"/>
              <a:buChar char="●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Проведённое исследование показало, что объект способен перемещаться в пространстве в зависимости от заданной скорости и угу полета.  </a:t>
            </a:r>
          </a:p>
          <a:p>
            <a:pPr marL="457200" lvl="0" indent="-381000">
              <a:buSzPts val="2400"/>
              <a:buFont typeface="Calibri"/>
              <a:buChar char="●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Тело не способно перемещаться точно также в другом пространстве. </a:t>
            </a:r>
          </a:p>
          <a:p>
            <a:pPr marL="457200" lvl="0" indent="-381000">
              <a:buSzPts val="2400"/>
              <a:buFont typeface="Calibri"/>
              <a:buChar char="●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Дальнейшим развитием этой работы может стать движение тела под углом к горизонту при различных обстоятельствах.</a:t>
            </a:r>
          </a:p>
          <a:p>
            <a:pPr marL="457200" lvl="0" indent="-381000">
              <a:buSzPts val="2400"/>
              <a:buFont typeface="Calibri"/>
              <a:buChar char="●"/>
            </a:pPr>
            <a:endParaRPr lang="ru-RU" sz="1800" dirty="0" smtClean="0"/>
          </a:p>
        </p:txBody>
      </p:sp>
      <p:pic>
        <p:nvPicPr>
          <p:cNvPr id="5122" name="Picture 2" descr="http://www.losingsalvation.com/wp-content/uploads/2016/10/10760619_m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1832" y="3557016"/>
            <a:ext cx="7050024" cy="265176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i="0" u="none" strike="noStrike" cap="none" dirty="0">
                <a:solidFill>
                  <a:schemeClr val="lt1"/>
                </a:solidFill>
                <a:latin typeface="Times New Roman" pitchFamily="18" charset="0"/>
                <a:ea typeface="Merriweather"/>
                <a:cs typeface="Times New Roman" pitchFamily="18" charset="0"/>
                <a:sym typeface="Merriweather"/>
              </a:rPr>
              <a:t>СПАСИБО ЗА </a:t>
            </a:r>
            <a:r>
              <a:rPr lang="ru-RU" dirty="0">
                <a:solidFill>
                  <a:schemeClr val="lt1"/>
                </a:solidFill>
                <a:latin typeface="Times New Roman" pitchFamily="18" charset="0"/>
                <a:ea typeface="Merriweather"/>
                <a:cs typeface="Times New Roman" pitchFamily="18" charset="0"/>
                <a:sym typeface="Merriweather"/>
              </a:rPr>
              <a:t>В</a:t>
            </a:r>
            <a:r>
              <a:rPr lang="ru-RU" i="0" u="none" strike="noStrike" cap="none" dirty="0">
                <a:solidFill>
                  <a:schemeClr val="lt1"/>
                </a:solidFill>
                <a:latin typeface="Times New Roman" pitchFamily="18" charset="0"/>
                <a:ea typeface="Merriweather"/>
                <a:cs typeface="Times New Roman" pitchFamily="18" charset="0"/>
                <a:sym typeface="Merriweather"/>
              </a:rPr>
              <a:t>НИМАНИЕ!</a:t>
            </a:r>
            <a:endParaRPr i="0" u="none" strike="noStrike" cap="none" dirty="0">
              <a:solidFill>
                <a:schemeClr val="lt1"/>
              </a:solidFill>
              <a:latin typeface="Times New Roman" pitchFamily="18" charset="0"/>
              <a:ea typeface="Merriweather"/>
              <a:cs typeface="Times New Roman" pitchFamily="18" charset="0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32363A"/>
                </a:solidFill>
              </a:rPr>
              <a:t>7</a:t>
            </a:r>
          </a:p>
        </p:txBody>
      </p:sp>
    </p:spTree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280</Words>
  <Application>Microsoft Office PowerPoint</Application>
  <PresentationFormat>Экран 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Merriweather</vt:lpstr>
      <vt:lpstr>Тема1</vt:lpstr>
      <vt:lpstr>Слайд 1</vt:lpstr>
      <vt:lpstr>Движение тела под углом к горизонту</vt:lpstr>
      <vt:lpstr>Введение</vt:lpstr>
      <vt:lpstr>Постановка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</cp:lastModifiedBy>
  <cp:revision>10</cp:revision>
  <dcterms:modified xsi:type="dcterms:W3CDTF">2021-02-27T10:13:35Z</dcterms:modified>
</cp:coreProperties>
</file>