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Merriweather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88500" y="2461568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Захватов Дмитрий Сергеевич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Байгашов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Движение тела под углом к горизонту</a:t>
            </a:r>
            <a:endParaRPr sz="4000" b="0" i="0" u="none" strike="noStrike" cap="none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</a:t>
            </a:r>
            <a:r>
              <a:rPr lang="ru-RU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мемасик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9" name="Picture 5" descr="C:\Users\User\Downloads\unknow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736" y="1408176"/>
            <a:ext cx="4453128" cy="4553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2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Исследование тела брошенного под углом к горизонту.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Знание физике о полете тела.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Важный вопрос современной физики.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Ключевая роль в повседневной жизни.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Рассмотрение траектории движения.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Играет важную роль в повседневной жизни.</a:t>
            </a:r>
          </a:p>
          <a:p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3" name="Picture 1" descr="C:\Users\User\Downloads\unknown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6904" y="1693164"/>
            <a:ext cx="3950208" cy="2851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5936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4281" y="1581912"/>
            <a:ext cx="8372100" cy="44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2400" dirty="0" smtClean="0"/>
              <a:t>v0x = v0 * np.cos(a) v0y = v0 * np.sin(a)</a:t>
            </a:r>
          </a:p>
          <a:p>
            <a:pPr fontAlgn="base"/>
            <a:r>
              <a:rPr lang="es-ES" sz="2400" dirty="0" smtClean="0"/>
              <a:t>tp </a:t>
            </a:r>
            <a:r>
              <a:rPr lang="es-ES" sz="2400" dirty="0" smtClean="0"/>
              <a:t>= (v0 * np.sin(a)) / g</a:t>
            </a:r>
          </a:p>
          <a:p>
            <a:pPr fontAlgn="base"/>
            <a:r>
              <a:rPr lang="es-ES" sz="2400" dirty="0" smtClean="0"/>
              <a:t>x </a:t>
            </a:r>
            <a:r>
              <a:rPr lang="es-ES" sz="2400" dirty="0" smtClean="0"/>
              <a:t>= v0x * t y = v0y * t - (g * t ** 2) / </a:t>
            </a:r>
            <a:r>
              <a:rPr lang="es-ES" sz="2400" dirty="0" smtClean="0"/>
              <a:t>2</a:t>
            </a:r>
            <a:endParaRPr lang="ru-RU" sz="2400" dirty="0" smtClean="0"/>
          </a:p>
          <a:p>
            <a:pPr fontAlgn="base"/>
            <a:endParaRPr lang="ru-RU" sz="2400" dirty="0" smtClean="0"/>
          </a:p>
          <a:p>
            <a:pPr fontAlgn="base"/>
            <a:endParaRPr lang="ru-RU" sz="2400" dirty="0" smtClean="0"/>
          </a:p>
          <a:p>
            <a:pPr fontAlgn="base"/>
            <a:r>
              <a:rPr lang="es-ES" sz="2400" dirty="0" smtClean="0"/>
              <a:t>V0x</a:t>
            </a:r>
            <a:r>
              <a:rPr lang="ru-RU" sz="2400" dirty="0" smtClean="0"/>
              <a:t>-начальная скорость по оси </a:t>
            </a:r>
            <a:r>
              <a:rPr lang="en-US" sz="2400" dirty="0" smtClean="0"/>
              <a:t>x</a:t>
            </a:r>
            <a:r>
              <a:rPr lang="ru-RU" sz="2400" dirty="0" smtClean="0"/>
              <a:t>, </a:t>
            </a:r>
            <a:r>
              <a:rPr lang="en-US" sz="2400" dirty="0" smtClean="0"/>
              <a:t>V0-</a:t>
            </a:r>
            <a:r>
              <a:rPr lang="ru-RU" sz="2400" dirty="0" smtClean="0"/>
              <a:t> начальное заданная скорость, </a:t>
            </a:r>
            <a:r>
              <a:rPr lang="en-US" sz="2400" dirty="0" err="1" smtClean="0"/>
              <a:t>cos</a:t>
            </a:r>
            <a:r>
              <a:rPr lang="en-US" sz="2400" dirty="0" smtClean="0"/>
              <a:t>(a) </a:t>
            </a:r>
            <a:r>
              <a:rPr lang="ru-RU" sz="2400" dirty="0" smtClean="0"/>
              <a:t>или</a:t>
            </a:r>
            <a:r>
              <a:rPr lang="en-US" sz="2400" dirty="0" smtClean="0"/>
              <a:t> sin(a)-</a:t>
            </a:r>
            <a:r>
              <a:rPr lang="ru-RU" sz="2400" dirty="0" smtClean="0"/>
              <a:t> некоторый угол, </a:t>
            </a:r>
            <a:r>
              <a:rPr lang="en-US" sz="2400" dirty="0" smtClean="0"/>
              <a:t>g</a:t>
            </a:r>
            <a:r>
              <a:rPr lang="ru-RU" sz="2400" dirty="0" smtClean="0"/>
              <a:t>-ускорение свободного падения, </a:t>
            </a:r>
            <a:r>
              <a:rPr lang="en-US" sz="2400" dirty="0" smtClean="0"/>
              <a:t>V0</a:t>
            </a:r>
            <a:r>
              <a:rPr lang="ru-RU" sz="2400" dirty="0" smtClean="0"/>
              <a:t>у- начальная скорость по оси </a:t>
            </a:r>
            <a:r>
              <a:rPr lang="en-US" sz="2400" dirty="0" smtClean="0"/>
              <a:t>y</a:t>
            </a:r>
            <a:r>
              <a:rPr lang="ru-RU" sz="2400" dirty="0" smtClean="0"/>
              <a:t>, </a:t>
            </a:r>
            <a:r>
              <a:rPr lang="en-US" sz="2400" dirty="0" smtClean="0"/>
              <a:t>t-</a:t>
            </a:r>
            <a:r>
              <a:rPr lang="ru-RU" sz="2400" dirty="0" smtClean="0"/>
              <a:t>время.</a:t>
            </a:r>
          </a:p>
          <a:p>
            <a:pPr fontAlgn="base"/>
            <a:endParaRPr lang="ru-RU" sz="2400" dirty="0" smtClean="0"/>
          </a:p>
          <a:p>
            <a:pPr fontAlgn="base"/>
            <a:endParaRPr lang="ru-RU" sz="2400" dirty="0" smtClean="0"/>
          </a:p>
          <a:p>
            <a:pPr fontAlgn="base"/>
            <a:endParaRPr lang="es-ES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Font typeface="Calibri"/>
              <a:buChar char="●"/>
            </a:pPr>
            <a:r>
              <a:rPr lang="ru-RU" sz="1800" dirty="0" smtClean="0"/>
              <a:t>Проведённое исследование показало, что объект способен перемещаться в пространстве в зависимости от заданной скорости и угу полета.  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1800" dirty="0" smtClean="0"/>
              <a:t>Тело не способно перемещаться точно также в другом пространстве. </a:t>
            </a: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1800" dirty="0" smtClean="0"/>
              <a:t>Дальнейшим развитием этой работы может стать движение тела под углом к горизонту при различных обстоятельствах.</a:t>
            </a:r>
          </a:p>
          <a:p>
            <a:pPr marL="457200" lvl="0" indent="-381000">
              <a:buSzPts val="2400"/>
              <a:buFont typeface="Calibri"/>
              <a:buChar char="●"/>
            </a:pPr>
            <a:endParaRPr lang="ru-RU" sz="1800" dirty="0" smtClean="0"/>
          </a:p>
        </p:txBody>
      </p:sp>
      <p:pic>
        <p:nvPicPr>
          <p:cNvPr id="5122" name="Picture 2" descr="http://www.losingsalvation.com/wp-content/uploads/2016/10/10760619_m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976" y="3483864"/>
            <a:ext cx="7050024" cy="2686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284</Words>
  <Application>Microsoft Office PowerPoint</Application>
  <PresentationFormat>Экран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Merriweather</vt:lpstr>
      <vt:lpstr>Тема1</vt:lpstr>
      <vt:lpstr>Слайд 1</vt:lpstr>
      <vt:lpstr>Движение тела под углом к горизонту</vt:lpstr>
      <vt:lpstr>Введение</vt:lpstr>
      <vt:lpstr>Постановка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</cp:lastModifiedBy>
  <cp:revision>6</cp:revision>
  <dcterms:modified xsi:type="dcterms:W3CDTF">2021-02-26T20:21:02Z</dcterms:modified>
</cp:coreProperties>
</file>