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4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79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1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5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25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71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27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0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71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43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13D94-F4BD-4BFE-B0EF-FEF450ABA27F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1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ipsum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080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</dc:title>
  <dc:creator>Dima</dc:creator>
  <cp:keywords>Sharm ipsum</cp:keywords>
  <cp:lastModifiedBy>Dima</cp:lastModifiedBy>
  <cp:revision>5</cp:revision>
  <dcterms:created xsi:type="dcterms:W3CDTF">2016-05-31T11:10:57Z</dcterms:created>
  <dcterms:modified xsi:type="dcterms:W3CDTF">2016-06-01T13:34:51Z</dcterms:modified>
  <cp:category>ipsum</cp:category>
</cp:coreProperties>
</file>