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4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9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5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5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1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0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3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3D94-F4BD-4BFE-B0EF-FEF450ABA27F}" type="datetimeFigureOut">
              <a:rPr lang="ru-RU" smtClean="0"/>
              <a:t>31.05.2016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0526-9772-4496-9919-8D7C9E251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1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ipsum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080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</dc:title>
  <dc:creator>Dima</dc:creator>
  <cp:lastModifiedBy>Dima</cp:lastModifiedBy>
  <cp:revision>2</cp:revision>
  <dcterms:created xsi:type="dcterms:W3CDTF">2016-05-31T11:10:57Z</dcterms:created>
  <dcterms:modified xsi:type="dcterms:W3CDTF">2016-05-31T11:50:27Z</dcterms:modified>
</cp:coreProperties>
</file>