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RoSemary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95400" y="81915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cross-platform framework for deployment </a:t>
            </a:r>
          </a:p>
        </p:txBody>
      </p:sp>
      <p:sp>
        <p:nvSpPr>
          <p:cNvPr id="34" name="Shape 34"/>
          <p:cNvSpPr/>
          <p:nvPr/>
        </p:nvSpPr>
        <p:spPr>
          <a:xfrm>
            <a:off x="-1484449" y="3311128"/>
            <a:ext cx="393800" cy="279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35" name="Rosemary-and-Its-Benefits-for-Good-Health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4288" y="320466"/>
            <a:ext cx="9798420" cy="6532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Collaborators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Dmitry Galov (SCH179) - back-end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Roman Lozko (MIPT) - engineer and a good guy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Maxim Grishkin (MIPT) - front-end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056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056">
                <a:solidFill>
                  <a:srgbClr val="535353"/>
                </a:solidFill>
              </a:rPr>
              <a:t>I want to create a multiplayer browser Game, but i don’t know how.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Main Features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Creating real-time applications (via PubNub)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Easy to configure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Embedded chat for users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Tremendous variety of use cases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Technologies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Programming languages: Python and JS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Web: Flask and Jinja2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Real-time: PubNub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CSS framework: Twitter Bootstrap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TODO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Using more productive tools for real-time, cause Pub Nub really sucks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Support of different mobile platforms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Code refactoring :)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The truth is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That was the first such competition for us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We are not good in time management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We are not as skillful, as the most part of you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But we really like that!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270000" y="5689600"/>
            <a:ext cx="104648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353"/>
                </a:solidFill>
              </a:rPr>
              <a:t>–Jonny Ive (Apple Inc)</a:t>
            </a:r>
          </a:p>
        </p:txBody>
      </p:sp>
      <p:sp>
        <p:nvSpPr>
          <p:cNvPr id="55" name="Shape 55"/>
          <p:cNvSpPr/>
          <p:nvPr/>
        </p:nvSpPr>
        <p:spPr>
          <a:xfrm>
            <a:off x="1270000" y="4152900"/>
            <a:ext cx="104648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“One of the best web frameworks ever.”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