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DA71-122E-47A6-A1C6-97393DE04488}" type="datetimeFigureOut">
              <a:rPr lang="en-US" smtClean="0"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EBD4-179C-4874-A437-0BC1529D22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magi/deployment-uti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Production Deployments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fast and hassle free as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root should always be located in</a:t>
            </a: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3600" b="1" dirty="0" smtClean="0"/>
              <a:t>/home/PROJECT_USERNAME</a:t>
            </a:r>
          </a:p>
          <a:p>
            <a:pPr lvl="1">
              <a:buNone/>
            </a:pPr>
            <a:endParaRPr lang="en-US" sz="3600" b="1" dirty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up so that each </a:t>
            </a:r>
            <a:r>
              <a:rPr lang="en-US" dirty="0" err="1" smtClean="0"/>
              <a:t>deployer</a:t>
            </a:r>
            <a:r>
              <a:rPr lang="en-US" dirty="0" smtClean="0"/>
              <a:t> should have their own account (makes </a:t>
            </a:r>
            <a:r>
              <a:rPr lang="en-US" dirty="0" err="1" smtClean="0"/>
              <a:t>hipaa</a:t>
            </a:r>
            <a:r>
              <a:rPr lang="en-US" dirty="0" smtClean="0"/>
              <a:t> style auditing easier)</a:t>
            </a:r>
          </a:p>
          <a:p>
            <a:r>
              <a:rPr lang="en-US" dirty="0" smtClean="0"/>
              <a:t>Possible to use a single shared username by specifying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--user=</a:t>
            </a:r>
            <a:r>
              <a:rPr lang="en-US" dirty="0" err="1" smtClean="0"/>
              <a:t>some_user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on the command line when running fabric</a:t>
            </a:r>
          </a:p>
          <a:p>
            <a:r>
              <a:rPr lang="en-US" dirty="0" smtClean="0"/>
              <a:t>Expects a ‘requirements’ folder in the root of your repo, which contains 2 text files:</a:t>
            </a:r>
          </a:p>
          <a:p>
            <a:pPr lvl="1"/>
            <a:r>
              <a:rPr lang="en-US" dirty="0" smtClean="0"/>
              <a:t>apps.txt (pip packages)</a:t>
            </a:r>
          </a:p>
          <a:p>
            <a:pPr lvl="1"/>
            <a:r>
              <a:rPr lang="en-US" dirty="0" smtClean="0"/>
              <a:t>apt-packages.txt (apt-get packages)</a:t>
            </a:r>
          </a:p>
          <a:p>
            <a:pPr lvl="1"/>
            <a:r>
              <a:rPr lang="en-US" dirty="0" smtClean="0"/>
              <a:t>Examples in deployment-</a:t>
            </a:r>
            <a:r>
              <a:rPr lang="en-US" dirty="0" err="1" smtClean="0"/>
              <a:t>utils</a:t>
            </a:r>
            <a:r>
              <a:rPr lang="en-US" dirty="0" smtClean="0"/>
              <a:t>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production bootstrap -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supervisord</a:t>
            </a:r>
            <a:r>
              <a:rPr lang="en-US" dirty="0" smtClean="0"/>
              <a:t> to monitor individual services/processes (</a:t>
            </a:r>
            <a:r>
              <a:rPr lang="en-US" dirty="0" err="1" smtClean="0"/>
              <a:t>gunicorn</a:t>
            </a:r>
            <a:r>
              <a:rPr lang="en-US" dirty="0" smtClean="0"/>
              <a:t>, celery, apache, router, etc)</a:t>
            </a:r>
          </a:p>
          <a:p>
            <a:r>
              <a:rPr lang="en-US" dirty="0" smtClean="0"/>
              <a:t>Exception logger + mailer alerts if any exception pops up</a:t>
            </a:r>
          </a:p>
          <a:p>
            <a:r>
              <a:rPr lang="en-US" dirty="0" err="1" smtClean="0"/>
              <a:t>Pingdom</a:t>
            </a:r>
            <a:r>
              <a:rPr lang="en-US" dirty="0" smtClean="0"/>
              <a:t> monitors the online state of the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Service Crash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Script exists for monitoring individual services using </a:t>
            </a:r>
            <a:r>
              <a:rPr lang="en-US" dirty="0" err="1" smtClean="0"/>
              <a:t>Supervisord</a:t>
            </a:r>
            <a:r>
              <a:rPr lang="en-US" dirty="0" smtClean="0"/>
              <a:t> and </a:t>
            </a:r>
            <a:r>
              <a:rPr lang="en-US" dirty="0" err="1" smtClean="0"/>
              <a:t>Pingdom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Checks the status of all specified services at a regular interval</a:t>
            </a:r>
          </a:p>
          <a:p>
            <a:pPr lvl="1"/>
            <a:r>
              <a:rPr lang="en-US" dirty="0" smtClean="0"/>
              <a:t>Appears ‘down’ to </a:t>
            </a:r>
            <a:r>
              <a:rPr lang="en-US" dirty="0" err="1" smtClean="0"/>
              <a:t>pingdom</a:t>
            </a:r>
            <a:r>
              <a:rPr lang="en-US" dirty="0" smtClean="0"/>
              <a:t> when any one process goes down.</a:t>
            </a:r>
          </a:p>
          <a:p>
            <a:pPr lvl="1"/>
            <a:endParaRPr lang="en-US" dirty="0"/>
          </a:p>
          <a:p>
            <a:r>
              <a:rPr lang="en-US" dirty="0" smtClean="0"/>
              <a:t>Ensures that we get alerted if, for example, celery crashes but the ‘server’ still appears to be 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 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Nagios</a:t>
            </a:r>
            <a:r>
              <a:rPr lang="en-US" dirty="0" smtClean="0"/>
              <a:t>/</a:t>
            </a:r>
            <a:r>
              <a:rPr lang="en-US" dirty="0" err="1" smtClean="0"/>
              <a:t>Munin</a:t>
            </a:r>
            <a:r>
              <a:rPr lang="en-US" dirty="0" smtClean="0"/>
              <a:t> scripts for monitoring machine health.   (Already partially covered by </a:t>
            </a:r>
            <a:r>
              <a:rPr lang="en-US" dirty="0" err="1" smtClean="0"/>
              <a:t>Vcenter</a:t>
            </a:r>
            <a:r>
              <a:rPr lang="en-US" dirty="0" smtClean="0"/>
              <a:t>)</a:t>
            </a:r>
          </a:p>
          <a:p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for all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https://github.com/dimagi/deployment-utils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Includes Fabric scripts, apache + supervisor </a:t>
            </a:r>
            <a:r>
              <a:rPr lang="en-US" dirty="0" err="1" smtClean="0"/>
              <a:t>confs</a:t>
            </a:r>
            <a:r>
              <a:rPr lang="en-US" dirty="0" smtClean="0"/>
              <a:t>, monitoring scripts.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deployment layout</a:t>
            </a:r>
          </a:p>
          <a:p>
            <a:r>
              <a:rPr lang="en-US" dirty="0" smtClean="0"/>
              <a:t>Standard tools across </a:t>
            </a:r>
            <a:r>
              <a:rPr lang="en-US" dirty="0" err="1" smtClean="0"/>
              <a:t>dimagi</a:t>
            </a:r>
            <a:endParaRPr lang="en-US" dirty="0" smtClean="0"/>
          </a:p>
          <a:p>
            <a:r>
              <a:rPr lang="en-US" dirty="0" smtClean="0"/>
              <a:t>Easy to roll out</a:t>
            </a:r>
          </a:p>
          <a:p>
            <a:r>
              <a:rPr lang="en-US" dirty="0" smtClean="0"/>
              <a:t>Easy to monitor</a:t>
            </a:r>
          </a:p>
          <a:p>
            <a:r>
              <a:rPr lang="en-US" dirty="0" smtClean="0"/>
              <a:t>Easy to debug (view logs, figure out what broke)</a:t>
            </a:r>
          </a:p>
          <a:p>
            <a:r>
              <a:rPr lang="en-US" dirty="0" smtClean="0"/>
              <a:t>Easy to update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for getting everything initially set up (bootstrap)</a:t>
            </a:r>
          </a:p>
          <a:p>
            <a:r>
              <a:rPr lang="en-US" dirty="0" smtClean="0"/>
              <a:t>Script for pushing latest code out to server</a:t>
            </a:r>
          </a:p>
          <a:p>
            <a:r>
              <a:rPr lang="en-US" dirty="0" smtClean="0"/>
              <a:t>Script for monitoring/controlling server</a:t>
            </a:r>
          </a:p>
          <a:p>
            <a:r>
              <a:rPr lang="en-US" dirty="0" smtClean="0"/>
              <a:t>Additional shortcuts a plus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Ubuntu</a:t>
            </a:r>
            <a:r>
              <a:rPr lang="en-US" dirty="0" smtClean="0"/>
              <a:t> server/</a:t>
            </a:r>
            <a:r>
              <a:rPr lang="en-US" dirty="0" err="1" smtClean="0"/>
              <a:t>vm</a:t>
            </a:r>
            <a:endParaRPr lang="en-US" dirty="0" smtClean="0"/>
          </a:p>
          <a:p>
            <a:r>
              <a:rPr lang="en-US" dirty="0" smtClean="0"/>
              <a:t>Fabric</a:t>
            </a:r>
          </a:p>
          <a:p>
            <a:pPr lvl="1">
              <a:buNone/>
            </a:pPr>
            <a:r>
              <a:rPr lang="en-US" sz="1400" dirty="0" smtClean="0"/>
              <a:t>“</a:t>
            </a:r>
            <a:r>
              <a:rPr lang="en-US" sz="1400" dirty="0"/>
              <a:t>Fabric is a Python (2.5 or higher) library and command-line tool for streamlining the use of SSH for application deployment or systems administration tasks</a:t>
            </a:r>
            <a:r>
              <a:rPr lang="en-US" sz="1400" dirty="0" smtClean="0"/>
              <a:t>.”</a:t>
            </a:r>
          </a:p>
          <a:p>
            <a:r>
              <a:rPr lang="en-US" dirty="0" smtClean="0"/>
              <a:t>Supervisor</a:t>
            </a:r>
          </a:p>
          <a:p>
            <a:pPr lvl="1">
              <a:buNone/>
            </a:pPr>
            <a:r>
              <a:rPr lang="en-US" sz="1400" dirty="0" smtClean="0"/>
              <a:t>“Supervisor </a:t>
            </a:r>
            <a:r>
              <a:rPr lang="en-US" sz="1400" dirty="0"/>
              <a:t>is a client/server system that allows its users to monitor and control a number of processes on UNIX-like operating systems</a:t>
            </a:r>
            <a:r>
              <a:rPr lang="en-US" sz="1400" dirty="0" smtClean="0"/>
              <a:t>.”</a:t>
            </a:r>
          </a:p>
          <a:p>
            <a:pPr lvl="1">
              <a:buNone/>
            </a:pPr>
            <a:r>
              <a:rPr lang="en-US" sz="1400" dirty="0" smtClean="0"/>
              <a:t>Much like Upstart/</a:t>
            </a:r>
            <a:r>
              <a:rPr lang="en-US" sz="1400" dirty="0" err="1" smtClean="0"/>
              <a:t>init.d</a:t>
            </a:r>
            <a:endParaRPr lang="en-US" sz="1400" dirty="0" smtClean="0"/>
          </a:p>
          <a:p>
            <a:r>
              <a:rPr lang="en-US" dirty="0" smtClean="0"/>
              <a:t>Apache</a:t>
            </a:r>
          </a:p>
          <a:p>
            <a:pPr lvl="1"/>
            <a:r>
              <a:rPr lang="en-US" dirty="0" smtClean="0"/>
              <a:t>Serves static content and acts as a traffic proxy for </a:t>
            </a:r>
            <a:r>
              <a:rPr lang="en-US" dirty="0" err="1" smtClean="0"/>
              <a:t>django</a:t>
            </a:r>
            <a:r>
              <a:rPr lang="en-US" dirty="0" smtClean="0"/>
              <a:t>, </a:t>
            </a:r>
            <a:r>
              <a:rPr lang="en-US" dirty="0" err="1" smtClean="0"/>
              <a:t>rsms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r>
              <a:rPr lang="en-US" dirty="0" smtClean="0"/>
              <a:t>, etc</a:t>
            </a:r>
          </a:p>
          <a:p>
            <a:r>
              <a:rPr lang="en-US" dirty="0" err="1" smtClean="0"/>
              <a:t>Gunicorn</a:t>
            </a:r>
            <a:r>
              <a:rPr lang="en-US" dirty="0" smtClean="0"/>
              <a:t> (possibly </a:t>
            </a:r>
            <a:r>
              <a:rPr lang="en-US" dirty="0" err="1" smtClean="0"/>
              <a:t>cherrypy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Serves </a:t>
            </a:r>
            <a:r>
              <a:rPr lang="en-US" dirty="0" err="1" smtClean="0"/>
              <a:t>django</a:t>
            </a:r>
            <a:r>
              <a:rPr lang="en-US" dirty="0"/>
              <a:t> </a:t>
            </a:r>
            <a:r>
              <a:rPr lang="en-US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for getting everything initially set up (bootstrap)</a:t>
            </a:r>
          </a:p>
          <a:p>
            <a:pPr lvl="1"/>
            <a:r>
              <a:rPr lang="en-US" dirty="0" smtClean="0"/>
              <a:t>Fabric</a:t>
            </a:r>
          </a:p>
          <a:p>
            <a:pPr lvl="2"/>
            <a:r>
              <a:rPr lang="en-US" dirty="0" smtClean="0"/>
              <a:t>Installs </a:t>
            </a:r>
            <a:r>
              <a:rPr lang="en-US" dirty="0" err="1" smtClean="0"/>
              <a:t>virtualenv</a:t>
            </a:r>
            <a:r>
              <a:rPr lang="en-US" dirty="0" smtClean="0"/>
              <a:t>, pip, </a:t>
            </a:r>
            <a:r>
              <a:rPr lang="en-US" dirty="0" err="1" smtClean="0"/>
              <a:t>django</a:t>
            </a:r>
            <a:r>
              <a:rPr lang="en-US" dirty="0" smtClean="0"/>
              <a:t>, </a:t>
            </a:r>
            <a:r>
              <a:rPr lang="en-US" dirty="0" err="1" smtClean="0"/>
              <a:t>rapidsms</a:t>
            </a:r>
            <a:r>
              <a:rPr lang="en-US" dirty="0" smtClean="0"/>
              <a:t>, etc</a:t>
            </a:r>
          </a:p>
          <a:p>
            <a:pPr lvl="2"/>
            <a:r>
              <a:rPr lang="en-US" dirty="0" smtClean="0"/>
              <a:t>Creates apache + supervisor </a:t>
            </a:r>
            <a:r>
              <a:rPr lang="en-US" dirty="0" err="1" smtClean="0"/>
              <a:t>config</a:t>
            </a:r>
            <a:r>
              <a:rPr lang="en-US" dirty="0" smtClean="0"/>
              <a:t> files (more later)</a:t>
            </a:r>
          </a:p>
          <a:p>
            <a:pPr lvl="2"/>
            <a:r>
              <a:rPr lang="en-US" dirty="0" err="1" smtClean="0"/>
              <a:t>Symlinks</a:t>
            </a:r>
            <a:r>
              <a:rPr lang="en-US" dirty="0" smtClean="0"/>
              <a:t> everything up</a:t>
            </a:r>
          </a:p>
          <a:p>
            <a:pPr lvl="2"/>
            <a:r>
              <a:rPr lang="en-US" dirty="0" smtClean="0"/>
              <a:t>Checks out latest commit from repo (off master)</a:t>
            </a:r>
          </a:p>
          <a:p>
            <a:pPr lvl="2"/>
            <a:r>
              <a:rPr lang="en-US" dirty="0" smtClean="0"/>
              <a:t>All automatically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for pushing latest code out to server</a:t>
            </a:r>
          </a:p>
          <a:p>
            <a:pPr lvl="1"/>
            <a:r>
              <a:rPr lang="en-US" dirty="0" smtClean="0"/>
              <a:t>Fabric</a:t>
            </a:r>
          </a:p>
          <a:p>
            <a:pPr lvl="2"/>
            <a:r>
              <a:rPr lang="en-US" dirty="0" smtClean="0"/>
              <a:t>Stops relevant services</a:t>
            </a:r>
          </a:p>
          <a:p>
            <a:pPr lvl="2"/>
            <a:r>
              <a:rPr lang="en-US" dirty="0" smtClean="0"/>
              <a:t>Triggers a </a:t>
            </a:r>
            <a:r>
              <a:rPr lang="en-US" dirty="0" err="1" smtClean="0"/>
              <a:t>git</a:t>
            </a:r>
            <a:r>
              <a:rPr lang="en-US" dirty="0" smtClean="0"/>
              <a:t> pull &lt;branch&gt;</a:t>
            </a:r>
          </a:p>
          <a:p>
            <a:pPr lvl="2"/>
            <a:r>
              <a:rPr lang="en-US" dirty="0" smtClean="0"/>
              <a:t>Updates pip-requires packages</a:t>
            </a:r>
          </a:p>
          <a:p>
            <a:pPr lvl="2"/>
            <a:r>
              <a:rPr lang="en-US" dirty="0" smtClean="0"/>
              <a:t>Updates apt-get packages</a:t>
            </a:r>
          </a:p>
          <a:p>
            <a:pPr lvl="2"/>
            <a:r>
              <a:rPr lang="en-US" dirty="0" smtClean="0"/>
              <a:t>Updates server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2"/>
            <a:r>
              <a:rPr lang="en-US" dirty="0" smtClean="0"/>
              <a:t>Restarts relevant services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for monitoring/controlling server</a:t>
            </a:r>
          </a:p>
          <a:p>
            <a:pPr lvl="1"/>
            <a:r>
              <a:rPr lang="en-US" dirty="0" smtClean="0"/>
              <a:t>Supervisor runs on the server</a:t>
            </a:r>
          </a:p>
          <a:p>
            <a:pPr lvl="1"/>
            <a:r>
              <a:rPr lang="en-US" dirty="0" smtClean="0"/>
              <a:t>Fabric talks to supervisor and reports the status of relevant services</a:t>
            </a:r>
          </a:p>
          <a:p>
            <a:pPr lvl="1"/>
            <a:r>
              <a:rPr lang="en-US" dirty="0" smtClean="0"/>
              <a:t>Can also trigger a service start/stop/restart through </a:t>
            </a:r>
            <a:r>
              <a:rPr lang="en-US" dirty="0" err="1" smtClean="0"/>
              <a:t>supervisorctl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shortcuts a plus</a:t>
            </a:r>
          </a:p>
          <a:p>
            <a:pPr lvl="1"/>
            <a:r>
              <a:rPr lang="en-US" dirty="0" smtClean="0"/>
              <a:t>Clear out a staging DB (fresh start)</a:t>
            </a:r>
          </a:p>
          <a:p>
            <a:pPr lvl="1"/>
            <a:r>
              <a:rPr lang="en-US" dirty="0" smtClean="0"/>
              <a:t>Run tests (?)</a:t>
            </a:r>
          </a:p>
          <a:p>
            <a:pPr lvl="1"/>
            <a:r>
              <a:rPr lang="en-US" dirty="0" smtClean="0"/>
              <a:t>Whatever else you can write in a python function.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Layout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4648200" cy="361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200400" y="22860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962400" y="46482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029200" y="4191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029200" y="510540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0" y="2133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 conf files live here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3962400"/>
            <a:ext cx="200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Actual project code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4343400"/>
            <a:ext cx="2328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deployment related</a:t>
            </a:r>
          </a:p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5029200"/>
            <a:ext cx="231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Project specific python</a:t>
            </a:r>
          </a:p>
          <a:p>
            <a:pPr algn="ctr"/>
            <a:r>
              <a:rPr lang="en-US" dirty="0" err="1" smtClean="0"/>
              <a:t>virtualenv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14400" y="1600200"/>
            <a:ext cx="2133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1371600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Root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511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Production Deployments</vt:lpstr>
      <vt:lpstr>Goals</vt:lpstr>
      <vt:lpstr>What do we need?</vt:lpstr>
      <vt:lpstr>Tools for the Job</vt:lpstr>
      <vt:lpstr>What do we need?</vt:lpstr>
      <vt:lpstr>What do we need?</vt:lpstr>
      <vt:lpstr>What do we need?</vt:lpstr>
      <vt:lpstr>What do we need?</vt:lpstr>
      <vt:lpstr>Server Layout</vt:lpstr>
      <vt:lpstr>Project Root</vt:lpstr>
      <vt:lpstr>Fabric Note</vt:lpstr>
      <vt:lpstr>Post production bootstrap - Monitoring</vt:lpstr>
      <vt:lpstr>Individual Service Crash Alert</vt:lpstr>
      <vt:lpstr>Coming Soon (?)</vt:lpstr>
      <vt:lpstr>Where to go for all the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Deployments</dc:title>
  <dc:creator>adewinter</dc:creator>
  <cp:lastModifiedBy>adewinter</cp:lastModifiedBy>
  <cp:revision>5</cp:revision>
  <dcterms:created xsi:type="dcterms:W3CDTF">2011-09-14T15:15:53Z</dcterms:created>
  <dcterms:modified xsi:type="dcterms:W3CDTF">2011-09-14T16:53:01Z</dcterms:modified>
</cp:coreProperties>
</file>