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0" y="2760765"/>
            <a:ext cx="31074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Tous pour une Smart mobility</a:t>
            </a:r>
            <a:endParaRPr kumimoji="0"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19600" y="1231828"/>
            <a:ext cx="482156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1500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Maze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272278"/>
            <a:ext cx="799071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800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Th</a:t>
            </a:r>
            <a:r>
              <a:rPr lang="fr-FR" altLang="ko-KR" sz="2800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è</a:t>
            </a:r>
            <a:r>
              <a:rPr lang="en-US" altLang="ko-KR" sz="2800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me: </a:t>
            </a:r>
            <a:r>
              <a:rPr lang="en-US" altLang="ko-KR" sz="2800" b="1" dirty="0" err="1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L’am</a:t>
            </a:r>
            <a:r>
              <a:rPr lang="fr-FR" altLang="ko-KR" sz="2800" b="1" dirty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é</a:t>
            </a:r>
            <a:r>
              <a:rPr lang="en-US" altLang="ko-KR" sz="2800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lioration de la mobilit</a:t>
            </a:r>
            <a:r>
              <a:rPr lang="fr-FR" altLang="ko-KR" sz="2800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é</a:t>
            </a:r>
            <a:r>
              <a:rPr lang="en-US" altLang="ko-KR" sz="2800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urbaine </a:t>
            </a:r>
          </a:p>
          <a:p>
            <a:pPr algn="just"/>
            <a:r>
              <a:rPr lang="en-US" altLang="ko-KR" sz="2800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gr</a:t>
            </a:r>
            <a:r>
              <a:rPr lang="fr-FR" altLang="ko-KR" sz="2800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â</a:t>
            </a:r>
            <a:r>
              <a:rPr lang="en-US" altLang="ko-KR" sz="2800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ce au </a:t>
            </a:r>
            <a:r>
              <a:rPr lang="en-US" altLang="ko-KR" sz="2800" b="1" dirty="0" err="1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num</a:t>
            </a:r>
            <a:r>
              <a:rPr lang="fr-FR" altLang="ko-KR" sz="2800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é</a:t>
            </a:r>
            <a:r>
              <a:rPr lang="en-US" altLang="ko-KR" sz="2800" b="1" dirty="0" err="1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rique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570" y="2958617"/>
            <a:ext cx="29337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000" b="1" u="sng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Membres du </a:t>
            </a:r>
            <a:r>
              <a:rPr lang="en-US" altLang="ko-KR" sz="2000" b="1" u="sng" dirty="0" err="1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groupe</a:t>
            </a:r>
            <a:endParaRPr lang="en-US" altLang="ko-KR" sz="2000" b="1" u="sng" dirty="0" smtClean="0">
              <a:solidFill>
                <a:srgbClr val="FFFF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just"/>
            <a:r>
              <a:rPr lang="en-US" altLang="ko-KR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Nacko Henri Bienvenue</a:t>
            </a:r>
          </a:p>
          <a:p>
            <a:pPr algn="just"/>
            <a:r>
              <a:rPr lang="en-US" altLang="ko-KR" b="1" dirty="0" err="1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Zanr</a:t>
            </a:r>
            <a:r>
              <a:rPr lang="fr-FR" altLang="ko-KR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é</a:t>
            </a:r>
            <a:r>
              <a:rPr lang="en-US" altLang="ko-KR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Mahamadi</a:t>
            </a:r>
            <a:endParaRPr lang="en-US" altLang="ko-KR" b="1" dirty="0" smtClean="0">
              <a:solidFill>
                <a:srgbClr val="FFFF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just"/>
            <a:r>
              <a:rPr lang="en-US" altLang="ko-KR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Coulibaly </a:t>
            </a:r>
            <a:r>
              <a:rPr lang="en-US" altLang="ko-KR" b="1" dirty="0" err="1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Yacine</a:t>
            </a:r>
            <a:endParaRPr lang="en-US" altLang="ko-KR" b="1" dirty="0" smtClean="0">
              <a:solidFill>
                <a:srgbClr val="FFFF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just"/>
            <a:r>
              <a:rPr lang="en-US" altLang="ko-KR" b="1" dirty="0" err="1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Weda</a:t>
            </a:r>
            <a:r>
              <a:rPr lang="en-US" altLang="ko-KR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Dorcas</a:t>
            </a:r>
          </a:p>
          <a:p>
            <a:pPr algn="just"/>
            <a:r>
              <a:rPr lang="en-US" altLang="ko-KR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Nana </a:t>
            </a:r>
            <a:r>
              <a:rPr lang="en-US" altLang="ko-KR" b="1" dirty="0" err="1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Razack</a:t>
            </a:r>
            <a:endParaRPr lang="en-US" altLang="ko-KR" b="1" dirty="0">
              <a:solidFill>
                <a:srgbClr val="FFFF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81337"/>
            <a:ext cx="7162800" cy="884466"/>
          </a:xfrm>
        </p:spPr>
        <p:txBody>
          <a:bodyPr/>
          <a:lstStyle/>
          <a:p>
            <a:pPr algn="ctr"/>
            <a:r>
              <a:rPr lang="en-US" sz="4000" dirty="0" smtClean="0"/>
              <a:t> Plan de Pr</a:t>
            </a:r>
            <a:r>
              <a:rPr lang="fr-FR" sz="4000" dirty="0" smtClean="0"/>
              <a:t>é</a:t>
            </a:r>
            <a:r>
              <a:rPr lang="en-US" sz="4000" dirty="0" smtClean="0"/>
              <a:t>sentation</a:t>
            </a:r>
            <a:endParaRPr lang="en-US" sz="40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114800" y="971550"/>
            <a:ext cx="4495800" cy="460648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590800" y="1160055"/>
            <a:ext cx="6312024" cy="3872593"/>
          </a:xfrm>
        </p:spPr>
        <p:txBody>
          <a:bodyPr/>
          <a:lstStyle/>
          <a:p>
            <a:r>
              <a:rPr lang="en-US" altLang="ko-KR" sz="2000" dirty="0" smtClean="0"/>
              <a:t> - Pr</a:t>
            </a:r>
            <a:r>
              <a:rPr lang="fr-FR" altLang="ko-KR" sz="2000" dirty="0" smtClean="0"/>
              <a:t>é</a:t>
            </a:r>
            <a:r>
              <a:rPr lang="en-US" altLang="ko-KR" sz="2000" dirty="0" smtClean="0"/>
              <a:t>sentation</a:t>
            </a:r>
          </a:p>
          <a:p>
            <a:r>
              <a:rPr lang="en-US" altLang="ko-KR" sz="2000" dirty="0" smtClean="0"/>
              <a:t> - Description du projet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Enum</a:t>
            </a:r>
            <a:r>
              <a:rPr lang="fr-FR" altLang="ko-KR" sz="2000" dirty="0" smtClean="0"/>
              <a:t>é</a:t>
            </a:r>
            <a:r>
              <a:rPr lang="en-US" altLang="ko-KR" sz="2000" dirty="0" smtClean="0"/>
              <a:t>ration des solutions (04):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* Re</a:t>
            </a:r>
            <a:r>
              <a:rPr lang="fr-FR" altLang="ko-KR" sz="2000" dirty="0" smtClean="0"/>
              <a:t>dyn</a:t>
            </a:r>
            <a:r>
              <a:rPr lang="en-US" altLang="ko-KR" sz="2000" dirty="0" smtClean="0"/>
              <a:t>amiser les </a:t>
            </a:r>
            <a:r>
              <a:rPr lang="en-US" altLang="ko-KR" sz="2000" dirty="0" err="1" smtClean="0"/>
              <a:t>soci</a:t>
            </a:r>
            <a:r>
              <a:rPr lang="fr-FR" altLang="ko-KR" sz="2000" dirty="0" smtClean="0"/>
              <a:t>étés</a:t>
            </a:r>
            <a:r>
              <a:rPr lang="en-US" altLang="ko-KR" sz="2000" dirty="0" smtClean="0"/>
              <a:t> des transports en commun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* Installer des feux tricolors solaires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* Encourager le covoiturage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* Ins</a:t>
            </a:r>
            <a:r>
              <a:rPr lang="fr-FR" altLang="ko-KR" sz="2000" dirty="0" smtClean="0"/>
              <a:t>é</a:t>
            </a:r>
            <a:r>
              <a:rPr lang="en-US" altLang="ko-KR" sz="2000" dirty="0" smtClean="0"/>
              <a:t>rer le code la route dans le </a:t>
            </a:r>
            <a:r>
              <a:rPr lang="en-US" altLang="ko-KR" sz="2000" dirty="0" err="1" smtClean="0"/>
              <a:t>syst</a:t>
            </a:r>
            <a:r>
              <a:rPr lang="fr-FR" altLang="ko-KR" sz="2000" dirty="0" smtClean="0"/>
              <a:t>è</a:t>
            </a:r>
            <a:r>
              <a:rPr lang="en-US" altLang="ko-KR" sz="2000" dirty="0" smtClean="0"/>
              <a:t>me </a:t>
            </a:r>
            <a:r>
              <a:rPr lang="fr-FR" altLang="ko-KR" sz="2000" dirty="0" smtClean="0"/>
              <a:t>é</a:t>
            </a:r>
            <a:r>
              <a:rPr lang="en-US" altLang="ko-KR" sz="2000" dirty="0" smtClean="0"/>
              <a:t>ducatif.</a:t>
            </a:r>
          </a:p>
          <a:p>
            <a:r>
              <a:rPr lang="en-US" altLang="ko-KR" sz="2000" dirty="0"/>
              <a:t>	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36195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Description du Projet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984825"/>
            <a:ext cx="8305800" cy="1709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Notre projet </a:t>
            </a:r>
            <a:r>
              <a:rPr lang="fr-F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intitulé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“Maze”</a:t>
            </a:r>
            <a:r>
              <a:rPr lang="fr-F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 un nouveau systè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 de gestion de la circulation routi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 et permet de garantir la s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 usagers. En effet, 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“Maze”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 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l’accent sur l’observation des règles élémentaires de la </a:t>
            </a:r>
            <a:r>
              <a:rPr lang="fr-F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sécurité 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routière et celle des usagers de la route afin d’améliorer la mobilité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urbaine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693947"/>
            <a:ext cx="82772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y arriver, nous devons mener </a:t>
            </a:r>
            <a:r>
              <a:rPr lang="fr-F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campagnes 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fr-F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publicité 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de sensibilisation </a:t>
            </a:r>
            <a:r>
              <a:rPr lang="fr-F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grande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chelle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l’endroit du grand public. </a:t>
            </a:r>
          </a:p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 premier niveau, Il s’agit d’augmenter le nombre des bus de la </a:t>
            </a:r>
            <a:r>
              <a:rPr lang="fr-F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Société 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Transports en Commun afin de réduire les temps d’attente  aux </a:t>
            </a:r>
            <a:r>
              <a:rPr lang="fr-F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arrêts 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tout au plus une demi-heure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518" y="438150"/>
            <a:ext cx="8305800" cy="213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Il faut 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en plus de cela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lopper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une application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mobile(prototype que nous avons </a:t>
            </a: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conçu ) 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permettant aux usagers de suivre leur moyen de transport et d’être informé des arrivées et des départs dans les arrêts de bus. Des acc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s pour les personnes 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mobilit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réduites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sont 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également à pré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voir dans les bus.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3400" y="2647950"/>
            <a:ext cx="7772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faut 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galement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privil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gier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les bus de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amener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les usagers 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l’emprunter quotidiennement au profit de leur engins respectif.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L’une des grandes solution 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d’appliquer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rigoureusement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r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glementation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sur la circulation et le stationnement des v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hicules poids lourds dans la ville de Ouagadougou (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decret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°2018-1061 (22 Novembre 2018)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5822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66750"/>
            <a:ext cx="8496944" cy="129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Augmenter les </a:t>
            </a:r>
            <a:r>
              <a:rPr lang="en-US" b="1" dirty="0" err="1"/>
              <a:t>investissements</a:t>
            </a:r>
            <a:r>
              <a:rPr lang="en-US" b="1" dirty="0"/>
              <a:t> </a:t>
            </a:r>
            <a:r>
              <a:rPr lang="en-US" b="1" dirty="0" err="1"/>
              <a:t>allouer</a:t>
            </a:r>
            <a:r>
              <a:rPr lang="en-US" b="1" dirty="0"/>
              <a:t> </a:t>
            </a:r>
            <a:r>
              <a:rPr lang="fr-FR" b="1" dirty="0"/>
              <a:t>à</a:t>
            </a:r>
            <a:r>
              <a:rPr lang="en-US" b="1" dirty="0"/>
              <a:t> la </a:t>
            </a:r>
            <a:r>
              <a:rPr lang="en-US" b="1" dirty="0" smtClean="0"/>
              <a:t>s</a:t>
            </a:r>
            <a:r>
              <a:rPr lang="fr-FR" b="1" dirty="0" smtClean="0"/>
              <a:t>é</a:t>
            </a:r>
            <a:r>
              <a:rPr lang="en-US" b="1" dirty="0" err="1" smtClean="0"/>
              <a:t>curité</a:t>
            </a:r>
            <a:r>
              <a:rPr lang="en-US" b="1" dirty="0" smtClean="0"/>
              <a:t> </a:t>
            </a:r>
            <a:r>
              <a:rPr lang="en-US" b="1" dirty="0"/>
              <a:t>routi</a:t>
            </a:r>
            <a:r>
              <a:rPr lang="fr-FR" b="1" dirty="0"/>
              <a:t>ères de la ville</a:t>
            </a:r>
            <a:r>
              <a:rPr lang="en-US" b="1" dirty="0"/>
              <a:t>.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Au second niveau, il est question d’installer des feux tricolores solaires et des signalisations horizontales pour marquer les arrêts obligatoires.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2190750"/>
            <a:ext cx="84969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Encourager le </a:t>
            </a:r>
            <a:r>
              <a:rPr lang="fr-F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covoiturage et le </a:t>
            </a:r>
            <a:r>
              <a:rPr lang="fr-FR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comoturage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: Ce faisant comme un mini réseau social, les gens du même service, du même </a:t>
            </a:r>
            <a:r>
              <a:rPr lang="fr-F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campus, 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la même </a:t>
            </a:r>
            <a:r>
              <a:rPr lang="fr-F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structure(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vu le souci de notre culture)</a:t>
            </a:r>
            <a:r>
              <a:rPr lang="fr-F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communiquent afin d’utiliser un engin à la place de deux.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418" y="3561846"/>
            <a:ext cx="847050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bg1"/>
                </a:solidFill>
              </a:rPr>
              <a:t>Instaurer le code de la route dans le système éducatif: depuis la maternelle, on commence à</a:t>
            </a:r>
            <a:r>
              <a:rPr lang="en-US" b="1" dirty="0">
                <a:solidFill>
                  <a:schemeClr val="bg1"/>
                </a:solidFill>
              </a:rPr>
              <a:t> les faire </a:t>
            </a:r>
            <a:r>
              <a:rPr lang="en-US" b="1" dirty="0" err="1">
                <a:solidFill>
                  <a:schemeClr val="bg1"/>
                </a:solidFill>
              </a:rPr>
              <a:t>comprendre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certaines</a:t>
            </a:r>
            <a:r>
              <a:rPr lang="en-US" b="1" dirty="0">
                <a:solidFill>
                  <a:schemeClr val="bg1"/>
                </a:solidFill>
              </a:rPr>
              <a:t> notions</a:t>
            </a:r>
            <a:r>
              <a:rPr lang="fr-FR" b="1" dirty="0">
                <a:solidFill>
                  <a:schemeClr val="bg1"/>
                </a:solidFill>
              </a:rPr>
              <a:t> le côté visuel et sonore.</a:t>
            </a:r>
          </a:p>
        </p:txBody>
      </p:sp>
    </p:spTree>
    <p:extLst>
      <p:ext uri="{BB962C8B-B14F-4D97-AF65-F5344CB8AC3E}">
        <p14:creationId xmlns:p14="http://schemas.microsoft.com/office/powerpoint/2010/main" val="180039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24200" y="1131590"/>
            <a:ext cx="5768280" cy="2354560"/>
          </a:xfrm>
        </p:spPr>
        <p:txBody>
          <a:bodyPr/>
          <a:lstStyle/>
          <a:p>
            <a:r>
              <a:rPr lang="en-US" sz="3600" dirty="0" smtClean="0"/>
              <a:t>Merci pour votre amiable 			attention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631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395</Words>
  <Application>Microsoft Office PowerPoint</Application>
  <PresentationFormat>Affichage à l'écran (16:9)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Custom Design</vt:lpstr>
      <vt:lpstr>Présentation PowerPoint</vt:lpstr>
      <vt:lpstr> Plan de Présentation</vt:lpstr>
      <vt:lpstr>Présentation PowerPoint</vt:lpstr>
      <vt:lpstr>Il faut en plus de cela dévélopper une application mobile(prototype que nous avons conçu ) permettant aux usagers de suivre leur moyen de transport et d’être informé des arrivées et des départs dans les arrêts de bus. Des accès pour les personnes à mobilité réduites sont également à prévoir dans les bus.</vt:lpstr>
      <vt:lpstr>Présentation PowerPoint</vt:lpstr>
      <vt:lpstr>Présentation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Henri Nacko</cp:lastModifiedBy>
  <cp:revision>66</cp:revision>
  <dcterms:created xsi:type="dcterms:W3CDTF">2014-04-01T16:27:38Z</dcterms:created>
  <dcterms:modified xsi:type="dcterms:W3CDTF">2019-12-06T14:56:59Z</dcterms:modified>
</cp:coreProperties>
</file>