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6" r:id="rId3"/>
    <p:sldId id="280" r:id="rId4"/>
    <p:sldId id="260" r:id="rId5"/>
    <p:sldId id="287" r:id="rId6"/>
    <p:sldId id="263" r:id="rId7"/>
    <p:sldId id="274" r:id="rId8"/>
    <p:sldId id="292" r:id="rId9"/>
    <p:sldId id="259" r:id="rId10"/>
    <p:sldId id="261" r:id="rId11"/>
    <p:sldId id="265" r:id="rId12"/>
    <p:sldId id="275" r:id="rId13"/>
    <p:sldId id="276" r:id="rId14"/>
    <p:sldId id="278"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18"/>
    <p:restoredTop sz="94648"/>
  </p:normalViewPr>
  <p:slideViewPr>
    <p:cSldViewPr snapToGrid="0" snapToObjects="1">
      <p:cViewPr varScale="1">
        <p:scale>
          <a:sx n="107" d="100"/>
          <a:sy n="107" d="100"/>
        </p:scale>
        <p:origin x="32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0806CE-6482-F648-BB40-D0A66442C88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CA8F8A4C-9E8D-874C-9976-69DB024A0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174FA9B5-9624-F94E-B1B0-38DB8BBA1D77}"/>
              </a:ext>
            </a:extLst>
          </p:cNvPr>
          <p:cNvSpPr>
            <a:spLocks noGrp="1"/>
          </p:cNvSpPr>
          <p:nvPr>
            <p:ph type="dt" sz="half" idx="10"/>
          </p:nvPr>
        </p:nvSpPr>
        <p:spPr/>
        <p:txBody>
          <a:bodyPr/>
          <a:lstStyle/>
          <a:p>
            <a:fld id="{4BD59C97-1FF8-D24B-8C45-EF8FC1DCE9FF}" type="datetimeFigureOut">
              <a:rPr lang="en-GB" smtClean="0"/>
              <a:t>13/03/2022</a:t>
            </a:fld>
            <a:endParaRPr lang="en-GB"/>
          </a:p>
        </p:txBody>
      </p:sp>
      <p:sp>
        <p:nvSpPr>
          <p:cNvPr id="5" name="Fußzeilenplatzhalter 4">
            <a:extLst>
              <a:ext uri="{FF2B5EF4-FFF2-40B4-BE49-F238E27FC236}">
                <a16:creationId xmlns:a16="http://schemas.microsoft.com/office/drawing/2014/main" id="{EE3DFED3-6E32-1E4A-B22E-2A64F2B01DC9}"/>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C66313D0-A2D4-6240-A774-1FE97D7826A5}"/>
              </a:ext>
            </a:extLst>
          </p:cNvPr>
          <p:cNvSpPr>
            <a:spLocks noGrp="1"/>
          </p:cNvSpPr>
          <p:nvPr>
            <p:ph type="sldNum" sz="quarter" idx="12"/>
          </p:nvPr>
        </p:nvSpPr>
        <p:spPr/>
        <p:txBody>
          <a:bodyPr/>
          <a:lstStyle/>
          <a:p>
            <a:fld id="{2A46F7F0-2B6B-6046-910E-30D04ECE0F3D}" type="slidenum">
              <a:rPr lang="en-GB" smtClean="0"/>
              <a:t>‹Nr.›</a:t>
            </a:fld>
            <a:endParaRPr lang="en-GB"/>
          </a:p>
        </p:txBody>
      </p:sp>
    </p:spTree>
    <p:extLst>
      <p:ext uri="{BB962C8B-B14F-4D97-AF65-F5344CB8AC3E}">
        <p14:creationId xmlns:p14="http://schemas.microsoft.com/office/powerpoint/2010/main" val="11133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A49DEE-E467-4646-9CDD-04ADF157A90F}"/>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351C2E20-50A0-C946-8768-C28B40EE1DA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EE6FE7DD-C6C2-6046-AACA-125212D5C7C1}"/>
              </a:ext>
            </a:extLst>
          </p:cNvPr>
          <p:cNvSpPr>
            <a:spLocks noGrp="1"/>
          </p:cNvSpPr>
          <p:nvPr>
            <p:ph type="dt" sz="half" idx="10"/>
          </p:nvPr>
        </p:nvSpPr>
        <p:spPr/>
        <p:txBody>
          <a:bodyPr/>
          <a:lstStyle/>
          <a:p>
            <a:fld id="{4BD59C97-1FF8-D24B-8C45-EF8FC1DCE9FF}" type="datetimeFigureOut">
              <a:rPr lang="en-GB" smtClean="0"/>
              <a:t>13/03/2022</a:t>
            </a:fld>
            <a:endParaRPr lang="en-GB"/>
          </a:p>
        </p:txBody>
      </p:sp>
      <p:sp>
        <p:nvSpPr>
          <p:cNvPr id="5" name="Fußzeilenplatzhalter 4">
            <a:extLst>
              <a:ext uri="{FF2B5EF4-FFF2-40B4-BE49-F238E27FC236}">
                <a16:creationId xmlns:a16="http://schemas.microsoft.com/office/drawing/2014/main" id="{5AC57C5C-0916-0343-9A8F-62AA7C358F56}"/>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FD47CC4-89AE-6846-8A63-682F7F6AD550}"/>
              </a:ext>
            </a:extLst>
          </p:cNvPr>
          <p:cNvSpPr>
            <a:spLocks noGrp="1"/>
          </p:cNvSpPr>
          <p:nvPr>
            <p:ph type="sldNum" sz="quarter" idx="12"/>
          </p:nvPr>
        </p:nvSpPr>
        <p:spPr/>
        <p:txBody>
          <a:bodyPr/>
          <a:lstStyle/>
          <a:p>
            <a:fld id="{2A46F7F0-2B6B-6046-910E-30D04ECE0F3D}" type="slidenum">
              <a:rPr lang="en-GB" smtClean="0"/>
              <a:t>‹Nr.›</a:t>
            </a:fld>
            <a:endParaRPr lang="en-GB"/>
          </a:p>
        </p:txBody>
      </p:sp>
    </p:spTree>
    <p:extLst>
      <p:ext uri="{BB962C8B-B14F-4D97-AF65-F5344CB8AC3E}">
        <p14:creationId xmlns:p14="http://schemas.microsoft.com/office/powerpoint/2010/main" val="3987533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D250F05-6E31-F24A-A643-7ED8F041FE32}"/>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13EB9B1C-BD1D-744A-9445-AD015B70423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63D7EE71-5857-6941-B19C-12621B4A7C40}"/>
              </a:ext>
            </a:extLst>
          </p:cNvPr>
          <p:cNvSpPr>
            <a:spLocks noGrp="1"/>
          </p:cNvSpPr>
          <p:nvPr>
            <p:ph type="dt" sz="half" idx="10"/>
          </p:nvPr>
        </p:nvSpPr>
        <p:spPr/>
        <p:txBody>
          <a:bodyPr/>
          <a:lstStyle/>
          <a:p>
            <a:fld id="{4BD59C97-1FF8-D24B-8C45-EF8FC1DCE9FF}" type="datetimeFigureOut">
              <a:rPr lang="en-GB" smtClean="0"/>
              <a:t>13/03/2022</a:t>
            </a:fld>
            <a:endParaRPr lang="en-GB"/>
          </a:p>
        </p:txBody>
      </p:sp>
      <p:sp>
        <p:nvSpPr>
          <p:cNvPr id="5" name="Fußzeilenplatzhalter 4">
            <a:extLst>
              <a:ext uri="{FF2B5EF4-FFF2-40B4-BE49-F238E27FC236}">
                <a16:creationId xmlns:a16="http://schemas.microsoft.com/office/drawing/2014/main" id="{29DD2278-2325-5748-8B5D-FD9536E92B45}"/>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8E846E31-DC83-AE42-AF2A-67B1EA839E2C}"/>
              </a:ext>
            </a:extLst>
          </p:cNvPr>
          <p:cNvSpPr>
            <a:spLocks noGrp="1"/>
          </p:cNvSpPr>
          <p:nvPr>
            <p:ph type="sldNum" sz="quarter" idx="12"/>
          </p:nvPr>
        </p:nvSpPr>
        <p:spPr/>
        <p:txBody>
          <a:bodyPr/>
          <a:lstStyle/>
          <a:p>
            <a:fld id="{2A46F7F0-2B6B-6046-910E-30D04ECE0F3D}" type="slidenum">
              <a:rPr lang="en-GB" smtClean="0"/>
              <a:t>‹Nr.›</a:t>
            </a:fld>
            <a:endParaRPr lang="en-GB"/>
          </a:p>
        </p:txBody>
      </p:sp>
    </p:spTree>
    <p:extLst>
      <p:ext uri="{BB962C8B-B14F-4D97-AF65-F5344CB8AC3E}">
        <p14:creationId xmlns:p14="http://schemas.microsoft.com/office/powerpoint/2010/main" val="216812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72340A-6512-FD43-9830-22CA2F48348E}"/>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D7F9D28A-35B2-1840-ADB0-EB8352F86A0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A984D855-516A-994F-8FD2-145CB4B955EE}"/>
              </a:ext>
            </a:extLst>
          </p:cNvPr>
          <p:cNvSpPr>
            <a:spLocks noGrp="1"/>
          </p:cNvSpPr>
          <p:nvPr>
            <p:ph type="dt" sz="half" idx="10"/>
          </p:nvPr>
        </p:nvSpPr>
        <p:spPr/>
        <p:txBody>
          <a:bodyPr/>
          <a:lstStyle/>
          <a:p>
            <a:fld id="{4BD59C97-1FF8-D24B-8C45-EF8FC1DCE9FF}" type="datetimeFigureOut">
              <a:rPr lang="en-GB" smtClean="0"/>
              <a:t>13/03/2022</a:t>
            </a:fld>
            <a:endParaRPr lang="en-GB"/>
          </a:p>
        </p:txBody>
      </p:sp>
      <p:sp>
        <p:nvSpPr>
          <p:cNvPr id="5" name="Fußzeilenplatzhalter 4">
            <a:extLst>
              <a:ext uri="{FF2B5EF4-FFF2-40B4-BE49-F238E27FC236}">
                <a16:creationId xmlns:a16="http://schemas.microsoft.com/office/drawing/2014/main" id="{4D4E2686-08C0-E54C-BCB0-A0DA231466BB}"/>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C8F68B4C-B841-8F4F-8EC1-DD22C15FB1A4}"/>
              </a:ext>
            </a:extLst>
          </p:cNvPr>
          <p:cNvSpPr>
            <a:spLocks noGrp="1"/>
          </p:cNvSpPr>
          <p:nvPr>
            <p:ph type="sldNum" sz="quarter" idx="12"/>
          </p:nvPr>
        </p:nvSpPr>
        <p:spPr/>
        <p:txBody>
          <a:bodyPr/>
          <a:lstStyle/>
          <a:p>
            <a:fld id="{2A46F7F0-2B6B-6046-910E-30D04ECE0F3D}" type="slidenum">
              <a:rPr lang="en-GB" smtClean="0"/>
              <a:t>‹Nr.›</a:t>
            </a:fld>
            <a:endParaRPr lang="en-GB"/>
          </a:p>
        </p:txBody>
      </p:sp>
    </p:spTree>
    <p:extLst>
      <p:ext uri="{BB962C8B-B14F-4D97-AF65-F5344CB8AC3E}">
        <p14:creationId xmlns:p14="http://schemas.microsoft.com/office/powerpoint/2010/main" val="269372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EA5F82-DCE3-D247-B853-70A286A5036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3811D6CC-F90F-8848-9729-FE7227E3F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C1CE532-64A1-7649-9809-51DB213247FE}"/>
              </a:ext>
            </a:extLst>
          </p:cNvPr>
          <p:cNvSpPr>
            <a:spLocks noGrp="1"/>
          </p:cNvSpPr>
          <p:nvPr>
            <p:ph type="dt" sz="half" idx="10"/>
          </p:nvPr>
        </p:nvSpPr>
        <p:spPr/>
        <p:txBody>
          <a:bodyPr/>
          <a:lstStyle/>
          <a:p>
            <a:fld id="{4BD59C97-1FF8-D24B-8C45-EF8FC1DCE9FF}" type="datetimeFigureOut">
              <a:rPr lang="en-GB" smtClean="0"/>
              <a:t>13/03/2022</a:t>
            </a:fld>
            <a:endParaRPr lang="en-GB"/>
          </a:p>
        </p:txBody>
      </p:sp>
      <p:sp>
        <p:nvSpPr>
          <p:cNvPr id="5" name="Fußzeilenplatzhalter 4">
            <a:extLst>
              <a:ext uri="{FF2B5EF4-FFF2-40B4-BE49-F238E27FC236}">
                <a16:creationId xmlns:a16="http://schemas.microsoft.com/office/drawing/2014/main" id="{8532B575-EED4-114A-A3DE-F368C226DBC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90A7612-9D6C-CC45-AD2F-9D2A2970CFC3}"/>
              </a:ext>
            </a:extLst>
          </p:cNvPr>
          <p:cNvSpPr>
            <a:spLocks noGrp="1"/>
          </p:cNvSpPr>
          <p:nvPr>
            <p:ph type="sldNum" sz="quarter" idx="12"/>
          </p:nvPr>
        </p:nvSpPr>
        <p:spPr/>
        <p:txBody>
          <a:bodyPr/>
          <a:lstStyle/>
          <a:p>
            <a:fld id="{2A46F7F0-2B6B-6046-910E-30D04ECE0F3D}" type="slidenum">
              <a:rPr lang="en-GB" smtClean="0"/>
              <a:t>‹Nr.›</a:t>
            </a:fld>
            <a:endParaRPr lang="en-GB"/>
          </a:p>
        </p:txBody>
      </p:sp>
    </p:spTree>
    <p:extLst>
      <p:ext uri="{BB962C8B-B14F-4D97-AF65-F5344CB8AC3E}">
        <p14:creationId xmlns:p14="http://schemas.microsoft.com/office/powerpoint/2010/main" val="3479023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AE0CD1-047E-0249-9DCB-C200ECEA82F8}"/>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87DD35E0-CD33-B343-99C8-D9A5F0A6982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3D3819D0-DF9E-6F4C-A4E5-D8684E4F922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3484AA2D-F22E-C04B-AFFD-4CFC969C5601}"/>
              </a:ext>
            </a:extLst>
          </p:cNvPr>
          <p:cNvSpPr>
            <a:spLocks noGrp="1"/>
          </p:cNvSpPr>
          <p:nvPr>
            <p:ph type="dt" sz="half" idx="10"/>
          </p:nvPr>
        </p:nvSpPr>
        <p:spPr/>
        <p:txBody>
          <a:bodyPr/>
          <a:lstStyle/>
          <a:p>
            <a:fld id="{4BD59C97-1FF8-D24B-8C45-EF8FC1DCE9FF}" type="datetimeFigureOut">
              <a:rPr lang="en-GB" smtClean="0"/>
              <a:t>13/03/2022</a:t>
            </a:fld>
            <a:endParaRPr lang="en-GB"/>
          </a:p>
        </p:txBody>
      </p:sp>
      <p:sp>
        <p:nvSpPr>
          <p:cNvPr id="6" name="Fußzeilenplatzhalter 5">
            <a:extLst>
              <a:ext uri="{FF2B5EF4-FFF2-40B4-BE49-F238E27FC236}">
                <a16:creationId xmlns:a16="http://schemas.microsoft.com/office/drawing/2014/main" id="{4C87DBB7-F2D8-6348-9B2B-9E73A5EC57F7}"/>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40EB9543-52F9-174F-ADC8-CECE0D02061E}"/>
              </a:ext>
            </a:extLst>
          </p:cNvPr>
          <p:cNvSpPr>
            <a:spLocks noGrp="1"/>
          </p:cNvSpPr>
          <p:nvPr>
            <p:ph type="sldNum" sz="quarter" idx="12"/>
          </p:nvPr>
        </p:nvSpPr>
        <p:spPr/>
        <p:txBody>
          <a:bodyPr/>
          <a:lstStyle/>
          <a:p>
            <a:fld id="{2A46F7F0-2B6B-6046-910E-30D04ECE0F3D}" type="slidenum">
              <a:rPr lang="en-GB" smtClean="0"/>
              <a:t>‹Nr.›</a:t>
            </a:fld>
            <a:endParaRPr lang="en-GB"/>
          </a:p>
        </p:txBody>
      </p:sp>
    </p:spTree>
    <p:extLst>
      <p:ext uri="{BB962C8B-B14F-4D97-AF65-F5344CB8AC3E}">
        <p14:creationId xmlns:p14="http://schemas.microsoft.com/office/powerpoint/2010/main" val="172820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E0724C-2C23-BA41-9990-18282100879D}"/>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6B1AC173-EEE7-934C-B580-C8AF439E74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F2C9F0F-DF3B-9A4B-AEEE-C2F9E54A8CE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71CCAE24-90BE-B64E-8736-1A997CC266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633A304-D580-E849-9FB9-150B0A121C0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6A72389E-BD96-154F-A99A-1E8D000FD85B}"/>
              </a:ext>
            </a:extLst>
          </p:cNvPr>
          <p:cNvSpPr>
            <a:spLocks noGrp="1"/>
          </p:cNvSpPr>
          <p:nvPr>
            <p:ph type="dt" sz="half" idx="10"/>
          </p:nvPr>
        </p:nvSpPr>
        <p:spPr/>
        <p:txBody>
          <a:bodyPr/>
          <a:lstStyle/>
          <a:p>
            <a:fld id="{4BD59C97-1FF8-D24B-8C45-EF8FC1DCE9FF}" type="datetimeFigureOut">
              <a:rPr lang="en-GB" smtClean="0"/>
              <a:t>13/03/2022</a:t>
            </a:fld>
            <a:endParaRPr lang="en-GB"/>
          </a:p>
        </p:txBody>
      </p:sp>
      <p:sp>
        <p:nvSpPr>
          <p:cNvPr id="8" name="Fußzeilenplatzhalter 7">
            <a:extLst>
              <a:ext uri="{FF2B5EF4-FFF2-40B4-BE49-F238E27FC236}">
                <a16:creationId xmlns:a16="http://schemas.microsoft.com/office/drawing/2014/main" id="{54146511-8261-3249-B3A6-972963970807}"/>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B9701826-8A1A-D04E-92FA-E4E17D42A431}"/>
              </a:ext>
            </a:extLst>
          </p:cNvPr>
          <p:cNvSpPr>
            <a:spLocks noGrp="1"/>
          </p:cNvSpPr>
          <p:nvPr>
            <p:ph type="sldNum" sz="quarter" idx="12"/>
          </p:nvPr>
        </p:nvSpPr>
        <p:spPr/>
        <p:txBody>
          <a:bodyPr/>
          <a:lstStyle/>
          <a:p>
            <a:fld id="{2A46F7F0-2B6B-6046-910E-30D04ECE0F3D}" type="slidenum">
              <a:rPr lang="en-GB" smtClean="0"/>
              <a:t>‹Nr.›</a:t>
            </a:fld>
            <a:endParaRPr lang="en-GB"/>
          </a:p>
        </p:txBody>
      </p:sp>
    </p:spTree>
    <p:extLst>
      <p:ext uri="{BB962C8B-B14F-4D97-AF65-F5344CB8AC3E}">
        <p14:creationId xmlns:p14="http://schemas.microsoft.com/office/powerpoint/2010/main" val="56479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44DA0D-F2C7-7345-A61C-0CB4D1D1D389}"/>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394BC26E-0F41-7544-A1C7-99AD26F4F879}"/>
              </a:ext>
            </a:extLst>
          </p:cNvPr>
          <p:cNvSpPr>
            <a:spLocks noGrp="1"/>
          </p:cNvSpPr>
          <p:nvPr>
            <p:ph type="dt" sz="half" idx="10"/>
          </p:nvPr>
        </p:nvSpPr>
        <p:spPr/>
        <p:txBody>
          <a:bodyPr/>
          <a:lstStyle/>
          <a:p>
            <a:fld id="{4BD59C97-1FF8-D24B-8C45-EF8FC1DCE9FF}" type="datetimeFigureOut">
              <a:rPr lang="en-GB" smtClean="0"/>
              <a:t>13/03/2022</a:t>
            </a:fld>
            <a:endParaRPr lang="en-GB"/>
          </a:p>
        </p:txBody>
      </p:sp>
      <p:sp>
        <p:nvSpPr>
          <p:cNvPr id="4" name="Fußzeilenplatzhalter 3">
            <a:extLst>
              <a:ext uri="{FF2B5EF4-FFF2-40B4-BE49-F238E27FC236}">
                <a16:creationId xmlns:a16="http://schemas.microsoft.com/office/drawing/2014/main" id="{1EFDBD0A-2120-124C-8308-8131F573BB6B}"/>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434D031E-C797-404E-8666-D3BD4A5EFC9F}"/>
              </a:ext>
            </a:extLst>
          </p:cNvPr>
          <p:cNvSpPr>
            <a:spLocks noGrp="1"/>
          </p:cNvSpPr>
          <p:nvPr>
            <p:ph type="sldNum" sz="quarter" idx="12"/>
          </p:nvPr>
        </p:nvSpPr>
        <p:spPr/>
        <p:txBody>
          <a:bodyPr/>
          <a:lstStyle/>
          <a:p>
            <a:fld id="{2A46F7F0-2B6B-6046-910E-30D04ECE0F3D}" type="slidenum">
              <a:rPr lang="en-GB" smtClean="0"/>
              <a:t>‹Nr.›</a:t>
            </a:fld>
            <a:endParaRPr lang="en-GB"/>
          </a:p>
        </p:txBody>
      </p:sp>
    </p:spTree>
    <p:extLst>
      <p:ext uri="{BB962C8B-B14F-4D97-AF65-F5344CB8AC3E}">
        <p14:creationId xmlns:p14="http://schemas.microsoft.com/office/powerpoint/2010/main" val="1845888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C3EB392-BD25-8C43-825F-CAB83306DFEF}"/>
              </a:ext>
            </a:extLst>
          </p:cNvPr>
          <p:cNvSpPr>
            <a:spLocks noGrp="1"/>
          </p:cNvSpPr>
          <p:nvPr>
            <p:ph type="dt" sz="half" idx="10"/>
          </p:nvPr>
        </p:nvSpPr>
        <p:spPr/>
        <p:txBody>
          <a:bodyPr/>
          <a:lstStyle/>
          <a:p>
            <a:fld id="{4BD59C97-1FF8-D24B-8C45-EF8FC1DCE9FF}" type="datetimeFigureOut">
              <a:rPr lang="en-GB" smtClean="0"/>
              <a:t>13/03/2022</a:t>
            </a:fld>
            <a:endParaRPr lang="en-GB"/>
          </a:p>
        </p:txBody>
      </p:sp>
      <p:sp>
        <p:nvSpPr>
          <p:cNvPr id="3" name="Fußzeilenplatzhalter 2">
            <a:extLst>
              <a:ext uri="{FF2B5EF4-FFF2-40B4-BE49-F238E27FC236}">
                <a16:creationId xmlns:a16="http://schemas.microsoft.com/office/drawing/2014/main" id="{997A1DF2-D69A-1240-864F-A87B978E8752}"/>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68DA6D43-948F-E141-BAA8-9416B6DFC0E1}"/>
              </a:ext>
            </a:extLst>
          </p:cNvPr>
          <p:cNvSpPr>
            <a:spLocks noGrp="1"/>
          </p:cNvSpPr>
          <p:nvPr>
            <p:ph type="sldNum" sz="quarter" idx="12"/>
          </p:nvPr>
        </p:nvSpPr>
        <p:spPr/>
        <p:txBody>
          <a:bodyPr/>
          <a:lstStyle/>
          <a:p>
            <a:fld id="{2A46F7F0-2B6B-6046-910E-30D04ECE0F3D}" type="slidenum">
              <a:rPr lang="en-GB" smtClean="0"/>
              <a:t>‹Nr.›</a:t>
            </a:fld>
            <a:endParaRPr lang="en-GB"/>
          </a:p>
        </p:txBody>
      </p:sp>
    </p:spTree>
    <p:extLst>
      <p:ext uri="{BB962C8B-B14F-4D97-AF65-F5344CB8AC3E}">
        <p14:creationId xmlns:p14="http://schemas.microsoft.com/office/powerpoint/2010/main" val="261460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771EE-65BE-F642-9451-F1B467BA901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579902D3-9292-B442-A2E9-8244516940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B20B6C03-D177-9C46-A33B-EF931B484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BA46933-569C-E44A-A817-84816719A2DE}"/>
              </a:ext>
            </a:extLst>
          </p:cNvPr>
          <p:cNvSpPr>
            <a:spLocks noGrp="1"/>
          </p:cNvSpPr>
          <p:nvPr>
            <p:ph type="dt" sz="half" idx="10"/>
          </p:nvPr>
        </p:nvSpPr>
        <p:spPr/>
        <p:txBody>
          <a:bodyPr/>
          <a:lstStyle/>
          <a:p>
            <a:fld id="{4BD59C97-1FF8-D24B-8C45-EF8FC1DCE9FF}" type="datetimeFigureOut">
              <a:rPr lang="en-GB" smtClean="0"/>
              <a:t>13/03/2022</a:t>
            </a:fld>
            <a:endParaRPr lang="en-GB"/>
          </a:p>
        </p:txBody>
      </p:sp>
      <p:sp>
        <p:nvSpPr>
          <p:cNvPr id="6" name="Fußzeilenplatzhalter 5">
            <a:extLst>
              <a:ext uri="{FF2B5EF4-FFF2-40B4-BE49-F238E27FC236}">
                <a16:creationId xmlns:a16="http://schemas.microsoft.com/office/drawing/2014/main" id="{FC93226D-E774-F54C-9CF2-720FF987430A}"/>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3D15B5E7-8F9E-A240-B3C3-F5CB2D8DDD51}"/>
              </a:ext>
            </a:extLst>
          </p:cNvPr>
          <p:cNvSpPr>
            <a:spLocks noGrp="1"/>
          </p:cNvSpPr>
          <p:nvPr>
            <p:ph type="sldNum" sz="quarter" idx="12"/>
          </p:nvPr>
        </p:nvSpPr>
        <p:spPr/>
        <p:txBody>
          <a:bodyPr/>
          <a:lstStyle/>
          <a:p>
            <a:fld id="{2A46F7F0-2B6B-6046-910E-30D04ECE0F3D}" type="slidenum">
              <a:rPr lang="en-GB" smtClean="0"/>
              <a:t>‹Nr.›</a:t>
            </a:fld>
            <a:endParaRPr lang="en-GB"/>
          </a:p>
        </p:txBody>
      </p:sp>
    </p:spTree>
    <p:extLst>
      <p:ext uri="{BB962C8B-B14F-4D97-AF65-F5344CB8AC3E}">
        <p14:creationId xmlns:p14="http://schemas.microsoft.com/office/powerpoint/2010/main" val="170434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B1048-95B6-3D41-9CDE-AF980CEB784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5C4BF4EC-7EAA-A148-9009-9B65E3FBE3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8B8A46FF-8507-D741-8EE9-61D026792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A39FA3C-C94A-1E46-BF70-C0178FF18B44}"/>
              </a:ext>
            </a:extLst>
          </p:cNvPr>
          <p:cNvSpPr>
            <a:spLocks noGrp="1"/>
          </p:cNvSpPr>
          <p:nvPr>
            <p:ph type="dt" sz="half" idx="10"/>
          </p:nvPr>
        </p:nvSpPr>
        <p:spPr/>
        <p:txBody>
          <a:bodyPr/>
          <a:lstStyle/>
          <a:p>
            <a:fld id="{4BD59C97-1FF8-D24B-8C45-EF8FC1DCE9FF}" type="datetimeFigureOut">
              <a:rPr lang="en-GB" smtClean="0"/>
              <a:t>13/03/2022</a:t>
            </a:fld>
            <a:endParaRPr lang="en-GB"/>
          </a:p>
        </p:txBody>
      </p:sp>
      <p:sp>
        <p:nvSpPr>
          <p:cNvPr id="6" name="Fußzeilenplatzhalter 5">
            <a:extLst>
              <a:ext uri="{FF2B5EF4-FFF2-40B4-BE49-F238E27FC236}">
                <a16:creationId xmlns:a16="http://schemas.microsoft.com/office/drawing/2014/main" id="{E5CC25EF-7DF8-F649-AD8E-64BCE3578FFB}"/>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7491AA77-0ECE-3A45-A0D5-C3C1214A333F}"/>
              </a:ext>
            </a:extLst>
          </p:cNvPr>
          <p:cNvSpPr>
            <a:spLocks noGrp="1"/>
          </p:cNvSpPr>
          <p:nvPr>
            <p:ph type="sldNum" sz="quarter" idx="12"/>
          </p:nvPr>
        </p:nvSpPr>
        <p:spPr/>
        <p:txBody>
          <a:bodyPr/>
          <a:lstStyle/>
          <a:p>
            <a:fld id="{2A46F7F0-2B6B-6046-910E-30D04ECE0F3D}" type="slidenum">
              <a:rPr lang="en-GB" smtClean="0"/>
              <a:t>‹Nr.›</a:t>
            </a:fld>
            <a:endParaRPr lang="en-GB"/>
          </a:p>
        </p:txBody>
      </p:sp>
    </p:spTree>
    <p:extLst>
      <p:ext uri="{BB962C8B-B14F-4D97-AF65-F5344CB8AC3E}">
        <p14:creationId xmlns:p14="http://schemas.microsoft.com/office/powerpoint/2010/main" val="138705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29BAFA2-B08F-FA4A-B0EE-D835A9769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93703D2D-D858-E843-B50D-57DC62278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38CF1E76-B8AE-BC41-AC73-4C138D4695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59C97-1FF8-D24B-8C45-EF8FC1DCE9FF}" type="datetimeFigureOut">
              <a:rPr lang="en-GB" smtClean="0"/>
              <a:t>13/03/2022</a:t>
            </a:fld>
            <a:endParaRPr lang="en-GB"/>
          </a:p>
        </p:txBody>
      </p:sp>
      <p:sp>
        <p:nvSpPr>
          <p:cNvPr id="5" name="Fußzeilenplatzhalter 4">
            <a:extLst>
              <a:ext uri="{FF2B5EF4-FFF2-40B4-BE49-F238E27FC236}">
                <a16:creationId xmlns:a16="http://schemas.microsoft.com/office/drawing/2014/main" id="{DB3341F6-3818-104A-854B-5500F9971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F70271AA-59A1-4A41-ACA5-18380E0A13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6F7F0-2B6B-6046-910E-30D04ECE0F3D}" type="slidenum">
              <a:rPr lang="en-GB" smtClean="0"/>
              <a:t>‹Nr.›</a:t>
            </a:fld>
            <a:endParaRPr lang="en-GB"/>
          </a:p>
        </p:txBody>
      </p:sp>
    </p:spTree>
    <p:extLst>
      <p:ext uri="{BB962C8B-B14F-4D97-AF65-F5344CB8AC3E}">
        <p14:creationId xmlns:p14="http://schemas.microsoft.com/office/powerpoint/2010/main" val="235902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hyperlink" Target="https://bitbucket.org/automatum/"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Text enthält.&#10;&#10;Automatisch generierte Beschreibung">
            <a:extLst>
              <a:ext uri="{FF2B5EF4-FFF2-40B4-BE49-F238E27FC236}">
                <a16:creationId xmlns:a16="http://schemas.microsoft.com/office/drawing/2014/main" id="{C09EAD36-7941-E646-9F87-2CF7809BCA7D}"/>
              </a:ext>
            </a:extLst>
          </p:cNvPr>
          <p:cNvPicPr>
            <a:picLocks noChangeAspect="1"/>
          </p:cNvPicPr>
          <p:nvPr/>
        </p:nvPicPr>
        <p:blipFill>
          <a:blip r:embed="rId2"/>
          <a:stretch>
            <a:fillRect/>
          </a:stretch>
        </p:blipFill>
        <p:spPr>
          <a:xfrm>
            <a:off x="509237" y="1858919"/>
            <a:ext cx="8395285" cy="4305600"/>
          </a:xfrm>
          <a:prstGeom prst="rect">
            <a:avLst/>
          </a:prstGeom>
        </p:spPr>
      </p:pic>
      <p:sp>
        <p:nvSpPr>
          <p:cNvPr id="7" name="Textfeld 6">
            <a:extLst>
              <a:ext uri="{FF2B5EF4-FFF2-40B4-BE49-F238E27FC236}">
                <a16:creationId xmlns:a16="http://schemas.microsoft.com/office/drawing/2014/main" id="{24F0ECD3-40B0-7245-823F-DF6016B600E0}"/>
              </a:ext>
            </a:extLst>
          </p:cNvPr>
          <p:cNvSpPr txBox="1"/>
          <p:nvPr/>
        </p:nvSpPr>
        <p:spPr>
          <a:xfrm>
            <a:off x="95003" y="5296321"/>
            <a:ext cx="12436290" cy="646331"/>
          </a:xfrm>
          <a:prstGeom prst="rect">
            <a:avLst/>
          </a:prstGeom>
          <a:solidFill>
            <a:schemeClr val="bg1"/>
          </a:solidFill>
        </p:spPr>
        <p:txBody>
          <a:bodyPr wrap="none" rtlCol="0">
            <a:spAutoFit/>
          </a:bodyPr>
          <a:lstStyle/>
          <a:p>
            <a:r>
              <a:rPr lang="de-DE" dirty="0" err="1"/>
              <a:t>German</a:t>
            </a:r>
            <a:r>
              <a:rPr lang="de-DE" i="1" dirty="0" err="1"/>
              <a:t>:Sie</a:t>
            </a:r>
            <a:r>
              <a:rPr lang="de-DE" i="1" dirty="0"/>
              <a:t> definieren das Scenario, wir liefern die Daten. </a:t>
            </a:r>
            <a:r>
              <a:rPr lang="de-DE" i="1" dirty="0" err="1"/>
              <a:t>Ground</a:t>
            </a:r>
            <a:r>
              <a:rPr lang="de-DE" i="1" dirty="0"/>
              <a:t> </a:t>
            </a:r>
            <a:r>
              <a:rPr lang="de-DE" i="1" dirty="0" err="1"/>
              <a:t>Truth</a:t>
            </a:r>
            <a:r>
              <a:rPr lang="de-DE" i="1" dirty="0"/>
              <a:t> </a:t>
            </a:r>
            <a:r>
              <a:rPr lang="de-DE" i="1" dirty="0" err="1"/>
              <a:t>Bewegunsdaten</a:t>
            </a:r>
            <a:r>
              <a:rPr lang="de-DE" i="1" dirty="0"/>
              <a:t> aus Top View Videos in höchster Präzision. </a:t>
            </a:r>
          </a:p>
          <a:p>
            <a:r>
              <a:rPr lang="de-DE" dirty="0"/>
              <a:t>English</a:t>
            </a:r>
            <a:r>
              <a:rPr lang="de-DE" i="1" dirty="0"/>
              <a:t>: </a:t>
            </a:r>
            <a:r>
              <a:rPr lang="de-DE" i="1" dirty="0" err="1"/>
              <a:t>You</a:t>
            </a:r>
            <a:r>
              <a:rPr lang="de-DE" i="1" dirty="0"/>
              <a:t> </a:t>
            </a:r>
            <a:r>
              <a:rPr lang="de-DE" i="1" dirty="0" err="1"/>
              <a:t>define</a:t>
            </a:r>
            <a:r>
              <a:rPr lang="de-DE" i="1" dirty="0"/>
              <a:t> </a:t>
            </a:r>
            <a:r>
              <a:rPr lang="de-DE" i="1" dirty="0" err="1"/>
              <a:t>the</a:t>
            </a:r>
            <a:r>
              <a:rPr lang="de-DE" i="1" dirty="0"/>
              <a:t> </a:t>
            </a:r>
            <a:r>
              <a:rPr lang="de-DE" i="1" dirty="0" err="1"/>
              <a:t>scenario</a:t>
            </a:r>
            <a:r>
              <a:rPr lang="de-DE" i="1" dirty="0"/>
              <a:t>, </a:t>
            </a:r>
            <a:r>
              <a:rPr lang="de-DE" i="1" dirty="0" err="1"/>
              <a:t>we</a:t>
            </a:r>
            <a:r>
              <a:rPr lang="de-DE" i="1" dirty="0"/>
              <a:t> </a:t>
            </a:r>
            <a:r>
              <a:rPr lang="de-DE" i="1" dirty="0" err="1"/>
              <a:t>deliver</a:t>
            </a:r>
            <a:r>
              <a:rPr lang="de-DE" i="1" dirty="0"/>
              <a:t> </a:t>
            </a:r>
            <a:r>
              <a:rPr lang="de-DE" i="1" dirty="0" err="1"/>
              <a:t>the</a:t>
            </a:r>
            <a:r>
              <a:rPr lang="de-DE" i="1" dirty="0"/>
              <a:t> </a:t>
            </a:r>
            <a:r>
              <a:rPr lang="de-DE" i="1" dirty="0" err="1"/>
              <a:t>data</a:t>
            </a:r>
            <a:r>
              <a:rPr lang="de-DE" i="1" dirty="0"/>
              <a:t>. </a:t>
            </a:r>
            <a:r>
              <a:rPr lang="de-DE" i="1" dirty="0" err="1"/>
              <a:t>Ground</a:t>
            </a:r>
            <a:r>
              <a:rPr lang="de-DE" i="1" dirty="0"/>
              <a:t> </a:t>
            </a:r>
            <a:r>
              <a:rPr lang="de-DE" i="1" dirty="0" err="1"/>
              <a:t>truth</a:t>
            </a:r>
            <a:r>
              <a:rPr lang="de-DE" i="1" dirty="0"/>
              <a:t> </a:t>
            </a:r>
            <a:r>
              <a:rPr lang="de-DE" i="1" dirty="0" err="1"/>
              <a:t>motion</a:t>
            </a:r>
            <a:r>
              <a:rPr lang="de-DE" i="1" dirty="0"/>
              <a:t> </a:t>
            </a:r>
            <a:r>
              <a:rPr lang="de-DE" i="1" dirty="0" err="1"/>
              <a:t>data</a:t>
            </a:r>
            <a:r>
              <a:rPr lang="de-DE" i="1" dirty="0"/>
              <a:t> </a:t>
            </a:r>
            <a:r>
              <a:rPr lang="de-DE" i="1" dirty="0" err="1"/>
              <a:t>from</a:t>
            </a:r>
            <a:r>
              <a:rPr lang="de-DE" i="1" dirty="0"/>
              <a:t> top </a:t>
            </a:r>
            <a:r>
              <a:rPr lang="de-DE" i="1" dirty="0" err="1"/>
              <a:t>view</a:t>
            </a:r>
            <a:r>
              <a:rPr lang="de-DE" i="1" dirty="0"/>
              <a:t> </a:t>
            </a:r>
            <a:r>
              <a:rPr lang="de-DE" i="1" dirty="0" err="1"/>
              <a:t>capturings</a:t>
            </a:r>
            <a:r>
              <a:rPr lang="de-DE" i="1" dirty="0"/>
              <a:t> in </a:t>
            </a:r>
            <a:r>
              <a:rPr lang="de-DE" i="1" dirty="0" err="1"/>
              <a:t>highes</a:t>
            </a:r>
            <a:r>
              <a:rPr lang="de-DE" i="1" dirty="0"/>
              <a:t> </a:t>
            </a:r>
            <a:r>
              <a:rPr lang="de-DE" i="1" dirty="0" err="1"/>
              <a:t>precision</a:t>
            </a:r>
            <a:r>
              <a:rPr lang="de-DE" i="1" dirty="0"/>
              <a:t>.</a:t>
            </a:r>
            <a:r>
              <a:rPr lang="de-DE" dirty="0"/>
              <a:t> </a:t>
            </a:r>
          </a:p>
        </p:txBody>
      </p:sp>
      <p:pic>
        <p:nvPicPr>
          <p:cNvPr id="12" name="Grafik 11">
            <a:extLst>
              <a:ext uri="{FF2B5EF4-FFF2-40B4-BE49-F238E27FC236}">
                <a16:creationId xmlns:a16="http://schemas.microsoft.com/office/drawing/2014/main" id="{FAF1C24F-F2B2-F64D-93E2-174313ADFC3B}"/>
              </a:ext>
            </a:extLst>
          </p:cNvPr>
          <p:cNvPicPr>
            <a:picLocks noChangeAspect="1"/>
          </p:cNvPicPr>
          <p:nvPr/>
        </p:nvPicPr>
        <p:blipFill>
          <a:blip r:embed="rId3"/>
          <a:stretch>
            <a:fillRect/>
          </a:stretch>
        </p:blipFill>
        <p:spPr>
          <a:xfrm>
            <a:off x="0" y="335798"/>
            <a:ext cx="12192000" cy="1268361"/>
          </a:xfrm>
          <a:prstGeom prst="rect">
            <a:avLst/>
          </a:prstGeom>
        </p:spPr>
      </p:pic>
      <p:pic>
        <p:nvPicPr>
          <p:cNvPr id="17" name="Grafik 16">
            <a:extLst>
              <a:ext uri="{FF2B5EF4-FFF2-40B4-BE49-F238E27FC236}">
                <a16:creationId xmlns:a16="http://schemas.microsoft.com/office/drawing/2014/main" id="{ADF0B4C4-4AE9-C64E-B846-153850A1A636}"/>
              </a:ext>
            </a:extLst>
          </p:cNvPr>
          <p:cNvPicPr>
            <a:picLocks noChangeAspect="1"/>
          </p:cNvPicPr>
          <p:nvPr/>
        </p:nvPicPr>
        <p:blipFill rotWithShape="1">
          <a:blip r:embed="rId4"/>
          <a:srcRect t="-1" r="74302" b="-8841"/>
          <a:stretch/>
        </p:blipFill>
        <p:spPr>
          <a:xfrm>
            <a:off x="580487" y="897823"/>
            <a:ext cx="486695" cy="432212"/>
          </a:xfrm>
          <a:prstGeom prst="rect">
            <a:avLst/>
          </a:prstGeom>
        </p:spPr>
      </p:pic>
      <p:sp>
        <p:nvSpPr>
          <p:cNvPr id="21" name="Textfeld 20">
            <a:extLst>
              <a:ext uri="{FF2B5EF4-FFF2-40B4-BE49-F238E27FC236}">
                <a16:creationId xmlns:a16="http://schemas.microsoft.com/office/drawing/2014/main" id="{B23559D3-7F03-D744-B3E4-B811C89B3900}"/>
              </a:ext>
            </a:extLst>
          </p:cNvPr>
          <p:cNvSpPr txBox="1"/>
          <p:nvPr/>
        </p:nvSpPr>
        <p:spPr>
          <a:xfrm>
            <a:off x="6642263" y="887742"/>
            <a:ext cx="5304314" cy="369332"/>
          </a:xfrm>
          <a:prstGeom prst="rect">
            <a:avLst/>
          </a:prstGeom>
          <a:solidFill>
            <a:schemeClr val="bg1"/>
          </a:solidFill>
        </p:spPr>
        <p:txBody>
          <a:bodyPr wrap="square" rtlCol="0">
            <a:spAutoFit/>
          </a:bodyPr>
          <a:lstStyle/>
          <a:p>
            <a:r>
              <a:rPr lang="de-DE" dirty="0"/>
              <a:t> </a:t>
            </a:r>
          </a:p>
        </p:txBody>
      </p:sp>
      <p:sp>
        <p:nvSpPr>
          <p:cNvPr id="19" name="Rechteck 18">
            <a:extLst>
              <a:ext uri="{FF2B5EF4-FFF2-40B4-BE49-F238E27FC236}">
                <a16:creationId xmlns:a16="http://schemas.microsoft.com/office/drawing/2014/main" id="{BF8A7AD0-254E-3343-9FC4-C20D3430C817}"/>
              </a:ext>
            </a:extLst>
          </p:cNvPr>
          <p:cNvSpPr/>
          <p:nvPr/>
        </p:nvSpPr>
        <p:spPr>
          <a:xfrm>
            <a:off x="10462161" y="807043"/>
            <a:ext cx="1322115" cy="463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a:t>
            </a:r>
          </a:p>
        </p:txBody>
      </p:sp>
      <p:sp>
        <p:nvSpPr>
          <p:cNvPr id="20" name="Rechteck 19">
            <a:extLst>
              <a:ext uri="{FF2B5EF4-FFF2-40B4-BE49-F238E27FC236}">
                <a16:creationId xmlns:a16="http://schemas.microsoft.com/office/drawing/2014/main" id="{6BD3C70F-E5A1-DF40-BA2E-DA6FE3EFC609}"/>
              </a:ext>
            </a:extLst>
          </p:cNvPr>
          <p:cNvSpPr/>
          <p:nvPr/>
        </p:nvSpPr>
        <p:spPr>
          <a:xfrm>
            <a:off x="8903937" y="804691"/>
            <a:ext cx="1439462" cy="463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ENG</a:t>
            </a:r>
          </a:p>
        </p:txBody>
      </p:sp>
      <p:sp>
        <p:nvSpPr>
          <p:cNvPr id="24" name="Pfeil nach links 23">
            <a:extLst>
              <a:ext uri="{FF2B5EF4-FFF2-40B4-BE49-F238E27FC236}">
                <a16:creationId xmlns:a16="http://schemas.microsoft.com/office/drawing/2014/main" id="{91407488-50BF-9047-9815-C26705DEBB3E}"/>
              </a:ext>
            </a:extLst>
          </p:cNvPr>
          <p:cNvSpPr/>
          <p:nvPr/>
        </p:nvSpPr>
        <p:spPr>
          <a:xfrm rot="1337474">
            <a:off x="277083" y="1293556"/>
            <a:ext cx="914400" cy="347085"/>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feld 24">
            <a:extLst>
              <a:ext uri="{FF2B5EF4-FFF2-40B4-BE49-F238E27FC236}">
                <a16:creationId xmlns:a16="http://schemas.microsoft.com/office/drawing/2014/main" id="{956EC0A6-7C64-5D45-9217-B9F18F1F4832}"/>
              </a:ext>
            </a:extLst>
          </p:cNvPr>
          <p:cNvSpPr txBox="1"/>
          <p:nvPr/>
        </p:nvSpPr>
        <p:spPr>
          <a:xfrm>
            <a:off x="1429939" y="1396098"/>
            <a:ext cx="2379890" cy="646331"/>
          </a:xfrm>
          <a:prstGeom prst="rect">
            <a:avLst/>
          </a:prstGeom>
          <a:solidFill>
            <a:schemeClr val="bg1"/>
          </a:solidFill>
        </p:spPr>
        <p:txBody>
          <a:bodyPr wrap="square" rtlCol="0">
            <a:spAutoFit/>
          </a:bodyPr>
          <a:lstStyle/>
          <a:p>
            <a:r>
              <a:rPr lang="en-GB" i="1" dirty="0">
                <a:solidFill>
                  <a:srgbClr val="FF0000"/>
                </a:solidFill>
              </a:rPr>
              <a:t>This navigation can jump to all sections</a:t>
            </a:r>
          </a:p>
        </p:txBody>
      </p:sp>
      <p:sp>
        <p:nvSpPr>
          <p:cNvPr id="2" name="Rechteck 1">
            <a:extLst>
              <a:ext uri="{FF2B5EF4-FFF2-40B4-BE49-F238E27FC236}">
                <a16:creationId xmlns:a16="http://schemas.microsoft.com/office/drawing/2014/main" id="{BB585451-33D1-5941-8EC9-7CD71786F226}"/>
              </a:ext>
            </a:extLst>
          </p:cNvPr>
          <p:cNvSpPr/>
          <p:nvPr/>
        </p:nvSpPr>
        <p:spPr>
          <a:xfrm>
            <a:off x="6333778" y="1858919"/>
            <a:ext cx="5570483" cy="3217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Illustration 1</a:t>
            </a:r>
          </a:p>
          <a:p>
            <a:pPr algn="ctr"/>
            <a:r>
              <a:rPr lang="en-GB" dirty="0">
                <a:solidFill>
                  <a:schemeClr val="bg1"/>
                </a:solidFill>
              </a:rPr>
              <a:t>Main picture on top of the website</a:t>
            </a:r>
          </a:p>
        </p:txBody>
      </p:sp>
    </p:spTree>
    <p:extLst>
      <p:ext uri="{BB962C8B-B14F-4D97-AF65-F5344CB8AC3E}">
        <p14:creationId xmlns:p14="http://schemas.microsoft.com/office/powerpoint/2010/main" val="151527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5F5D3D2-F1A3-6545-BEF5-ED2CF996B010}"/>
              </a:ext>
            </a:extLst>
          </p:cNvPr>
          <p:cNvPicPr>
            <a:picLocks noChangeAspect="1"/>
          </p:cNvPicPr>
          <p:nvPr/>
        </p:nvPicPr>
        <p:blipFill>
          <a:blip r:embed="rId2"/>
          <a:stretch>
            <a:fillRect/>
          </a:stretch>
        </p:blipFill>
        <p:spPr>
          <a:xfrm>
            <a:off x="1774710" y="924968"/>
            <a:ext cx="8183677" cy="5604420"/>
          </a:xfrm>
          <a:prstGeom prst="rect">
            <a:avLst/>
          </a:prstGeom>
        </p:spPr>
      </p:pic>
      <p:sp>
        <p:nvSpPr>
          <p:cNvPr id="6" name="Textfeld 5">
            <a:extLst>
              <a:ext uri="{FF2B5EF4-FFF2-40B4-BE49-F238E27FC236}">
                <a16:creationId xmlns:a16="http://schemas.microsoft.com/office/drawing/2014/main" id="{33E294BD-01F5-9C4D-9722-98E34DB211FF}"/>
              </a:ext>
            </a:extLst>
          </p:cNvPr>
          <p:cNvSpPr txBox="1"/>
          <p:nvPr/>
        </p:nvSpPr>
        <p:spPr>
          <a:xfrm>
            <a:off x="2742722" y="1324970"/>
            <a:ext cx="6706555" cy="646331"/>
          </a:xfrm>
          <a:prstGeom prst="rect">
            <a:avLst/>
          </a:prstGeom>
          <a:solidFill>
            <a:schemeClr val="bg1"/>
          </a:solidFill>
        </p:spPr>
        <p:txBody>
          <a:bodyPr wrap="square" rtlCol="0">
            <a:spAutoFit/>
          </a:bodyPr>
          <a:lstStyle/>
          <a:p>
            <a:pPr algn="ctr"/>
            <a:r>
              <a:rPr lang="en-GB" sz="3600" b="1" dirty="0"/>
              <a:t>Get in touch with us</a:t>
            </a:r>
          </a:p>
        </p:txBody>
      </p:sp>
      <p:sp>
        <p:nvSpPr>
          <p:cNvPr id="8" name="Rechteck 7">
            <a:extLst>
              <a:ext uri="{FF2B5EF4-FFF2-40B4-BE49-F238E27FC236}">
                <a16:creationId xmlns:a16="http://schemas.microsoft.com/office/drawing/2014/main" id="{5D9005DC-3F8F-7046-825B-3DF1C5A6F213}"/>
              </a:ext>
            </a:extLst>
          </p:cNvPr>
          <p:cNvSpPr/>
          <p:nvPr/>
        </p:nvSpPr>
        <p:spPr>
          <a:xfrm>
            <a:off x="2428473" y="5657671"/>
            <a:ext cx="5007472" cy="1200329"/>
          </a:xfrm>
          <a:prstGeom prst="rect">
            <a:avLst/>
          </a:prstGeom>
          <a:solidFill>
            <a:schemeClr val="bg1"/>
          </a:solidFill>
        </p:spPr>
        <p:txBody>
          <a:bodyPr wrap="square">
            <a:spAutoFit/>
          </a:bodyPr>
          <a:lstStyle/>
          <a:p>
            <a:r>
              <a:rPr lang="en-GB" dirty="0"/>
              <a:t>Message</a:t>
            </a:r>
          </a:p>
          <a:p>
            <a:endParaRPr lang="en-GB" dirty="0"/>
          </a:p>
          <a:p>
            <a:endParaRPr lang="en-GB" dirty="0"/>
          </a:p>
          <a:p>
            <a:endParaRPr lang="en-GB" dirty="0"/>
          </a:p>
        </p:txBody>
      </p:sp>
      <p:sp>
        <p:nvSpPr>
          <p:cNvPr id="2" name="Textfeld 1">
            <a:extLst>
              <a:ext uri="{FF2B5EF4-FFF2-40B4-BE49-F238E27FC236}">
                <a16:creationId xmlns:a16="http://schemas.microsoft.com/office/drawing/2014/main" id="{2DC47F44-8717-DC4F-946E-93A2FC44D0DC}"/>
              </a:ext>
            </a:extLst>
          </p:cNvPr>
          <p:cNvSpPr txBox="1"/>
          <p:nvPr/>
        </p:nvSpPr>
        <p:spPr>
          <a:xfrm>
            <a:off x="4945684" y="955638"/>
            <a:ext cx="2300630" cy="369332"/>
          </a:xfrm>
          <a:prstGeom prst="rect">
            <a:avLst/>
          </a:prstGeom>
          <a:noFill/>
        </p:spPr>
        <p:txBody>
          <a:bodyPr wrap="none" rtlCol="0">
            <a:spAutoFit/>
          </a:bodyPr>
          <a:lstStyle/>
          <a:p>
            <a:r>
              <a:rPr lang="en-GB" dirty="0">
                <a:solidFill>
                  <a:srgbClr val="FF0000"/>
                </a:solidFill>
              </a:rPr>
              <a:t>------------------------------</a:t>
            </a:r>
          </a:p>
        </p:txBody>
      </p:sp>
      <p:sp>
        <p:nvSpPr>
          <p:cNvPr id="7" name="Textfeld 6">
            <a:extLst>
              <a:ext uri="{FF2B5EF4-FFF2-40B4-BE49-F238E27FC236}">
                <a16:creationId xmlns:a16="http://schemas.microsoft.com/office/drawing/2014/main" id="{C2BDE47D-F9F2-054C-B23E-3E29634FD809}"/>
              </a:ext>
            </a:extLst>
          </p:cNvPr>
          <p:cNvSpPr txBox="1"/>
          <p:nvPr/>
        </p:nvSpPr>
        <p:spPr>
          <a:xfrm>
            <a:off x="2428473" y="2016650"/>
            <a:ext cx="2300630" cy="369332"/>
          </a:xfrm>
          <a:prstGeom prst="rect">
            <a:avLst/>
          </a:prstGeom>
          <a:noFill/>
        </p:spPr>
        <p:txBody>
          <a:bodyPr wrap="none" rtlCol="0">
            <a:spAutoFit/>
          </a:bodyPr>
          <a:lstStyle/>
          <a:p>
            <a:r>
              <a:rPr lang="en-GB" dirty="0">
                <a:solidFill>
                  <a:srgbClr val="FF0000"/>
                </a:solidFill>
              </a:rPr>
              <a:t>------------------------------</a:t>
            </a:r>
          </a:p>
        </p:txBody>
      </p:sp>
      <p:sp>
        <p:nvSpPr>
          <p:cNvPr id="9" name="Textfeld 8">
            <a:extLst>
              <a:ext uri="{FF2B5EF4-FFF2-40B4-BE49-F238E27FC236}">
                <a16:creationId xmlns:a16="http://schemas.microsoft.com/office/drawing/2014/main" id="{91654AA6-F952-D64E-AF17-E2DB5072A3A0}"/>
              </a:ext>
            </a:extLst>
          </p:cNvPr>
          <p:cNvSpPr txBox="1"/>
          <p:nvPr/>
        </p:nvSpPr>
        <p:spPr>
          <a:xfrm>
            <a:off x="6312584" y="2016650"/>
            <a:ext cx="2300630" cy="369332"/>
          </a:xfrm>
          <a:prstGeom prst="rect">
            <a:avLst/>
          </a:prstGeom>
          <a:noFill/>
        </p:spPr>
        <p:txBody>
          <a:bodyPr wrap="none" rtlCol="0">
            <a:spAutoFit/>
          </a:bodyPr>
          <a:lstStyle/>
          <a:p>
            <a:r>
              <a:rPr lang="en-GB" dirty="0">
                <a:solidFill>
                  <a:srgbClr val="FF0000"/>
                </a:solidFill>
              </a:rPr>
              <a:t>------------------------------</a:t>
            </a:r>
          </a:p>
        </p:txBody>
      </p:sp>
    </p:spTree>
    <p:extLst>
      <p:ext uri="{BB962C8B-B14F-4D97-AF65-F5344CB8AC3E}">
        <p14:creationId xmlns:p14="http://schemas.microsoft.com/office/powerpoint/2010/main" val="2948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enthält.&#10;&#10;Automatisch generierte Beschreibung">
            <a:extLst>
              <a:ext uri="{FF2B5EF4-FFF2-40B4-BE49-F238E27FC236}">
                <a16:creationId xmlns:a16="http://schemas.microsoft.com/office/drawing/2014/main" id="{E4113F47-3511-2649-89A0-4959CD48E2E4}"/>
              </a:ext>
            </a:extLst>
          </p:cNvPr>
          <p:cNvPicPr>
            <a:picLocks noChangeAspect="1"/>
          </p:cNvPicPr>
          <p:nvPr/>
        </p:nvPicPr>
        <p:blipFill>
          <a:blip r:embed="rId2"/>
          <a:stretch>
            <a:fillRect/>
          </a:stretch>
        </p:blipFill>
        <p:spPr>
          <a:xfrm>
            <a:off x="0" y="4171955"/>
            <a:ext cx="12192000" cy="1839182"/>
          </a:xfrm>
          <a:prstGeom prst="rect">
            <a:avLst/>
          </a:prstGeom>
        </p:spPr>
      </p:pic>
      <p:pic>
        <p:nvPicPr>
          <p:cNvPr id="5" name="Grafik 4">
            <a:extLst>
              <a:ext uri="{FF2B5EF4-FFF2-40B4-BE49-F238E27FC236}">
                <a16:creationId xmlns:a16="http://schemas.microsoft.com/office/drawing/2014/main" id="{58E6ED7E-CB49-E148-9168-C7C0E214F45A}"/>
              </a:ext>
            </a:extLst>
          </p:cNvPr>
          <p:cNvPicPr>
            <a:picLocks noChangeAspect="1"/>
          </p:cNvPicPr>
          <p:nvPr/>
        </p:nvPicPr>
        <p:blipFill>
          <a:blip r:embed="rId3"/>
          <a:stretch>
            <a:fillRect/>
          </a:stretch>
        </p:blipFill>
        <p:spPr>
          <a:xfrm>
            <a:off x="185231" y="4533404"/>
            <a:ext cx="1318062" cy="741903"/>
          </a:xfrm>
          <a:prstGeom prst="rect">
            <a:avLst/>
          </a:prstGeom>
        </p:spPr>
      </p:pic>
      <p:sp>
        <p:nvSpPr>
          <p:cNvPr id="7" name="Textfeld 6">
            <a:extLst>
              <a:ext uri="{FF2B5EF4-FFF2-40B4-BE49-F238E27FC236}">
                <a16:creationId xmlns:a16="http://schemas.microsoft.com/office/drawing/2014/main" id="{24F0ECD3-40B0-7245-823F-DF6016B600E0}"/>
              </a:ext>
            </a:extLst>
          </p:cNvPr>
          <p:cNvSpPr txBox="1"/>
          <p:nvPr/>
        </p:nvSpPr>
        <p:spPr>
          <a:xfrm>
            <a:off x="9026361" y="4768380"/>
            <a:ext cx="3165639" cy="646331"/>
          </a:xfrm>
          <a:prstGeom prst="rect">
            <a:avLst/>
          </a:prstGeom>
          <a:solidFill>
            <a:schemeClr val="bg1"/>
          </a:solidFill>
        </p:spPr>
        <p:txBody>
          <a:bodyPr wrap="square" rtlCol="0">
            <a:spAutoFit/>
          </a:bodyPr>
          <a:lstStyle/>
          <a:p>
            <a:r>
              <a:rPr lang="de-DE" dirty="0" err="1"/>
              <a:t>Contact</a:t>
            </a:r>
            <a:r>
              <a:rPr lang="de-DE" dirty="0"/>
              <a:t>           Impressum</a:t>
            </a:r>
            <a:br>
              <a:rPr lang="de-DE" dirty="0"/>
            </a:br>
            <a:endParaRPr lang="en-GB" dirty="0"/>
          </a:p>
        </p:txBody>
      </p:sp>
    </p:spTree>
    <p:extLst>
      <p:ext uri="{BB962C8B-B14F-4D97-AF65-F5344CB8AC3E}">
        <p14:creationId xmlns:p14="http://schemas.microsoft.com/office/powerpoint/2010/main" val="61973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5F5D3D2-F1A3-6545-BEF5-ED2CF996B010}"/>
              </a:ext>
            </a:extLst>
          </p:cNvPr>
          <p:cNvPicPr>
            <a:picLocks noChangeAspect="1"/>
          </p:cNvPicPr>
          <p:nvPr/>
        </p:nvPicPr>
        <p:blipFill>
          <a:blip r:embed="rId2"/>
          <a:stretch>
            <a:fillRect/>
          </a:stretch>
        </p:blipFill>
        <p:spPr>
          <a:xfrm>
            <a:off x="1774710" y="924968"/>
            <a:ext cx="8183677" cy="5604420"/>
          </a:xfrm>
          <a:prstGeom prst="rect">
            <a:avLst/>
          </a:prstGeom>
        </p:spPr>
      </p:pic>
      <p:sp>
        <p:nvSpPr>
          <p:cNvPr id="6" name="Textfeld 5">
            <a:extLst>
              <a:ext uri="{FF2B5EF4-FFF2-40B4-BE49-F238E27FC236}">
                <a16:creationId xmlns:a16="http://schemas.microsoft.com/office/drawing/2014/main" id="{33E294BD-01F5-9C4D-9722-98E34DB211FF}"/>
              </a:ext>
            </a:extLst>
          </p:cNvPr>
          <p:cNvSpPr txBox="1"/>
          <p:nvPr/>
        </p:nvSpPr>
        <p:spPr>
          <a:xfrm>
            <a:off x="2742722" y="1324970"/>
            <a:ext cx="6706555" cy="646331"/>
          </a:xfrm>
          <a:prstGeom prst="rect">
            <a:avLst/>
          </a:prstGeom>
          <a:solidFill>
            <a:schemeClr val="bg1"/>
          </a:solidFill>
        </p:spPr>
        <p:txBody>
          <a:bodyPr wrap="square" rtlCol="0">
            <a:spAutoFit/>
          </a:bodyPr>
          <a:lstStyle/>
          <a:p>
            <a:pPr algn="ctr"/>
            <a:r>
              <a:rPr lang="en-GB" sz="3600" b="1" dirty="0"/>
              <a:t>Get the complete Dataset for Free</a:t>
            </a:r>
          </a:p>
        </p:txBody>
      </p:sp>
      <p:sp>
        <p:nvSpPr>
          <p:cNvPr id="5" name="Textfeld 4">
            <a:extLst>
              <a:ext uri="{FF2B5EF4-FFF2-40B4-BE49-F238E27FC236}">
                <a16:creationId xmlns:a16="http://schemas.microsoft.com/office/drawing/2014/main" id="{B88388A0-EA41-D046-928F-3BF2F2B6EB80}"/>
              </a:ext>
            </a:extLst>
          </p:cNvPr>
          <p:cNvSpPr txBox="1"/>
          <p:nvPr/>
        </p:nvSpPr>
        <p:spPr>
          <a:xfrm>
            <a:off x="257267" y="328612"/>
            <a:ext cx="5276633" cy="646331"/>
          </a:xfrm>
          <a:prstGeom prst="rect">
            <a:avLst/>
          </a:prstGeom>
          <a:solidFill>
            <a:schemeClr val="bg1"/>
          </a:solidFill>
        </p:spPr>
        <p:txBody>
          <a:bodyPr wrap="square" rtlCol="0">
            <a:spAutoFit/>
          </a:bodyPr>
          <a:lstStyle/>
          <a:p>
            <a:r>
              <a:rPr lang="en-GB" i="1" dirty="0">
                <a:solidFill>
                  <a:srgbClr val="FF0000"/>
                </a:solidFill>
              </a:rPr>
              <a:t>This is an extra page when clicked to get free dataset</a:t>
            </a:r>
          </a:p>
          <a:p>
            <a:r>
              <a:rPr lang="en-GB" i="1" dirty="0">
                <a:solidFill>
                  <a:srgbClr val="FF0000"/>
                </a:solidFill>
              </a:rPr>
              <a:t>Only an email address is required to press the button</a:t>
            </a:r>
          </a:p>
        </p:txBody>
      </p:sp>
      <p:sp>
        <p:nvSpPr>
          <p:cNvPr id="7" name="Rechteck 6">
            <a:extLst>
              <a:ext uri="{FF2B5EF4-FFF2-40B4-BE49-F238E27FC236}">
                <a16:creationId xmlns:a16="http://schemas.microsoft.com/office/drawing/2014/main" id="{DB2AD0A3-C513-D849-AF79-A3AE66052BCF}"/>
              </a:ext>
            </a:extLst>
          </p:cNvPr>
          <p:cNvSpPr/>
          <p:nvPr/>
        </p:nvSpPr>
        <p:spPr>
          <a:xfrm>
            <a:off x="1774710" y="1971301"/>
            <a:ext cx="8354942" cy="1477328"/>
          </a:xfrm>
          <a:prstGeom prst="rect">
            <a:avLst/>
          </a:prstGeom>
          <a:solidFill>
            <a:schemeClr val="bg1"/>
          </a:solidFill>
        </p:spPr>
        <p:txBody>
          <a:bodyPr wrap="square">
            <a:spAutoFit/>
          </a:bodyPr>
          <a:lstStyle/>
          <a:p>
            <a:r>
              <a:rPr lang="en-GB" dirty="0"/>
              <a:t>Please give us some hints who you are, what you plan to do with the data and which data you need the most.  Fill out this survey is completely voluntary but will help a lot to provide even better data in the future. </a:t>
            </a:r>
          </a:p>
          <a:p>
            <a:endParaRPr lang="en-GB" dirty="0"/>
          </a:p>
          <a:p>
            <a:endParaRPr lang="en-GB" dirty="0"/>
          </a:p>
        </p:txBody>
      </p:sp>
      <p:sp>
        <p:nvSpPr>
          <p:cNvPr id="9" name="Rechteck 8">
            <a:extLst>
              <a:ext uri="{FF2B5EF4-FFF2-40B4-BE49-F238E27FC236}">
                <a16:creationId xmlns:a16="http://schemas.microsoft.com/office/drawing/2014/main" id="{03FF9924-8CE7-A84E-851F-C1F72D43A56C}"/>
              </a:ext>
            </a:extLst>
          </p:cNvPr>
          <p:cNvSpPr/>
          <p:nvPr/>
        </p:nvSpPr>
        <p:spPr>
          <a:xfrm>
            <a:off x="3874663" y="3417554"/>
            <a:ext cx="815612" cy="246221"/>
          </a:xfrm>
          <a:prstGeom prst="rect">
            <a:avLst/>
          </a:prstGeom>
          <a:solidFill>
            <a:schemeClr val="bg1"/>
          </a:solidFill>
        </p:spPr>
        <p:txBody>
          <a:bodyPr wrap="square">
            <a:spAutoFit/>
          </a:bodyPr>
          <a:lstStyle/>
          <a:p>
            <a:r>
              <a:rPr lang="en-GB" sz="1000" dirty="0"/>
              <a:t>(optional)</a:t>
            </a:r>
          </a:p>
        </p:txBody>
      </p:sp>
      <p:sp>
        <p:nvSpPr>
          <p:cNvPr id="10" name="Rechteck 9">
            <a:extLst>
              <a:ext uri="{FF2B5EF4-FFF2-40B4-BE49-F238E27FC236}">
                <a16:creationId xmlns:a16="http://schemas.microsoft.com/office/drawing/2014/main" id="{FDF64ED1-2BBF-BA42-850C-39C6376E75ED}"/>
              </a:ext>
            </a:extLst>
          </p:cNvPr>
          <p:cNvSpPr/>
          <p:nvPr/>
        </p:nvSpPr>
        <p:spPr>
          <a:xfrm>
            <a:off x="7424070" y="3417553"/>
            <a:ext cx="815612" cy="246221"/>
          </a:xfrm>
          <a:prstGeom prst="rect">
            <a:avLst/>
          </a:prstGeom>
          <a:solidFill>
            <a:schemeClr val="bg1"/>
          </a:solidFill>
        </p:spPr>
        <p:txBody>
          <a:bodyPr wrap="square">
            <a:spAutoFit/>
          </a:bodyPr>
          <a:lstStyle/>
          <a:p>
            <a:r>
              <a:rPr lang="en-GB" sz="1000" dirty="0"/>
              <a:t>(optional)</a:t>
            </a:r>
          </a:p>
        </p:txBody>
      </p:sp>
      <p:sp>
        <p:nvSpPr>
          <p:cNvPr id="11" name="Rechteck 10">
            <a:extLst>
              <a:ext uri="{FF2B5EF4-FFF2-40B4-BE49-F238E27FC236}">
                <a16:creationId xmlns:a16="http://schemas.microsoft.com/office/drawing/2014/main" id="{0BC5E8E9-9A34-2A4D-96B4-CB69E17E6528}"/>
              </a:ext>
            </a:extLst>
          </p:cNvPr>
          <p:cNvSpPr/>
          <p:nvPr/>
        </p:nvSpPr>
        <p:spPr>
          <a:xfrm>
            <a:off x="5866547" y="4558626"/>
            <a:ext cx="3479333" cy="246221"/>
          </a:xfrm>
          <a:prstGeom prst="rect">
            <a:avLst/>
          </a:prstGeom>
          <a:solidFill>
            <a:schemeClr val="bg1"/>
          </a:solidFill>
        </p:spPr>
        <p:txBody>
          <a:bodyPr wrap="square">
            <a:spAutoFit/>
          </a:bodyPr>
          <a:lstStyle/>
          <a:p>
            <a:r>
              <a:rPr lang="en-GB" sz="1000" dirty="0"/>
              <a:t>(optional)</a:t>
            </a:r>
          </a:p>
        </p:txBody>
      </p:sp>
      <p:sp>
        <p:nvSpPr>
          <p:cNvPr id="12" name="Rechteck 11">
            <a:extLst>
              <a:ext uri="{FF2B5EF4-FFF2-40B4-BE49-F238E27FC236}">
                <a16:creationId xmlns:a16="http://schemas.microsoft.com/office/drawing/2014/main" id="{725CF58F-D97F-AF4C-8F5E-EEB4CD86AEA5}"/>
              </a:ext>
            </a:extLst>
          </p:cNvPr>
          <p:cNvSpPr/>
          <p:nvPr/>
        </p:nvSpPr>
        <p:spPr>
          <a:xfrm>
            <a:off x="2452460" y="5485561"/>
            <a:ext cx="7083426" cy="1169551"/>
          </a:xfrm>
          <a:prstGeom prst="rect">
            <a:avLst/>
          </a:prstGeom>
          <a:solidFill>
            <a:schemeClr val="bg1"/>
          </a:solidFill>
        </p:spPr>
        <p:txBody>
          <a:bodyPr wrap="square">
            <a:spAutoFit/>
          </a:bodyPr>
          <a:lstStyle/>
          <a:p>
            <a:r>
              <a:rPr lang="en-GB" sz="1000" dirty="0"/>
              <a:t>Company, text field, (optional),</a:t>
            </a:r>
          </a:p>
          <a:p>
            <a:r>
              <a:rPr lang="en-GB" sz="1000" dirty="0"/>
              <a:t>For what do you would like to use the dataset?, long text field (optional)</a:t>
            </a:r>
          </a:p>
          <a:p>
            <a:r>
              <a:rPr lang="en-GB" sz="1000" dirty="0"/>
              <a:t>What kind of scenario would be the most interesting for you? long text field (optional)</a:t>
            </a:r>
          </a:p>
          <a:p>
            <a:r>
              <a:rPr lang="en-GB" sz="1000" dirty="0"/>
              <a:t>What are the most important quality aspects of the data for you? long text field (optional)</a:t>
            </a:r>
          </a:p>
          <a:p>
            <a:r>
              <a:rPr lang="en-GB" sz="1000" dirty="0"/>
              <a:t>Are we allowed to contact you to have a short chat about your needs and further improvement of your data? YES or NO</a:t>
            </a:r>
          </a:p>
          <a:p>
            <a:r>
              <a:rPr lang="en-GB" sz="1000" dirty="0"/>
              <a:t>Do you have anything else you want to tell us? long text field (optional)</a:t>
            </a:r>
          </a:p>
          <a:p>
            <a:endParaRPr lang="en-GB" sz="1000" dirty="0"/>
          </a:p>
        </p:txBody>
      </p:sp>
      <p:sp>
        <p:nvSpPr>
          <p:cNvPr id="13" name="Rechteck 12">
            <a:extLst>
              <a:ext uri="{FF2B5EF4-FFF2-40B4-BE49-F238E27FC236}">
                <a16:creationId xmlns:a16="http://schemas.microsoft.com/office/drawing/2014/main" id="{B11748CD-EDC4-814D-BBCA-2111EB969D45}"/>
              </a:ext>
            </a:extLst>
          </p:cNvPr>
          <p:cNvSpPr/>
          <p:nvPr/>
        </p:nvSpPr>
        <p:spPr>
          <a:xfrm>
            <a:off x="9063503" y="5467891"/>
            <a:ext cx="2707574" cy="463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Submitt</a:t>
            </a:r>
            <a:r>
              <a:rPr lang="en-GB" dirty="0"/>
              <a:t> and download</a:t>
            </a:r>
          </a:p>
        </p:txBody>
      </p:sp>
    </p:spTree>
    <p:extLst>
      <p:ext uri="{BB962C8B-B14F-4D97-AF65-F5344CB8AC3E}">
        <p14:creationId xmlns:p14="http://schemas.microsoft.com/office/powerpoint/2010/main" val="317722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33E294BD-01F5-9C4D-9722-98E34DB211FF}"/>
              </a:ext>
            </a:extLst>
          </p:cNvPr>
          <p:cNvSpPr txBox="1"/>
          <p:nvPr/>
        </p:nvSpPr>
        <p:spPr>
          <a:xfrm>
            <a:off x="1082807" y="697944"/>
            <a:ext cx="9334483" cy="646331"/>
          </a:xfrm>
          <a:prstGeom prst="rect">
            <a:avLst/>
          </a:prstGeom>
          <a:solidFill>
            <a:schemeClr val="bg1"/>
          </a:solidFill>
        </p:spPr>
        <p:txBody>
          <a:bodyPr wrap="square" rtlCol="0">
            <a:spAutoFit/>
          </a:bodyPr>
          <a:lstStyle/>
          <a:p>
            <a:pPr algn="ctr"/>
            <a:r>
              <a:rPr lang="en-GB" sz="3600" b="1" dirty="0"/>
              <a:t>Thank you for downloading our dataset</a:t>
            </a:r>
          </a:p>
        </p:txBody>
      </p:sp>
      <p:sp>
        <p:nvSpPr>
          <p:cNvPr id="5" name="Textfeld 4">
            <a:extLst>
              <a:ext uri="{FF2B5EF4-FFF2-40B4-BE49-F238E27FC236}">
                <a16:creationId xmlns:a16="http://schemas.microsoft.com/office/drawing/2014/main" id="{B88388A0-EA41-D046-928F-3BF2F2B6EB80}"/>
              </a:ext>
            </a:extLst>
          </p:cNvPr>
          <p:cNvSpPr txBox="1"/>
          <p:nvPr/>
        </p:nvSpPr>
        <p:spPr>
          <a:xfrm>
            <a:off x="257267" y="328612"/>
            <a:ext cx="6084156" cy="369332"/>
          </a:xfrm>
          <a:prstGeom prst="rect">
            <a:avLst/>
          </a:prstGeom>
          <a:solidFill>
            <a:schemeClr val="bg1"/>
          </a:solidFill>
        </p:spPr>
        <p:txBody>
          <a:bodyPr wrap="square" rtlCol="0">
            <a:spAutoFit/>
          </a:bodyPr>
          <a:lstStyle/>
          <a:p>
            <a:r>
              <a:rPr lang="en-GB" i="1" dirty="0">
                <a:solidFill>
                  <a:srgbClr val="FF0000"/>
                </a:solidFill>
              </a:rPr>
              <a:t>This is an extra page when clicked to “</a:t>
            </a:r>
            <a:r>
              <a:rPr lang="en-GB" i="1" dirty="0" err="1">
                <a:solidFill>
                  <a:srgbClr val="FF0000"/>
                </a:solidFill>
              </a:rPr>
              <a:t>Submitt</a:t>
            </a:r>
            <a:r>
              <a:rPr lang="en-GB" i="1" dirty="0">
                <a:solidFill>
                  <a:srgbClr val="FF0000"/>
                </a:solidFill>
              </a:rPr>
              <a:t> and download”</a:t>
            </a:r>
          </a:p>
        </p:txBody>
      </p:sp>
      <p:sp>
        <p:nvSpPr>
          <p:cNvPr id="7" name="Rechteck 6">
            <a:extLst>
              <a:ext uri="{FF2B5EF4-FFF2-40B4-BE49-F238E27FC236}">
                <a16:creationId xmlns:a16="http://schemas.microsoft.com/office/drawing/2014/main" id="{DB2AD0A3-C513-D849-AF79-A3AE66052BCF}"/>
              </a:ext>
            </a:extLst>
          </p:cNvPr>
          <p:cNvSpPr/>
          <p:nvPr/>
        </p:nvSpPr>
        <p:spPr>
          <a:xfrm>
            <a:off x="1668207" y="1344275"/>
            <a:ext cx="8354942" cy="4524315"/>
          </a:xfrm>
          <a:prstGeom prst="rect">
            <a:avLst/>
          </a:prstGeom>
          <a:solidFill>
            <a:schemeClr val="bg1"/>
          </a:solidFill>
        </p:spPr>
        <p:txBody>
          <a:bodyPr wrap="square">
            <a:spAutoFit/>
          </a:bodyPr>
          <a:lstStyle/>
          <a:p>
            <a:pPr algn="ctr"/>
            <a:r>
              <a:rPr lang="de-DE" dirty="0" err="1"/>
              <a:t>we</a:t>
            </a:r>
            <a:r>
              <a:rPr lang="de-DE" dirty="0"/>
              <a:t> </a:t>
            </a:r>
            <a:r>
              <a:rPr lang="de-DE" dirty="0" err="1"/>
              <a:t>are</a:t>
            </a:r>
            <a:r>
              <a:rPr lang="de-DE" dirty="0"/>
              <a:t> </a:t>
            </a:r>
            <a:r>
              <a:rPr lang="de-DE" dirty="0" err="1"/>
              <a:t>very</a:t>
            </a:r>
            <a:r>
              <a:rPr lang="de-DE" dirty="0"/>
              <a:t> happy </a:t>
            </a:r>
            <a:r>
              <a:rPr lang="de-DE" dirty="0" err="1"/>
              <a:t>that</a:t>
            </a:r>
            <a:r>
              <a:rPr lang="de-DE" dirty="0"/>
              <a:t> </a:t>
            </a:r>
            <a:r>
              <a:rPr lang="de-DE" dirty="0" err="1"/>
              <a:t>you</a:t>
            </a:r>
            <a:r>
              <a:rPr lang="de-DE" dirty="0"/>
              <a:t> </a:t>
            </a:r>
            <a:r>
              <a:rPr lang="de-DE" dirty="0" err="1"/>
              <a:t>are</a:t>
            </a:r>
            <a:r>
              <a:rPr lang="de-DE" dirty="0"/>
              <a:t> </a:t>
            </a:r>
            <a:r>
              <a:rPr lang="de-DE" dirty="0" err="1"/>
              <a:t>interested</a:t>
            </a:r>
            <a:r>
              <a:rPr lang="de-DE" dirty="0"/>
              <a:t> in </a:t>
            </a:r>
            <a:r>
              <a:rPr lang="de-DE" dirty="0" err="1"/>
              <a:t>our</a:t>
            </a:r>
            <a:r>
              <a:rPr lang="de-DE" dirty="0"/>
              <a:t> </a:t>
            </a:r>
            <a:r>
              <a:rPr lang="de-DE" dirty="0" err="1"/>
              <a:t>dataset</a:t>
            </a:r>
            <a:r>
              <a:rPr lang="de-DE" dirty="0"/>
              <a:t>, </a:t>
            </a:r>
            <a:r>
              <a:rPr lang="de-DE" dirty="0" err="1"/>
              <a:t>which</a:t>
            </a:r>
            <a:r>
              <a:rPr lang="de-DE" dirty="0"/>
              <a:t> </a:t>
            </a:r>
            <a:r>
              <a:rPr lang="de-DE" dirty="0" err="1"/>
              <a:t>can</a:t>
            </a:r>
            <a:r>
              <a:rPr lang="de-DE" dirty="0"/>
              <a:t> </a:t>
            </a:r>
            <a:r>
              <a:rPr lang="de-DE" dirty="0" err="1"/>
              <a:t>be</a:t>
            </a:r>
            <a:r>
              <a:rPr lang="de-DE" dirty="0"/>
              <a:t> </a:t>
            </a:r>
            <a:r>
              <a:rPr lang="de-DE" dirty="0" err="1"/>
              <a:t>downloaded</a:t>
            </a:r>
            <a:r>
              <a:rPr lang="de-DE" dirty="0"/>
              <a:t> </a:t>
            </a:r>
            <a:r>
              <a:rPr lang="de-DE" dirty="0" err="1"/>
              <a:t>here</a:t>
            </a:r>
            <a:r>
              <a:rPr lang="de-DE" dirty="0"/>
              <a:t>:</a:t>
            </a:r>
          </a:p>
          <a:p>
            <a:pPr algn="ctr"/>
            <a:endParaRPr lang="de-DE" dirty="0"/>
          </a:p>
          <a:p>
            <a:pPr algn="ctr"/>
            <a:br>
              <a:rPr lang="de-DE" dirty="0"/>
            </a:br>
            <a:endParaRPr lang="de-DE" dirty="0"/>
          </a:p>
          <a:p>
            <a:pPr algn="ctr"/>
            <a:r>
              <a:rPr lang="de-DE" dirty="0" err="1"/>
              <a:t>We</a:t>
            </a:r>
            <a:r>
              <a:rPr lang="de-DE" dirty="0"/>
              <a:t> </a:t>
            </a:r>
            <a:r>
              <a:rPr lang="de-DE" dirty="0" err="1"/>
              <a:t>hope</a:t>
            </a:r>
            <a:r>
              <a:rPr lang="de-DE" dirty="0"/>
              <a:t> </a:t>
            </a:r>
            <a:r>
              <a:rPr lang="de-DE" dirty="0" err="1"/>
              <a:t>that</a:t>
            </a:r>
            <a:r>
              <a:rPr lang="de-DE" dirty="0"/>
              <a:t> </a:t>
            </a:r>
            <a:r>
              <a:rPr lang="de-DE" dirty="0" err="1"/>
              <a:t>this</a:t>
            </a:r>
            <a:r>
              <a:rPr lang="de-DE" dirty="0"/>
              <a:t> will </a:t>
            </a:r>
            <a:r>
              <a:rPr lang="de-DE" dirty="0" err="1"/>
              <a:t>support</a:t>
            </a:r>
            <a:r>
              <a:rPr lang="de-DE" dirty="0"/>
              <a:t> </a:t>
            </a:r>
            <a:r>
              <a:rPr lang="de-DE" dirty="0" err="1"/>
              <a:t>your</a:t>
            </a:r>
            <a:r>
              <a:rPr lang="de-DE" dirty="0"/>
              <a:t> </a:t>
            </a:r>
            <a:r>
              <a:rPr lang="de-DE" dirty="0" err="1"/>
              <a:t>work</a:t>
            </a:r>
            <a:r>
              <a:rPr lang="de-DE" dirty="0"/>
              <a:t> </a:t>
            </a:r>
            <a:r>
              <a:rPr lang="de-DE" dirty="0" err="1"/>
              <a:t>and</a:t>
            </a:r>
            <a:r>
              <a:rPr lang="de-DE" dirty="0"/>
              <a:t> </a:t>
            </a:r>
            <a:r>
              <a:rPr lang="de-DE" dirty="0" err="1"/>
              <a:t>we</a:t>
            </a:r>
            <a:r>
              <a:rPr lang="de-DE" dirty="0"/>
              <a:t> </a:t>
            </a:r>
            <a:r>
              <a:rPr lang="de-DE" dirty="0" err="1"/>
              <a:t>would</a:t>
            </a:r>
            <a:r>
              <a:rPr lang="de-DE" dirty="0"/>
              <a:t> </a:t>
            </a:r>
            <a:r>
              <a:rPr lang="de-DE" dirty="0" err="1"/>
              <a:t>be</a:t>
            </a:r>
            <a:r>
              <a:rPr lang="de-DE" dirty="0"/>
              <a:t> </a:t>
            </a:r>
            <a:r>
              <a:rPr lang="de-DE" dirty="0" err="1"/>
              <a:t>very</a:t>
            </a:r>
            <a:r>
              <a:rPr lang="de-DE" dirty="0"/>
              <a:t> happy </a:t>
            </a:r>
            <a:r>
              <a:rPr lang="de-DE" dirty="0" err="1"/>
              <a:t>to</a:t>
            </a:r>
            <a:r>
              <a:rPr lang="de-DE" dirty="0"/>
              <a:t> </a:t>
            </a:r>
            <a:r>
              <a:rPr lang="de-DE" dirty="0" err="1"/>
              <a:t>hear</a:t>
            </a:r>
            <a:r>
              <a:rPr lang="de-DE" dirty="0"/>
              <a:t> </a:t>
            </a:r>
            <a:r>
              <a:rPr lang="de-DE" dirty="0" err="1"/>
              <a:t>from</a:t>
            </a:r>
            <a:r>
              <a:rPr lang="de-DE" dirty="0"/>
              <a:t> </a:t>
            </a:r>
            <a:r>
              <a:rPr lang="de-DE" dirty="0" err="1"/>
              <a:t>you</a:t>
            </a:r>
            <a:r>
              <a:rPr lang="de-DE" dirty="0"/>
              <a:t> </a:t>
            </a:r>
            <a:r>
              <a:rPr lang="de-DE" dirty="0" err="1"/>
              <a:t>how</a:t>
            </a:r>
            <a:r>
              <a:rPr lang="de-DE" dirty="0"/>
              <a:t> </a:t>
            </a:r>
            <a:r>
              <a:rPr lang="de-DE" dirty="0" err="1"/>
              <a:t>you</a:t>
            </a:r>
            <a:r>
              <a:rPr lang="de-DE" dirty="0"/>
              <a:t> </a:t>
            </a:r>
            <a:r>
              <a:rPr lang="de-DE" dirty="0" err="1"/>
              <a:t>could</a:t>
            </a:r>
            <a:r>
              <a:rPr lang="de-DE" dirty="0"/>
              <a:t> </a:t>
            </a:r>
            <a:r>
              <a:rPr lang="de-DE" dirty="0" err="1"/>
              <a:t>use</a:t>
            </a:r>
            <a:r>
              <a:rPr lang="de-DE" dirty="0"/>
              <a:t> </a:t>
            </a:r>
            <a:r>
              <a:rPr lang="de-DE" dirty="0" err="1"/>
              <a:t>the</a:t>
            </a:r>
            <a:r>
              <a:rPr lang="de-DE" dirty="0"/>
              <a:t> </a:t>
            </a:r>
            <a:r>
              <a:rPr lang="de-DE" dirty="0" err="1"/>
              <a:t>data</a:t>
            </a:r>
            <a:r>
              <a:rPr lang="de-DE" dirty="0"/>
              <a:t>. </a:t>
            </a:r>
            <a:r>
              <a:rPr lang="de-DE" dirty="0" err="1"/>
              <a:t>Especially</a:t>
            </a:r>
            <a:r>
              <a:rPr lang="de-DE" dirty="0"/>
              <a:t> </a:t>
            </a:r>
            <a:r>
              <a:rPr lang="de-DE" dirty="0" err="1"/>
              <a:t>if</a:t>
            </a:r>
            <a:r>
              <a:rPr lang="de-DE" dirty="0"/>
              <a:t> </a:t>
            </a:r>
            <a:r>
              <a:rPr lang="de-DE" dirty="0" err="1"/>
              <a:t>we</a:t>
            </a:r>
            <a:r>
              <a:rPr lang="de-DE" dirty="0"/>
              <a:t> </a:t>
            </a:r>
            <a:r>
              <a:rPr lang="de-DE" dirty="0" err="1"/>
              <a:t>can</a:t>
            </a:r>
            <a:r>
              <a:rPr lang="de-DE" dirty="0"/>
              <a:t> </a:t>
            </a:r>
            <a:r>
              <a:rPr lang="de-DE" dirty="0" err="1"/>
              <a:t>improve</a:t>
            </a:r>
            <a:r>
              <a:rPr lang="de-DE" dirty="0"/>
              <a:t> </a:t>
            </a:r>
            <a:r>
              <a:rPr lang="de-DE" dirty="0" err="1"/>
              <a:t>our</a:t>
            </a:r>
            <a:r>
              <a:rPr lang="de-DE" dirty="0"/>
              <a:t> </a:t>
            </a:r>
            <a:r>
              <a:rPr lang="de-DE" dirty="0" err="1"/>
              <a:t>documentation</a:t>
            </a:r>
            <a:r>
              <a:rPr lang="de-DE" dirty="0"/>
              <a:t>. </a:t>
            </a:r>
            <a:r>
              <a:rPr lang="de-DE" dirty="0" err="1"/>
              <a:t>Thanks</a:t>
            </a:r>
            <a:r>
              <a:rPr lang="de-DE" dirty="0"/>
              <a:t> in </a:t>
            </a:r>
            <a:r>
              <a:rPr lang="de-DE" dirty="0" err="1"/>
              <a:t>advance</a:t>
            </a:r>
            <a:r>
              <a:rPr lang="de-DE" dirty="0"/>
              <a:t> </a:t>
            </a:r>
            <a:r>
              <a:rPr lang="de-DE" dirty="0" err="1"/>
              <a:t>for</a:t>
            </a:r>
            <a:r>
              <a:rPr lang="de-DE" dirty="0"/>
              <a:t> </a:t>
            </a:r>
            <a:r>
              <a:rPr lang="de-DE" dirty="0" err="1"/>
              <a:t>your</a:t>
            </a:r>
            <a:r>
              <a:rPr lang="de-DE" dirty="0"/>
              <a:t> </a:t>
            </a:r>
            <a:r>
              <a:rPr lang="de-DE" dirty="0" err="1"/>
              <a:t>feedback</a:t>
            </a:r>
            <a:r>
              <a:rPr lang="de-DE" dirty="0"/>
              <a:t>. </a:t>
            </a:r>
          </a:p>
          <a:p>
            <a:pPr algn="ctr"/>
            <a:br>
              <a:rPr lang="de-DE" dirty="0"/>
            </a:br>
            <a:endParaRPr lang="de-DE" dirty="0"/>
          </a:p>
          <a:p>
            <a:pPr algn="ctr"/>
            <a:r>
              <a:rPr lang="de-DE" dirty="0"/>
              <a:t>At </a:t>
            </a:r>
            <a:r>
              <a:rPr lang="de-DE" dirty="0" err="1"/>
              <a:t>this</a:t>
            </a:r>
            <a:r>
              <a:rPr lang="de-DE" dirty="0"/>
              <a:t> </a:t>
            </a:r>
            <a:r>
              <a:rPr lang="de-DE" dirty="0" err="1"/>
              <a:t>point</a:t>
            </a:r>
            <a:r>
              <a:rPr lang="de-DE" dirty="0"/>
              <a:t>, </a:t>
            </a:r>
            <a:r>
              <a:rPr lang="de-DE" dirty="0" err="1"/>
              <a:t>we</a:t>
            </a:r>
            <a:r>
              <a:rPr lang="de-DE" dirty="0"/>
              <a:t> </a:t>
            </a:r>
            <a:r>
              <a:rPr lang="de-DE" dirty="0" err="1"/>
              <a:t>would</a:t>
            </a:r>
            <a:r>
              <a:rPr lang="de-DE" dirty="0"/>
              <a:t> like </a:t>
            </a:r>
            <a:r>
              <a:rPr lang="de-DE" dirty="0" err="1"/>
              <a:t>to</a:t>
            </a:r>
            <a:r>
              <a:rPr lang="de-DE" dirty="0"/>
              <a:t> </a:t>
            </a:r>
            <a:r>
              <a:rPr lang="de-DE" dirty="0" err="1"/>
              <a:t>kindly</a:t>
            </a:r>
            <a:r>
              <a:rPr lang="de-DE" dirty="0"/>
              <a:t> </a:t>
            </a:r>
            <a:r>
              <a:rPr lang="de-DE" dirty="0" err="1"/>
              <a:t>point</a:t>
            </a:r>
            <a:r>
              <a:rPr lang="de-DE" dirty="0"/>
              <a:t> out </a:t>
            </a:r>
            <a:r>
              <a:rPr lang="de-DE" dirty="0" err="1"/>
              <a:t>that</a:t>
            </a:r>
            <a:r>
              <a:rPr lang="de-DE" dirty="0"/>
              <a:t> </a:t>
            </a:r>
            <a:r>
              <a:rPr lang="de-DE" dirty="0" err="1"/>
              <a:t>commercial</a:t>
            </a:r>
            <a:r>
              <a:rPr lang="de-DE" dirty="0"/>
              <a:t> </a:t>
            </a:r>
            <a:r>
              <a:rPr lang="de-DE" dirty="0" err="1"/>
              <a:t>and</a:t>
            </a:r>
            <a:r>
              <a:rPr lang="de-DE" dirty="0"/>
              <a:t> non-commercial </a:t>
            </a:r>
            <a:r>
              <a:rPr lang="de-DE" dirty="0" err="1"/>
              <a:t>use</a:t>
            </a:r>
            <a:r>
              <a:rPr lang="de-DE" dirty="0"/>
              <a:t> </a:t>
            </a:r>
            <a:r>
              <a:rPr lang="de-DE" dirty="0" err="1"/>
              <a:t>is</a:t>
            </a:r>
            <a:r>
              <a:rPr lang="de-DE" dirty="0"/>
              <a:t> </a:t>
            </a:r>
            <a:r>
              <a:rPr lang="de-DE" dirty="0" err="1"/>
              <a:t>permitted</a:t>
            </a:r>
            <a:r>
              <a:rPr lang="de-DE" dirty="0"/>
              <a:t> </a:t>
            </a:r>
            <a:r>
              <a:rPr lang="de-DE" dirty="0" err="1"/>
              <a:t>as</a:t>
            </a:r>
            <a:r>
              <a:rPr lang="de-DE" dirty="0"/>
              <a:t> </a:t>
            </a:r>
            <a:r>
              <a:rPr lang="de-DE" dirty="0" err="1"/>
              <a:t>long</a:t>
            </a:r>
            <a:r>
              <a:rPr lang="de-DE" dirty="0"/>
              <a:t> </a:t>
            </a:r>
            <a:r>
              <a:rPr lang="de-DE" dirty="0" err="1"/>
              <a:t>as</a:t>
            </a:r>
            <a:r>
              <a:rPr lang="de-DE" dirty="0"/>
              <a:t> </a:t>
            </a:r>
            <a:r>
              <a:rPr lang="de-DE" dirty="0" err="1"/>
              <a:t>this</a:t>
            </a:r>
            <a:r>
              <a:rPr lang="de-DE" dirty="0"/>
              <a:t> </a:t>
            </a:r>
            <a:r>
              <a:rPr lang="de-DE" dirty="0" err="1"/>
              <a:t>is</a:t>
            </a:r>
            <a:r>
              <a:rPr lang="de-DE" dirty="0"/>
              <a:t> </a:t>
            </a:r>
            <a:r>
              <a:rPr lang="de-DE" dirty="0" err="1"/>
              <a:t>done</a:t>
            </a:r>
            <a:r>
              <a:rPr lang="de-DE" dirty="0"/>
              <a:t> </a:t>
            </a:r>
            <a:r>
              <a:rPr lang="de-DE" dirty="0" err="1"/>
              <a:t>without</a:t>
            </a:r>
            <a:r>
              <a:rPr lang="de-DE" dirty="0"/>
              <a:t> </a:t>
            </a:r>
            <a:r>
              <a:rPr lang="de-DE" dirty="0" err="1"/>
              <a:t>changes</a:t>
            </a:r>
            <a:r>
              <a:rPr lang="de-DE" dirty="0"/>
              <a:t> </a:t>
            </a:r>
            <a:r>
              <a:rPr lang="de-DE" dirty="0" err="1"/>
              <a:t>and</a:t>
            </a:r>
            <a:r>
              <a:rPr lang="de-DE" dirty="0"/>
              <a:t> in </a:t>
            </a:r>
            <a:r>
              <a:rPr lang="de-DE" dirty="0" err="1"/>
              <a:t>full</a:t>
            </a:r>
            <a:r>
              <a:rPr lang="de-DE" dirty="0"/>
              <a:t> </a:t>
            </a:r>
            <a:r>
              <a:rPr lang="de-DE" dirty="0" err="1"/>
              <a:t>and</a:t>
            </a:r>
            <a:r>
              <a:rPr lang="de-DE" dirty="0"/>
              <a:t> </a:t>
            </a:r>
            <a:r>
              <a:rPr lang="de-DE" dirty="0" err="1"/>
              <a:t>the</a:t>
            </a:r>
            <a:r>
              <a:rPr lang="de-DE" dirty="0"/>
              <a:t> </a:t>
            </a:r>
            <a:r>
              <a:rPr lang="de-DE" dirty="0" err="1"/>
              <a:t>author</a:t>
            </a:r>
            <a:r>
              <a:rPr lang="de-DE" dirty="0"/>
              <a:t> </a:t>
            </a:r>
            <a:r>
              <a:rPr lang="de-DE" dirty="0" err="1"/>
              <a:t>is</a:t>
            </a:r>
            <a:r>
              <a:rPr lang="de-DE" dirty="0"/>
              <a:t> </a:t>
            </a:r>
            <a:r>
              <a:rPr lang="de-DE" dirty="0" err="1"/>
              <a:t>named</a:t>
            </a:r>
            <a:r>
              <a:rPr lang="de-DE" dirty="0"/>
              <a:t>. (CC BY-ND)</a:t>
            </a:r>
          </a:p>
          <a:p>
            <a:br>
              <a:rPr lang="de-DE" dirty="0"/>
            </a:br>
            <a:endParaRPr lang="en-GB" dirty="0"/>
          </a:p>
          <a:p>
            <a:endParaRPr lang="en-GB" dirty="0"/>
          </a:p>
        </p:txBody>
      </p:sp>
      <p:sp>
        <p:nvSpPr>
          <p:cNvPr id="13" name="Rechteck 12">
            <a:extLst>
              <a:ext uri="{FF2B5EF4-FFF2-40B4-BE49-F238E27FC236}">
                <a16:creationId xmlns:a16="http://schemas.microsoft.com/office/drawing/2014/main" id="{B11748CD-EDC4-814D-BBCA-2111EB969D45}"/>
              </a:ext>
            </a:extLst>
          </p:cNvPr>
          <p:cNvSpPr/>
          <p:nvPr/>
        </p:nvSpPr>
        <p:spPr>
          <a:xfrm>
            <a:off x="4491891" y="2109359"/>
            <a:ext cx="2707574" cy="463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Download</a:t>
            </a:r>
          </a:p>
        </p:txBody>
      </p:sp>
      <p:pic>
        <p:nvPicPr>
          <p:cNvPr id="4" name="Grafik 3">
            <a:extLst>
              <a:ext uri="{FF2B5EF4-FFF2-40B4-BE49-F238E27FC236}">
                <a16:creationId xmlns:a16="http://schemas.microsoft.com/office/drawing/2014/main" id="{303D65FA-B545-1B45-9831-EEF8E1E89D4B}"/>
              </a:ext>
            </a:extLst>
          </p:cNvPr>
          <p:cNvPicPr>
            <a:picLocks noChangeAspect="1"/>
          </p:cNvPicPr>
          <p:nvPr/>
        </p:nvPicPr>
        <p:blipFill>
          <a:blip r:embed="rId2"/>
          <a:stretch>
            <a:fillRect/>
          </a:stretch>
        </p:blipFill>
        <p:spPr>
          <a:xfrm>
            <a:off x="4803551" y="5127071"/>
            <a:ext cx="1892993" cy="773308"/>
          </a:xfrm>
          <a:prstGeom prst="rect">
            <a:avLst/>
          </a:prstGeom>
        </p:spPr>
      </p:pic>
    </p:spTree>
    <p:extLst>
      <p:ext uri="{BB962C8B-B14F-4D97-AF65-F5344CB8AC3E}">
        <p14:creationId xmlns:p14="http://schemas.microsoft.com/office/powerpoint/2010/main" val="123649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33E294BD-01F5-9C4D-9722-98E34DB211FF}"/>
              </a:ext>
            </a:extLst>
          </p:cNvPr>
          <p:cNvSpPr txBox="1"/>
          <p:nvPr/>
        </p:nvSpPr>
        <p:spPr>
          <a:xfrm>
            <a:off x="1082807" y="697944"/>
            <a:ext cx="9334483" cy="646331"/>
          </a:xfrm>
          <a:prstGeom prst="rect">
            <a:avLst/>
          </a:prstGeom>
          <a:solidFill>
            <a:schemeClr val="bg1"/>
          </a:solidFill>
        </p:spPr>
        <p:txBody>
          <a:bodyPr wrap="square" rtlCol="0">
            <a:spAutoFit/>
          </a:bodyPr>
          <a:lstStyle/>
          <a:p>
            <a:pPr algn="ctr"/>
            <a:r>
              <a:rPr lang="en-GB" sz="3600" b="1" dirty="0" err="1"/>
              <a:t>Impressum</a:t>
            </a:r>
            <a:endParaRPr lang="en-GB" sz="3600" b="1" dirty="0"/>
          </a:p>
        </p:txBody>
      </p:sp>
      <p:sp>
        <p:nvSpPr>
          <p:cNvPr id="5" name="Textfeld 4">
            <a:extLst>
              <a:ext uri="{FF2B5EF4-FFF2-40B4-BE49-F238E27FC236}">
                <a16:creationId xmlns:a16="http://schemas.microsoft.com/office/drawing/2014/main" id="{B88388A0-EA41-D046-928F-3BF2F2B6EB80}"/>
              </a:ext>
            </a:extLst>
          </p:cNvPr>
          <p:cNvSpPr txBox="1"/>
          <p:nvPr/>
        </p:nvSpPr>
        <p:spPr>
          <a:xfrm>
            <a:off x="257267" y="328612"/>
            <a:ext cx="6084156" cy="369332"/>
          </a:xfrm>
          <a:prstGeom prst="rect">
            <a:avLst/>
          </a:prstGeom>
          <a:solidFill>
            <a:schemeClr val="bg1"/>
          </a:solidFill>
        </p:spPr>
        <p:txBody>
          <a:bodyPr wrap="square" rtlCol="0">
            <a:spAutoFit/>
          </a:bodyPr>
          <a:lstStyle/>
          <a:p>
            <a:r>
              <a:rPr lang="en-GB" i="1" dirty="0">
                <a:solidFill>
                  <a:srgbClr val="FF0000"/>
                </a:solidFill>
              </a:rPr>
              <a:t>This is an extra page when clicked to </a:t>
            </a:r>
            <a:r>
              <a:rPr lang="en-GB" i="1" dirty="0" err="1">
                <a:solidFill>
                  <a:srgbClr val="FF0000"/>
                </a:solidFill>
              </a:rPr>
              <a:t>impressum</a:t>
            </a:r>
            <a:endParaRPr lang="en-GB" i="1" dirty="0">
              <a:solidFill>
                <a:srgbClr val="FF0000"/>
              </a:solidFill>
            </a:endParaRPr>
          </a:p>
        </p:txBody>
      </p:sp>
      <p:sp>
        <p:nvSpPr>
          <p:cNvPr id="7" name="Rechteck 6">
            <a:extLst>
              <a:ext uri="{FF2B5EF4-FFF2-40B4-BE49-F238E27FC236}">
                <a16:creationId xmlns:a16="http://schemas.microsoft.com/office/drawing/2014/main" id="{DB2AD0A3-C513-D849-AF79-A3AE66052BCF}"/>
              </a:ext>
            </a:extLst>
          </p:cNvPr>
          <p:cNvSpPr/>
          <p:nvPr/>
        </p:nvSpPr>
        <p:spPr>
          <a:xfrm>
            <a:off x="1668207" y="1344275"/>
            <a:ext cx="8354942" cy="8586966"/>
          </a:xfrm>
          <a:prstGeom prst="rect">
            <a:avLst/>
          </a:prstGeom>
          <a:solidFill>
            <a:schemeClr val="bg1"/>
          </a:solidFill>
        </p:spPr>
        <p:txBody>
          <a:bodyPr wrap="square">
            <a:spAutoFit/>
          </a:bodyPr>
          <a:lstStyle/>
          <a:p>
            <a:r>
              <a:rPr lang="de-DE" sz="1200" b="1" dirty="0"/>
              <a:t>Anbieter</a:t>
            </a:r>
          </a:p>
          <a:p>
            <a:r>
              <a:rPr lang="de-DE" sz="1200" b="1" dirty="0" err="1"/>
              <a:t>Automatum</a:t>
            </a:r>
            <a:r>
              <a:rPr lang="de-DE" sz="1200" b="1" dirty="0"/>
              <a:t> </a:t>
            </a:r>
            <a:endParaRPr lang="de-DE" sz="1200" dirty="0"/>
          </a:p>
          <a:p>
            <a:r>
              <a:rPr lang="de-DE" sz="1200" dirty="0"/>
              <a:t>Bannwaldallee 60</a:t>
            </a:r>
            <a:br>
              <a:rPr lang="de-DE" sz="1200" dirty="0"/>
            </a:br>
            <a:r>
              <a:rPr lang="de-DE" sz="1200" dirty="0"/>
              <a:t>76185 Karlsruhe</a:t>
            </a:r>
            <a:br>
              <a:rPr lang="de-DE" sz="1200" dirty="0"/>
            </a:br>
            <a:r>
              <a:rPr lang="de-DE" sz="1200" dirty="0"/>
              <a:t>Tel.: +49 721 98520 0</a:t>
            </a:r>
            <a:br>
              <a:rPr lang="de-DE" sz="1200" dirty="0"/>
            </a:br>
            <a:r>
              <a:rPr lang="de-DE" sz="1200" dirty="0"/>
              <a:t>Fax: +49 721 98520 99</a:t>
            </a:r>
            <a:br>
              <a:rPr lang="de-DE" sz="1200" dirty="0"/>
            </a:br>
            <a:r>
              <a:rPr lang="de-DE" sz="1200" dirty="0"/>
              <a:t>E-Mail: web-</a:t>
            </a:r>
            <a:r>
              <a:rPr lang="de-DE" sz="1200" dirty="0" err="1"/>
              <a:t>contact</a:t>
            </a:r>
            <a:r>
              <a:rPr lang="de-DE" sz="1200" dirty="0"/>
              <a:t>(at)</a:t>
            </a:r>
            <a:r>
              <a:rPr lang="de-DE" sz="1200" dirty="0" err="1"/>
              <a:t>ipg-automotive.com</a:t>
            </a:r>
            <a:endParaRPr lang="de-DE" sz="1200" dirty="0"/>
          </a:p>
          <a:p>
            <a:endParaRPr lang="de-DE" sz="1200" dirty="0"/>
          </a:p>
          <a:p>
            <a:r>
              <a:rPr lang="de-DE" sz="1200" b="1" dirty="0" err="1"/>
              <a:t>President</a:t>
            </a:r>
            <a:r>
              <a:rPr lang="de-DE" sz="1200" b="1" dirty="0"/>
              <a:t> &amp;</a:t>
            </a:r>
            <a:br>
              <a:rPr lang="de-DE" sz="1200" b="1" dirty="0"/>
            </a:br>
            <a:r>
              <a:rPr lang="de-DE" sz="1200" b="1" dirty="0"/>
              <a:t>Chief Executive Officer</a:t>
            </a:r>
            <a:br>
              <a:rPr lang="de-DE" sz="1200" b="1" dirty="0"/>
            </a:br>
            <a:endParaRPr lang="de-DE" sz="1200" b="1" dirty="0"/>
          </a:p>
          <a:p>
            <a:r>
              <a:rPr lang="de-DE" sz="1200" b="1" dirty="0"/>
              <a:t>Dipl.-Ing. Steffen Schmidt</a:t>
            </a:r>
            <a:endParaRPr lang="de-DE" sz="1200" dirty="0"/>
          </a:p>
          <a:p>
            <a:r>
              <a:rPr lang="de-DE" sz="1200" dirty="0"/>
              <a:t>Handelsregister beim Registergericht Mannheim, Nr. HRB 104070</a:t>
            </a:r>
            <a:br>
              <a:rPr lang="de-DE" sz="1200" dirty="0"/>
            </a:br>
            <a:r>
              <a:rPr lang="de-DE" sz="1200" dirty="0"/>
              <a:t>Umsatzsteueridentifikationsnummer: DE 143 597 753</a:t>
            </a:r>
          </a:p>
          <a:p>
            <a:r>
              <a:rPr lang="de-DE" sz="1200" dirty="0"/>
              <a:t>Copyright 2022 IPG Automotive GmbH. Alle Rechte vorbehalten.</a:t>
            </a:r>
          </a:p>
          <a:p>
            <a:endParaRPr lang="de-DE" sz="1200" dirty="0"/>
          </a:p>
          <a:p>
            <a:r>
              <a:rPr lang="de-DE" sz="1200" b="1" dirty="0"/>
              <a:t>Disclaimer</a:t>
            </a:r>
          </a:p>
          <a:p>
            <a:r>
              <a:rPr lang="de-DE" sz="1200" b="1" dirty="0"/>
              <a:t>Haftung für Inhalte</a:t>
            </a:r>
            <a:endParaRPr lang="de-DE" sz="1200" dirty="0"/>
          </a:p>
          <a:p>
            <a:r>
              <a:rPr lang="de-DE" sz="1200" dirty="0"/>
              <a:t>Als </a:t>
            </a:r>
            <a:r>
              <a:rPr lang="de-DE" sz="1200" dirty="0" err="1"/>
              <a:t>Diensteanbieter</a:t>
            </a:r>
            <a:r>
              <a:rPr lang="de-DE" sz="1200" dirty="0"/>
              <a:t> sind wir gemäß § 7 Abs.1 TMG für eigene Inhalte auf diesen Seiten nach den allgemeinen Gesetzen verantwortlich. Nach §§ 8 bis 10 TMG sind wir als </a:t>
            </a:r>
            <a:r>
              <a:rPr lang="de-DE" sz="1200" dirty="0" err="1"/>
              <a:t>Diensteanbieter</a:t>
            </a:r>
            <a:r>
              <a:rPr lang="de-DE" sz="1200" dirty="0"/>
              <a:t> jedoch nicht verpflichtet, übermittelte oder gespeicherte fremde Informationen zu überwachen oder nach Umständen zu forschen, die auf eine rechtswidrige Tätigkeit hinweisen.</a:t>
            </a:r>
          </a:p>
          <a:p>
            <a:r>
              <a:rPr lang="de-DE" sz="1200" dirty="0"/>
              <a:t>Verpflichtungen zur Entfernung oder Sperrung der Nutzung von Informationen nach den allgemeinen Gesetzen bleiben hiervon unberührt. Eine diesbezügliche Haftung ist jedoch erst ab dem Zeitpunkt der Kenntnis einer konkreten Rechtsverletzung möglich. Bei Bekanntwerden von entsprechenden Rechtsverletzungen werden wir diese Inhalte umgehend entfernen.</a:t>
            </a:r>
          </a:p>
          <a:p>
            <a:r>
              <a:rPr lang="de-DE" sz="1200" b="1" dirty="0"/>
              <a:t>Haftung für Links</a:t>
            </a:r>
            <a:endParaRPr lang="de-DE" sz="1200" dirty="0"/>
          </a:p>
          <a:p>
            <a:r>
              <a:rPr lang="de-DE" sz="1200" dirty="0"/>
              <a:t>Unser Angebot enthält Links zu externen Websites Dritter, auf deren Inhalte wir keinen Einfluss haben. Deshalb können wir für diese fremden Inhalte auch keine Gewähr übernehmen. Für die Inhalte der verlinkten Seiten ist stets der jeweilige Anbieter oder Betreiber der Seiten verantwortlich. Die verlinkten Seiten wurden zum Zeitpunkt der Verlinkung auf mögliche Rechtsverstöße überprüft. Rechtswidrige Inhalte waren zum Zeitpunkt der Verlinkung nicht erkennbar.</a:t>
            </a:r>
          </a:p>
          <a:p>
            <a:r>
              <a:rPr lang="de-DE" sz="1200" dirty="0"/>
              <a:t>Eine permanente inhaltliche Kontrolle der verlinkten Seiten ist jedoch ohne konkrete Anhaltspunkte einer Rechtsverletzung nicht zumutbar. Bei Bekanntwerden von Rechtsverletzungen werden wir derartige Links umgehend entfernen.</a:t>
            </a:r>
          </a:p>
          <a:p>
            <a:r>
              <a:rPr lang="de-DE" sz="1200" b="1" dirty="0"/>
              <a:t>Urheberrecht</a:t>
            </a:r>
            <a:endParaRPr lang="de-DE" sz="1200" dirty="0"/>
          </a:p>
          <a:p>
            <a:r>
              <a:rPr lang="de-DE" sz="1200" dirty="0"/>
              <a:t>Die durch die Seitenbetreiber erstellten Inhalte und Werke auf diesen Seiten unterliegen dem deutschen Urheberrecht. Die Vervielfältigung, Bearbeitung, Verbreitung und jede Art der Verwertung außerhalb der Grenzen des Urheberrechtes bedürfen der schriftlichen Zustimmung des jeweiligen Autors bzw. Erstellers. Downloads und Kopien dieser Seite sind nur für den privaten, nicht kommerziellen Gebrauch gestattet.</a:t>
            </a:r>
          </a:p>
          <a:p>
            <a:r>
              <a:rPr lang="de-DE" sz="1200" dirty="0"/>
              <a:t>Soweit die Inhalte auf dieser Seite nicht vom Betreiber erstellt wurden, werden die Urheberrechte Dritter beachtet. Insbesondere werden Inhalte Dritter als solche gekennzeichnet. Sollten Sie trotzdem auf eine Urheberrechtsverletzung aufmerksam werden, bitten wir um einen entsprechenden Hinweis. Bei Bekanntwerden von Rechtsverletzungen werden wir derartige Inhalte umgehend entfernen.</a:t>
            </a:r>
          </a:p>
          <a:p>
            <a:r>
              <a:rPr lang="de-DE" sz="1200" b="1" dirty="0"/>
              <a:t>Keine Werbung</a:t>
            </a:r>
            <a:endParaRPr lang="de-DE" sz="1200" dirty="0"/>
          </a:p>
          <a:p>
            <a:r>
              <a:rPr lang="de-DE" sz="1200" dirty="0"/>
              <a:t>Kontaktdaten des Impressums dürfen nicht zur gewerblichen Werbung genutzt werden. Ausnahme bildet eine schon bestehende Geschäftsbeziehung. Der Anbieter und alle auf dieser Website genannten Personen widersprechen hiermit jeder kommerziellen Verwendung und Weitergabe ihrer Daten.</a:t>
            </a:r>
            <a:br>
              <a:rPr lang="de-DE" sz="1200" dirty="0"/>
            </a:br>
            <a:endParaRPr lang="en-GB" sz="1200" dirty="0"/>
          </a:p>
          <a:p>
            <a:endParaRPr lang="en-GB" sz="1200" dirty="0"/>
          </a:p>
        </p:txBody>
      </p:sp>
    </p:spTree>
    <p:extLst>
      <p:ext uri="{BB962C8B-B14F-4D97-AF65-F5344CB8AC3E}">
        <p14:creationId xmlns:p14="http://schemas.microsoft.com/office/powerpoint/2010/main" val="275058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feld 12">
            <a:extLst>
              <a:ext uri="{FF2B5EF4-FFF2-40B4-BE49-F238E27FC236}">
                <a16:creationId xmlns:a16="http://schemas.microsoft.com/office/drawing/2014/main" id="{A3E386D8-A3AD-564D-AC86-58BFE4F697FC}"/>
              </a:ext>
            </a:extLst>
          </p:cNvPr>
          <p:cNvSpPr txBox="1"/>
          <p:nvPr/>
        </p:nvSpPr>
        <p:spPr>
          <a:xfrm>
            <a:off x="725947" y="365475"/>
            <a:ext cx="10740105" cy="646331"/>
          </a:xfrm>
          <a:prstGeom prst="rect">
            <a:avLst/>
          </a:prstGeom>
          <a:solidFill>
            <a:schemeClr val="bg1"/>
          </a:solidFill>
        </p:spPr>
        <p:txBody>
          <a:bodyPr wrap="square" rtlCol="0">
            <a:spAutoFit/>
          </a:bodyPr>
          <a:lstStyle/>
          <a:p>
            <a:r>
              <a:rPr lang="en-GB" sz="3600" b="1" dirty="0"/>
              <a:t>Scaling real world behaviour into your simulation</a:t>
            </a:r>
          </a:p>
        </p:txBody>
      </p:sp>
      <p:sp>
        <p:nvSpPr>
          <p:cNvPr id="17" name="Rechteck 16">
            <a:extLst>
              <a:ext uri="{FF2B5EF4-FFF2-40B4-BE49-F238E27FC236}">
                <a16:creationId xmlns:a16="http://schemas.microsoft.com/office/drawing/2014/main" id="{89E4DD26-B97F-AC49-864D-6DE13971282A}"/>
              </a:ext>
            </a:extLst>
          </p:cNvPr>
          <p:cNvSpPr/>
          <p:nvPr/>
        </p:nvSpPr>
        <p:spPr>
          <a:xfrm>
            <a:off x="5155323" y="1817639"/>
            <a:ext cx="6476095" cy="2031325"/>
          </a:xfrm>
          <a:prstGeom prst="rect">
            <a:avLst/>
          </a:prstGeom>
          <a:solidFill>
            <a:schemeClr val="bg1"/>
          </a:solidFill>
        </p:spPr>
        <p:txBody>
          <a:bodyPr wrap="square">
            <a:spAutoFit/>
          </a:bodyPr>
          <a:lstStyle/>
          <a:p>
            <a:r>
              <a:rPr lang="en-GB" b="1" dirty="0"/>
              <a:t>Automated driving needs scaled verification</a:t>
            </a:r>
            <a:endParaRPr lang="en-GB" dirty="0"/>
          </a:p>
          <a:p>
            <a:r>
              <a:rPr lang="en-GB" dirty="0"/>
              <a:t>The real world variance has to be part of your testing, what can be challenging. Scenario based testing transforms this problem to something hand able. </a:t>
            </a:r>
          </a:p>
          <a:p>
            <a:r>
              <a:rPr lang="en-GB" dirty="0"/>
              <a:t>Instead of manually approximate every scenario use real traffic data to challenge your Level 3 functions with real human driving behaviour.</a:t>
            </a:r>
          </a:p>
        </p:txBody>
      </p:sp>
      <p:sp>
        <p:nvSpPr>
          <p:cNvPr id="10" name="Rechteck 9">
            <a:extLst>
              <a:ext uri="{FF2B5EF4-FFF2-40B4-BE49-F238E27FC236}">
                <a16:creationId xmlns:a16="http://schemas.microsoft.com/office/drawing/2014/main" id="{04A9CDD0-0521-E349-91BD-36817964811F}"/>
              </a:ext>
            </a:extLst>
          </p:cNvPr>
          <p:cNvSpPr/>
          <p:nvPr/>
        </p:nvSpPr>
        <p:spPr>
          <a:xfrm>
            <a:off x="5155323" y="4100034"/>
            <a:ext cx="6476095" cy="1754326"/>
          </a:xfrm>
          <a:prstGeom prst="rect">
            <a:avLst/>
          </a:prstGeom>
          <a:solidFill>
            <a:schemeClr val="bg1"/>
          </a:solidFill>
        </p:spPr>
        <p:txBody>
          <a:bodyPr wrap="square">
            <a:spAutoFit/>
          </a:bodyPr>
          <a:lstStyle/>
          <a:p>
            <a:r>
              <a:rPr lang="en-GB" b="1" dirty="0"/>
              <a:t>From air to traffic data</a:t>
            </a:r>
            <a:endParaRPr lang="en-GB" dirty="0"/>
          </a:p>
          <a:p>
            <a:r>
              <a:rPr lang="en-GB" dirty="0"/>
              <a:t>Top view footage is processed by AI to generate high precision driving trajectory’s. A fully automated pipeline is feeding a continuously growing database of scenarios.</a:t>
            </a:r>
          </a:p>
          <a:p>
            <a:r>
              <a:rPr lang="en-GB" dirty="0"/>
              <a:t>We deliver suitable data directly for your existing simulation environment.</a:t>
            </a:r>
          </a:p>
        </p:txBody>
      </p:sp>
      <p:sp>
        <p:nvSpPr>
          <p:cNvPr id="4" name="Textfeld 3">
            <a:extLst>
              <a:ext uri="{FF2B5EF4-FFF2-40B4-BE49-F238E27FC236}">
                <a16:creationId xmlns:a16="http://schemas.microsoft.com/office/drawing/2014/main" id="{1128D1CB-0777-DE43-8C0C-C89174E43DE5}"/>
              </a:ext>
            </a:extLst>
          </p:cNvPr>
          <p:cNvSpPr txBox="1"/>
          <p:nvPr/>
        </p:nvSpPr>
        <p:spPr>
          <a:xfrm>
            <a:off x="3551606" y="922483"/>
            <a:ext cx="4116512" cy="369332"/>
          </a:xfrm>
          <a:prstGeom prst="rect">
            <a:avLst/>
          </a:prstGeom>
          <a:noFill/>
        </p:spPr>
        <p:txBody>
          <a:bodyPr wrap="none" rtlCol="0">
            <a:spAutoFit/>
          </a:bodyPr>
          <a:lstStyle/>
          <a:p>
            <a:r>
              <a:rPr lang="en-GB" dirty="0"/>
              <a:t>Don’t approximate the real world – use it!</a:t>
            </a:r>
          </a:p>
        </p:txBody>
      </p:sp>
      <p:sp>
        <p:nvSpPr>
          <p:cNvPr id="12" name="Rechteck 11">
            <a:extLst>
              <a:ext uri="{FF2B5EF4-FFF2-40B4-BE49-F238E27FC236}">
                <a16:creationId xmlns:a16="http://schemas.microsoft.com/office/drawing/2014/main" id="{509225A0-FBE5-6740-8E35-D21164F5A11B}"/>
              </a:ext>
            </a:extLst>
          </p:cNvPr>
          <p:cNvSpPr/>
          <p:nvPr/>
        </p:nvSpPr>
        <p:spPr>
          <a:xfrm>
            <a:off x="286979" y="1666879"/>
            <a:ext cx="4686319" cy="196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Illustration 2</a:t>
            </a:r>
          </a:p>
          <a:p>
            <a:pPr algn="ctr"/>
            <a:r>
              <a:rPr lang="en-GB" dirty="0">
                <a:solidFill>
                  <a:schemeClr val="bg1"/>
                </a:solidFill>
              </a:rPr>
              <a:t>Description why scenario based data is so important </a:t>
            </a:r>
          </a:p>
          <a:p>
            <a:pPr algn="ctr"/>
            <a:r>
              <a:rPr lang="en-GB" dirty="0">
                <a:solidFill>
                  <a:schemeClr val="bg1"/>
                </a:solidFill>
              </a:rPr>
              <a:t>(description of the problem we want to solve). </a:t>
            </a:r>
          </a:p>
          <a:p>
            <a:pPr algn="ctr"/>
            <a:r>
              <a:rPr lang="en-GB" dirty="0">
                <a:solidFill>
                  <a:schemeClr val="bg1"/>
                </a:solidFill>
              </a:rPr>
              <a:t>Target group: test engineers</a:t>
            </a:r>
          </a:p>
        </p:txBody>
      </p:sp>
      <p:sp>
        <p:nvSpPr>
          <p:cNvPr id="14" name="Rechteck 13">
            <a:extLst>
              <a:ext uri="{FF2B5EF4-FFF2-40B4-BE49-F238E27FC236}">
                <a16:creationId xmlns:a16="http://schemas.microsoft.com/office/drawing/2014/main" id="{AE87E781-E05E-964D-A2D5-3EF305A0E91E}"/>
              </a:ext>
            </a:extLst>
          </p:cNvPr>
          <p:cNvSpPr/>
          <p:nvPr/>
        </p:nvSpPr>
        <p:spPr>
          <a:xfrm>
            <a:off x="286979" y="3848964"/>
            <a:ext cx="4686319" cy="196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Illustration 3</a:t>
            </a:r>
          </a:p>
          <a:p>
            <a:pPr algn="ctr"/>
            <a:r>
              <a:rPr lang="en-GB" dirty="0">
                <a:solidFill>
                  <a:schemeClr val="bg1"/>
                </a:solidFill>
              </a:rPr>
              <a:t>How we actually do this. </a:t>
            </a:r>
          </a:p>
          <a:p>
            <a:pPr algn="ctr"/>
            <a:r>
              <a:rPr lang="en-GB" dirty="0">
                <a:solidFill>
                  <a:schemeClr val="bg1"/>
                </a:solidFill>
              </a:rPr>
              <a:t>This can be pretty close to Illustration 1 </a:t>
            </a:r>
          </a:p>
        </p:txBody>
      </p:sp>
    </p:spTree>
    <p:extLst>
      <p:ext uri="{BB962C8B-B14F-4D97-AF65-F5344CB8AC3E}">
        <p14:creationId xmlns:p14="http://schemas.microsoft.com/office/powerpoint/2010/main" val="246477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descr="Ein Bild, das Text enthält.&#10;&#10;Automatisch generierte Beschreibung">
            <a:extLst>
              <a:ext uri="{FF2B5EF4-FFF2-40B4-BE49-F238E27FC236}">
                <a16:creationId xmlns:a16="http://schemas.microsoft.com/office/drawing/2014/main" id="{C9F50921-849F-5242-9766-C6C0FB8FE7A9}"/>
              </a:ext>
            </a:extLst>
          </p:cNvPr>
          <p:cNvPicPr>
            <a:picLocks noChangeAspect="1"/>
          </p:cNvPicPr>
          <p:nvPr/>
        </p:nvPicPr>
        <p:blipFill rotWithShape="1">
          <a:blip r:embed="rId2"/>
          <a:srcRect r="1505"/>
          <a:stretch/>
        </p:blipFill>
        <p:spPr>
          <a:xfrm>
            <a:off x="91710" y="1695922"/>
            <a:ext cx="12008580" cy="2426798"/>
          </a:xfrm>
          <a:prstGeom prst="rect">
            <a:avLst/>
          </a:prstGeom>
        </p:spPr>
      </p:pic>
      <p:sp>
        <p:nvSpPr>
          <p:cNvPr id="15" name="Textfeld 14">
            <a:extLst>
              <a:ext uri="{FF2B5EF4-FFF2-40B4-BE49-F238E27FC236}">
                <a16:creationId xmlns:a16="http://schemas.microsoft.com/office/drawing/2014/main" id="{9576504C-07AB-224E-80C0-C70967E730E0}"/>
              </a:ext>
            </a:extLst>
          </p:cNvPr>
          <p:cNvSpPr txBox="1"/>
          <p:nvPr/>
        </p:nvSpPr>
        <p:spPr>
          <a:xfrm>
            <a:off x="4411291" y="2756582"/>
            <a:ext cx="2379890" cy="369332"/>
          </a:xfrm>
          <a:prstGeom prst="rect">
            <a:avLst/>
          </a:prstGeom>
          <a:solidFill>
            <a:schemeClr val="bg1"/>
          </a:solidFill>
        </p:spPr>
        <p:txBody>
          <a:bodyPr wrap="square" rtlCol="0">
            <a:spAutoFit/>
          </a:bodyPr>
          <a:lstStyle/>
          <a:p>
            <a:r>
              <a:rPr lang="en-GB" dirty="0"/>
              <a:t>Data as a service</a:t>
            </a:r>
          </a:p>
        </p:txBody>
      </p:sp>
      <p:sp>
        <p:nvSpPr>
          <p:cNvPr id="16" name="Textfeld 15">
            <a:extLst>
              <a:ext uri="{FF2B5EF4-FFF2-40B4-BE49-F238E27FC236}">
                <a16:creationId xmlns:a16="http://schemas.microsoft.com/office/drawing/2014/main" id="{4DF2EB4E-BBE0-A349-A190-457251CC346A}"/>
              </a:ext>
            </a:extLst>
          </p:cNvPr>
          <p:cNvSpPr txBox="1"/>
          <p:nvPr/>
        </p:nvSpPr>
        <p:spPr>
          <a:xfrm>
            <a:off x="523522" y="2724655"/>
            <a:ext cx="2379890" cy="369332"/>
          </a:xfrm>
          <a:prstGeom prst="rect">
            <a:avLst/>
          </a:prstGeom>
          <a:solidFill>
            <a:schemeClr val="bg1"/>
          </a:solidFill>
        </p:spPr>
        <p:txBody>
          <a:bodyPr wrap="square" rtlCol="0">
            <a:spAutoFit/>
          </a:bodyPr>
          <a:lstStyle/>
          <a:p>
            <a:r>
              <a:rPr lang="en-GB" dirty="0"/>
              <a:t>Datasets</a:t>
            </a:r>
          </a:p>
        </p:txBody>
      </p:sp>
      <p:sp>
        <p:nvSpPr>
          <p:cNvPr id="17" name="Textfeld 16">
            <a:extLst>
              <a:ext uri="{FF2B5EF4-FFF2-40B4-BE49-F238E27FC236}">
                <a16:creationId xmlns:a16="http://schemas.microsoft.com/office/drawing/2014/main" id="{45F5EC4C-D9F6-7C4E-ABC9-9CC8B83A5491}"/>
              </a:ext>
            </a:extLst>
          </p:cNvPr>
          <p:cNvSpPr txBox="1"/>
          <p:nvPr/>
        </p:nvSpPr>
        <p:spPr>
          <a:xfrm>
            <a:off x="8453815" y="2724655"/>
            <a:ext cx="2379890" cy="369332"/>
          </a:xfrm>
          <a:prstGeom prst="rect">
            <a:avLst/>
          </a:prstGeom>
          <a:solidFill>
            <a:schemeClr val="bg1"/>
          </a:solidFill>
        </p:spPr>
        <p:txBody>
          <a:bodyPr wrap="square" rtlCol="0">
            <a:spAutoFit/>
          </a:bodyPr>
          <a:lstStyle/>
          <a:p>
            <a:r>
              <a:rPr lang="en-GB" dirty="0"/>
              <a:t>Data Utility</a:t>
            </a:r>
          </a:p>
        </p:txBody>
      </p:sp>
      <p:sp>
        <p:nvSpPr>
          <p:cNvPr id="10" name="Textfeld 9">
            <a:extLst>
              <a:ext uri="{FF2B5EF4-FFF2-40B4-BE49-F238E27FC236}">
                <a16:creationId xmlns:a16="http://schemas.microsoft.com/office/drawing/2014/main" id="{C6CCD821-8229-C749-98FC-43CA8810A417}"/>
              </a:ext>
            </a:extLst>
          </p:cNvPr>
          <p:cNvSpPr txBox="1"/>
          <p:nvPr/>
        </p:nvSpPr>
        <p:spPr>
          <a:xfrm>
            <a:off x="4368871" y="1113446"/>
            <a:ext cx="5028742" cy="646331"/>
          </a:xfrm>
          <a:prstGeom prst="rect">
            <a:avLst/>
          </a:prstGeom>
          <a:solidFill>
            <a:schemeClr val="bg1"/>
          </a:solidFill>
        </p:spPr>
        <p:txBody>
          <a:bodyPr wrap="square" rtlCol="0">
            <a:spAutoFit/>
          </a:bodyPr>
          <a:lstStyle/>
          <a:p>
            <a:r>
              <a:rPr lang="en-GB" sz="3600" b="1" dirty="0"/>
              <a:t>Our traffic reports</a:t>
            </a:r>
          </a:p>
        </p:txBody>
      </p:sp>
      <p:sp>
        <p:nvSpPr>
          <p:cNvPr id="9" name="Textfeld 8">
            <a:extLst>
              <a:ext uri="{FF2B5EF4-FFF2-40B4-BE49-F238E27FC236}">
                <a16:creationId xmlns:a16="http://schemas.microsoft.com/office/drawing/2014/main" id="{FAF4138D-D8E5-C248-A771-2FFA14884192}"/>
              </a:ext>
            </a:extLst>
          </p:cNvPr>
          <p:cNvSpPr txBox="1"/>
          <p:nvPr/>
        </p:nvSpPr>
        <p:spPr>
          <a:xfrm>
            <a:off x="523522" y="3095005"/>
            <a:ext cx="3130258" cy="646331"/>
          </a:xfrm>
          <a:prstGeom prst="rect">
            <a:avLst/>
          </a:prstGeom>
          <a:solidFill>
            <a:schemeClr val="bg1"/>
          </a:solidFill>
        </p:spPr>
        <p:txBody>
          <a:bodyPr wrap="square" rtlCol="0">
            <a:spAutoFit/>
          </a:bodyPr>
          <a:lstStyle/>
          <a:p>
            <a:r>
              <a:rPr lang="en-GB" sz="1200" dirty="0"/>
              <a:t>We provide various fixed theme-datasets, containing multiple hours of traffic from different situations. </a:t>
            </a:r>
          </a:p>
        </p:txBody>
      </p:sp>
      <p:sp>
        <p:nvSpPr>
          <p:cNvPr id="13" name="Textfeld 12">
            <a:extLst>
              <a:ext uri="{FF2B5EF4-FFF2-40B4-BE49-F238E27FC236}">
                <a16:creationId xmlns:a16="http://schemas.microsoft.com/office/drawing/2014/main" id="{274924F6-E42E-8942-9048-902C79B6C89D}"/>
              </a:ext>
            </a:extLst>
          </p:cNvPr>
          <p:cNvSpPr txBox="1"/>
          <p:nvPr/>
        </p:nvSpPr>
        <p:spPr>
          <a:xfrm>
            <a:off x="8433025" y="3022970"/>
            <a:ext cx="3285536" cy="830997"/>
          </a:xfrm>
          <a:prstGeom prst="rect">
            <a:avLst/>
          </a:prstGeom>
          <a:solidFill>
            <a:schemeClr val="bg1"/>
          </a:solidFill>
        </p:spPr>
        <p:txBody>
          <a:bodyPr wrap="square" rtlCol="0">
            <a:spAutoFit/>
          </a:bodyPr>
          <a:lstStyle/>
          <a:p>
            <a:r>
              <a:rPr lang="en-GB" sz="1200" dirty="0"/>
              <a:t>All datasets come with a rich utility to get started as fast as possible. </a:t>
            </a:r>
          </a:p>
          <a:p>
            <a:endParaRPr lang="en-GB" sz="1200" dirty="0"/>
          </a:p>
          <a:p>
            <a:endParaRPr lang="en-GB" sz="1200" dirty="0"/>
          </a:p>
        </p:txBody>
      </p:sp>
      <p:sp>
        <p:nvSpPr>
          <p:cNvPr id="5" name="Textfeld 4">
            <a:extLst>
              <a:ext uri="{FF2B5EF4-FFF2-40B4-BE49-F238E27FC236}">
                <a16:creationId xmlns:a16="http://schemas.microsoft.com/office/drawing/2014/main" id="{B76DC465-B122-5040-AAAC-8047B52FBA33}"/>
              </a:ext>
            </a:extLst>
          </p:cNvPr>
          <p:cNvSpPr txBox="1"/>
          <p:nvPr/>
        </p:nvSpPr>
        <p:spPr>
          <a:xfrm>
            <a:off x="4411291" y="3082664"/>
            <a:ext cx="3413537" cy="646331"/>
          </a:xfrm>
          <a:prstGeom prst="rect">
            <a:avLst/>
          </a:prstGeom>
          <a:solidFill>
            <a:schemeClr val="bg1"/>
          </a:solidFill>
        </p:spPr>
        <p:txBody>
          <a:bodyPr wrap="square" rtlCol="0">
            <a:spAutoFit/>
          </a:bodyPr>
          <a:lstStyle/>
          <a:p>
            <a:r>
              <a:rPr lang="en-GB" sz="1200" dirty="0"/>
              <a:t>You know your requirements or you already have the footage, we deliver your private dataset. Including static and dynamic world.</a:t>
            </a:r>
          </a:p>
        </p:txBody>
      </p:sp>
      <p:pic>
        <p:nvPicPr>
          <p:cNvPr id="3" name="Grafik 2" descr="Ein Bild, das Text, ClipArt enthält.&#10;&#10;Automatisch generierte Beschreibung">
            <a:extLst>
              <a:ext uri="{FF2B5EF4-FFF2-40B4-BE49-F238E27FC236}">
                <a16:creationId xmlns:a16="http://schemas.microsoft.com/office/drawing/2014/main" id="{11F5E792-5E99-0C4F-BACB-D001537C6BB5}"/>
              </a:ext>
            </a:extLst>
          </p:cNvPr>
          <p:cNvPicPr>
            <a:picLocks noChangeAspect="1"/>
          </p:cNvPicPr>
          <p:nvPr/>
        </p:nvPicPr>
        <p:blipFill>
          <a:blip r:embed="rId3"/>
          <a:stretch>
            <a:fillRect/>
          </a:stretch>
        </p:blipFill>
        <p:spPr>
          <a:xfrm>
            <a:off x="10139659" y="5719856"/>
            <a:ext cx="812800" cy="1041400"/>
          </a:xfrm>
          <a:prstGeom prst="rect">
            <a:avLst/>
          </a:prstGeom>
        </p:spPr>
      </p:pic>
      <p:pic>
        <p:nvPicPr>
          <p:cNvPr id="6" name="Grafik 5" descr="Ein Bild, das Text, ClipArt enthält.&#10;&#10;Automatisch generierte Beschreibung">
            <a:extLst>
              <a:ext uri="{FF2B5EF4-FFF2-40B4-BE49-F238E27FC236}">
                <a16:creationId xmlns:a16="http://schemas.microsoft.com/office/drawing/2014/main" id="{D48A6012-A81A-6546-81C2-01039D8001A9}"/>
              </a:ext>
            </a:extLst>
          </p:cNvPr>
          <p:cNvPicPr>
            <a:picLocks noChangeAspect="1"/>
          </p:cNvPicPr>
          <p:nvPr/>
        </p:nvPicPr>
        <p:blipFill>
          <a:blip r:embed="rId4"/>
          <a:stretch>
            <a:fillRect/>
          </a:stretch>
        </p:blipFill>
        <p:spPr>
          <a:xfrm>
            <a:off x="10273343" y="5827654"/>
            <a:ext cx="635000" cy="990600"/>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0A7321F5-DB27-3B45-9626-E65E90B1FF08}"/>
              </a:ext>
            </a:extLst>
          </p:cNvPr>
          <p:cNvPicPr>
            <a:picLocks noChangeAspect="1"/>
          </p:cNvPicPr>
          <p:nvPr/>
        </p:nvPicPr>
        <p:blipFill>
          <a:blip r:embed="rId5"/>
          <a:stretch>
            <a:fillRect/>
          </a:stretch>
        </p:blipFill>
        <p:spPr>
          <a:xfrm>
            <a:off x="9931446" y="5624984"/>
            <a:ext cx="1968500" cy="1117600"/>
          </a:xfrm>
          <a:prstGeom prst="rect">
            <a:avLst/>
          </a:prstGeom>
        </p:spPr>
      </p:pic>
      <p:pic>
        <p:nvPicPr>
          <p:cNvPr id="12" name="Grafik 11" descr="Ein Bild, das Text, ClipArt enthält.&#10;&#10;Automatisch generierte Beschreibung">
            <a:extLst>
              <a:ext uri="{FF2B5EF4-FFF2-40B4-BE49-F238E27FC236}">
                <a16:creationId xmlns:a16="http://schemas.microsoft.com/office/drawing/2014/main" id="{0AD32C17-7FDE-0C4D-A025-DAF5A2D3E030}"/>
              </a:ext>
            </a:extLst>
          </p:cNvPr>
          <p:cNvPicPr>
            <a:picLocks noChangeAspect="1"/>
          </p:cNvPicPr>
          <p:nvPr/>
        </p:nvPicPr>
        <p:blipFill>
          <a:blip r:embed="rId6"/>
          <a:stretch>
            <a:fillRect/>
          </a:stretch>
        </p:blipFill>
        <p:spPr>
          <a:xfrm>
            <a:off x="11251200" y="5582598"/>
            <a:ext cx="914400" cy="1130300"/>
          </a:xfrm>
          <a:prstGeom prst="rect">
            <a:avLst/>
          </a:prstGeom>
        </p:spPr>
      </p:pic>
      <p:pic>
        <p:nvPicPr>
          <p:cNvPr id="19" name="Grafik 18">
            <a:extLst>
              <a:ext uri="{FF2B5EF4-FFF2-40B4-BE49-F238E27FC236}">
                <a16:creationId xmlns:a16="http://schemas.microsoft.com/office/drawing/2014/main" id="{A8174334-F32F-1D4A-BEC6-4F9507B6C364}"/>
              </a:ext>
            </a:extLst>
          </p:cNvPr>
          <p:cNvPicPr>
            <a:picLocks noChangeAspect="1"/>
          </p:cNvPicPr>
          <p:nvPr/>
        </p:nvPicPr>
        <p:blipFill>
          <a:blip r:embed="rId7"/>
          <a:stretch>
            <a:fillRect/>
          </a:stretch>
        </p:blipFill>
        <p:spPr>
          <a:xfrm>
            <a:off x="10526444" y="5691222"/>
            <a:ext cx="1092200" cy="1104900"/>
          </a:xfrm>
          <a:prstGeom prst="rect">
            <a:avLst/>
          </a:prstGeom>
        </p:spPr>
      </p:pic>
      <p:pic>
        <p:nvPicPr>
          <p:cNvPr id="21" name="Grafik 20" descr="Ein Bild, das Text enthält.&#10;&#10;Automatisch generierte Beschreibung">
            <a:extLst>
              <a:ext uri="{FF2B5EF4-FFF2-40B4-BE49-F238E27FC236}">
                <a16:creationId xmlns:a16="http://schemas.microsoft.com/office/drawing/2014/main" id="{411C40D3-FA0B-1B4D-95C2-0D8301863DA5}"/>
              </a:ext>
            </a:extLst>
          </p:cNvPr>
          <p:cNvPicPr>
            <a:picLocks noChangeAspect="1"/>
          </p:cNvPicPr>
          <p:nvPr/>
        </p:nvPicPr>
        <p:blipFill>
          <a:blip r:embed="rId8"/>
          <a:stretch>
            <a:fillRect/>
          </a:stretch>
        </p:blipFill>
        <p:spPr>
          <a:xfrm>
            <a:off x="8279709" y="5763928"/>
            <a:ext cx="3924300" cy="901700"/>
          </a:xfrm>
          <a:prstGeom prst="rect">
            <a:avLst/>
          </a:prstGeom>
        </p:spPr>
      </p:pic>
      <p:pic>
        <p:nvPicPr>
          <p:cNvPr id="23" name="Grafik 22">
            <a:extLst>
              <a:ext uri="{FF2B5EF4-FFF2-40B4-BE49-F238E27FC236}">
                <a16:creationId xmlns:a16="http://schemas.microsoft.com/office/drawing/2014/main" id="{419B4996-130C-6A4F-8072-97329E99B97C}"/>
              </a:ext>
            </a:extLst>
          </p:cNvPr>
          <p:cNvPicPr>
            <a:picLocks noChangeAspect="1"/>
          </p:cNvPicPr>
          <p:nvPr/>
        </p:nvPicPr>
        <p:blipFill>
          <a:blip r:embed="rId9"/>
          <a:stretch>
            <a:fillRect/>
          </a:stretch>
        </p:blipFill>
        <p:spPr>
          <a:xfrm>
            <a:off x="11441700" y="5763928"/>
            <a:ext cx="723900" cy="1016000"/>
          </a:xfrm>
          <a:prstGeom prst="rect">
            <a:avLst/>
          </a:prstGeom>
        </p:spPr>
      </p:pic>
      <p:pic>
        <p:nvPicPr>
          <p:cNvPr id="25" name="Grafik 24">
            <a:extLst>
              <a:ext uri="{FF2B5EF4-FFF2-40B4-BE49-F238E27FC236}">
                <a16:creationId xmlns:a16="http://schemas.microsoft.com/office/drawing/2014/main" id="{C055A89B-B6B1-1F48-B06A-12BEBC95EEA3}"/>
              </a:ext>
            </a:extLst>
          </p:cNvPr>
          <p:cNvPicPr>
            <a:picLocks noChangeAspect="1"/>
          </p:cNvPicPr>
          <p:nvPr/>
        </p:nvPicPr>
        <p:blipFill>
          <a:blip r:embed="rId10"/>
          <a:stretch>
            <a:fillRect/>
          </a:stretch>
        </p:blipFill>
        <p:spPr>
          <a:xfrm>
            <a:off x="8427770" y="1688583"/>
            <a:ext cx="939800" cy="1003300"/>
          </a:xfrm>
          <a:prstGeom prst="rect">
            <a:avLst/>
          </a:prstGeom>
        </p:spPr>
      </p:pic>
      <p:pic>
        <p:nvPicPr>
          <p:cNvPr id="27" name="Grafik 26">
            <a:extLst>
              <a:ext uri="{FF2B5EF4-FFF2-40B4-BE49-F238E27FC236}">
                <a16:creationId xmlns:a16="http://schemas.microsoft.com/office/drawing/2014/main" id="{F11E44CB-CA75-8740-9E64-F815B5A99353}"/>
              </a:ext>
            </a:extLst>
          </p:cNvPr>
          <p:cNvPicPr>
            <a:picLocks noChangeAspect="1"/>
          </p:cNvPicPr>
          <p:nvPr/>
        </p:nvPicPr>
        <p:blipFill>
          <a:blip r:embed="rId11"/>
          <a:stretch>
            <a:fillRect/>
          </a:stretch>
        </p:blipFill>
        <p:spPr>
          <a:xfrm>
            <a:off x="4411291" y="1657855"/>
            <a:ext cx="914400" cy="1066800"/>
          </a:xfrm>
          <a:prstGeom prst="rect">
            <a:avLst/>
          </a:prstGeom>
        </p:spPr>
      </p:pic>
      <p:pic>
        <p:nvPicPr>
          <p:cNvPr id="29" name="Grafik 28">
            <a:extLst>
              <a:ext uri="{FF2B5EF4-FFF2-40B4-BE49-F238E27FC236}">
                <a16:creationId xmlns:a16="http://schemas.microsoft.com/office/drawing/2014/main" id="{BB17B780-29FD-754D-9D17-314D1CD7D1DC}"/>
              </a:ext>
            </a:extLst>
          </p:cNvPr>
          <p:cNvPicPr>
            <a:picLocks noChangeAspect="1"/>
          </p:cNvPicPr>
          <p:nvPr/>
        </p:nvPicPr>
        <p:blipFill>
          <a:blip r:embed="rId12"/>
          <a:stretch>
            <a:fillRect/>
          </a:stretch>
        </p:blipFill>
        <p:spPr>
          <a:xfrm>
            <a:off x="11301915" y="5907158"/>
            <a:ext cx="838200" cy="1054100"/>
          </a:xfrm>
          <a:prstGeom prst="rect">
            <a:avLst/>
          </a:prstGeom>
        </p:spPr>
      </p:pic>
      <p:pic>
        <p:nvPicPr>
          <p:cNvPr id="31" name="Grafik 30">
            <a:extLst>
              <a:ext uri="{FF2B5EF4-FFF2-40B4-BE49-F238E27FC236}">
                <a16:creationId xmlns:a16="http://schemas.microsoft.com/office/drawing/2014/main" id="{38344DBE-AD3E-C346-99AB-AABF6E9E8738}"/>
              </a:ext>
            </a:extLst>
          </p:cNvPr>
          <p:cNvPicPr>
            <a:picLocks noChangeAspect="1"/>
          </p:cNvPicPr>
          <p:nvPr/>
        </p:nvPicPr>
        <p:blipFill>
          <a:blip r:embed="rId13"/>
          <a:stretch>
            <a:fillRect/>
          </a:stretch>
        </p:blipFill>
        <p:spPr>
          <a:xfrm>
            <a:off x="536724" y="1596636"/>
            <a:ext cx="927100" cy="1117600"/>
          </a:xfrm>
          <a:prstGeom prst="rect">
            <a:avLst/>
          </a:prstGeom>
        </p:spPr>
      </p:pic>
      <p:sp>
        <p:nvSpPr>
          <p:cNvPr id="32" name="Textfeld 31">
            <a:extLst>
              <a:ext uri="{FF2B5EF4-FFF2-40B4-BE49-F238E27FC236}">
                <a16:creationId xmlns:a16="http://schemas.microsoft.com/office/drawing/2014/main" id="{C0CA6A40-676F-0645-BD85-4E5B60570C79}"/>
              </a:ext>
            </a:extLst>
          </p:cNvPr>
          <p:cNvSpPr txBox="1"/>
          <p:nvPr/>
        </p:nvSpPr>
        <p:spPr>
          <a:xfrm>
            <a:off x="6184855" y="5084639"/>
            <a:ext cx="5715091" cy="369332"/>
          </a:xfrm>
          <a:prstGeom prst="rect">
            <a:avLst/>
          </a:prstGeom>
          <a:noFill/>
        </p:spPr>
        <p:txBody>
          <a:bodyPr wrap="none" rtlCol="0">
            <a:spAutoFit/>
          </a:bodyPr>
          <a:lstStyle/>
          <a:p>
            <a:r>
              <a:rPr lang="en-GB" dirty="0">
                <a:solidFill>
                  <a:srgbClr val="FF0000"/>
                </a:solidFill>
              </a:rPr>
              <a:t>https://</a:t>
            </a:r>
            <a:r>
              <a:rPr lang="en-GB" dirty="0" err="1">
                <a:solidFill>
                  <a:srgbClr val="FF0000"/>
                </a:solidFill>
              </a:rPr>
              <a:t>mui.com</a:t>
            </a:r>
            <a:r>
              <a:rPr lang="en-GB" dirty="0">
                <a:solidFill>
                  <a:srgbClr val="FF0000"/>
                </a:solidFill>
              </a:rPr>
              <a:t>/components/material-icons/?query=code</a:t>
            </a:r>
          </a:p>
        </p:txBody>
      </p:sp>
    </p:spTree>
    <p:extLst>
      <p:ext uri="{BB962C8B-B14F-4D97-AF65-F5344CB8AC3E}">
        <p14:creationId xmlns:p14="http://schemas.microsoft.com/office/powerpoint/2010/main" val="335345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8F8C038-FE00-1843-BC8E-1F4E7D661294}"/>
              </a:ext>
            </a:extLst>
          </p:cNvPr>
          <p:cNvPicPr>
            <a:picLocks noChangeAspect="1"/>
          </p:cNvPicPr>
          <p:nvPr/>
        </p:nvPicPr>
        <p:blipFill>
          <a:blip r:embed="rId2"/>
          <a:stretch>
            <a:fillRect/>
          </a:stretch>
        </p:blipFill>
        <p:spPr>
          <a:xfrm>
            <a:off x="-118753" y="532731"/>
            <a:ext cx="12192000" cy="2975313"/>
          </a:xfrm>
          <a:prstGeom prst="rect">
            <a:avLst/>
          </a:prstGeom>
        </p:spPr>
      </p:pic>
      <p:sp>
        <p:nvSpPr>
          <p:cNvPr id="6" name="Textfeld 5">
            <a:extLst>
              <a:ext uri="{FF2B5EF4-FFF2-40B4-BE49-F238E27FC236}">
                <a16:creationId xmlns:a16="http://schemas.microsoft.com/office/drawing/2014/main" id="{D64E6901-7B41-724E-AB59-698B86E7DD7B}"/>
              </a:ext>
            </a:extLst>
          </p:cNvPr>
          <p:cNvSpPr txBox="1"/>
          <p:nvPr/>
        </p:nvSpPr>
        <p:spPr>
          <a:xfrm>
            <a:off x="2263493" y="11218"/>
            <a:ext cx="7868459" cy="646331"/>
          </a:xfrm>
          <a:prstGeom prst="rect">
            <a:avLst/>
          </a:prstGeom>
          <a:solidFill>
            <a:schemeClr val="bg1"/>
          </a:solidFill>
        </p:spPr>
        <p:txBody>
          <a:bodyPr wrap="square" rtlCol="0">
            <a:spAutoFit/>
          </a:bodyPr>
          <a:lstStyle/>
          <a:p>
            <a:pPr algn="ctr"/>
            <a:r>
              <a:rPr lang="en-GB" sz="3600" b="1" dirty="0" err="1"/>
              <a:t>Automatum</a:t>
            </a:r>
            <a:r>
              <a:rPr lang="en-GB" sz="3600" b="1" dirty="0"/>
              <a:t> Datasets</a:t>
            </a:r>
          </a:p>
        </p:txBody>
      </p:sp>
      <p:sp>
        <p:nvSpPr>
          <p:cNvPr id="56" name="Rechteck 55">
            <a:extLst>
              <a:ext uri="{FF2B5EF4-FFF2-40B4-BE49-F238E27FC236}">
                <a16:creationId xmlns:a16="http://schemas.microsoft.com/office/drawing/2014/main" id="{599A5663-167C-CD46-B222-643C645FA74A}"/>
              </a:ext>
            </a:extLst>
          </p:cNvPr>
          <p:cNvSpPr/>
          <p:nvPr/>
        </p:nvSpPr>
        <p:spPr>
          <a:xfrm>
            <a:off x="5977247" y="3877802"/>
            <a:ext cx="6392620" cy="2308324"/>
          </a:xfrm>
          <a:prstGeom prst="rect">
            <a:avLst/>
          </a:prstGeom>
          <a:solidFill>
            <a:schemeClr val="bg1"/>
          </a:solidFill>
        </p:spPr>
        <p:txBody>
          <a:bodyPr wrap="square">
            <a:spAutoFit/>
          </a:bodyPr>
          <a:lstStyle/>
          <a:p>
            <a:r>
              <a:rPr lang="en-GB" dirty="0"/>
              <a:t>Our datasets maintain the highest quality. The quantitative metrics in world coordinate system were:</a:t>
            </a:r>
          </a:p>
          <a:p>
            <a:endParaRPr lang="en-GB" dirty="0"/>
          </a:p>
          <a:p>
            <a:r>
              <a:rPr lang="en-GB" dirty="0"/>
              <a:t>- cross correlation of vehicle velocity: 		</a:t>
            </a:r>
            <a:r>
              <a:rPr lang="de-DE" dirty="0"/>
              <a:t>99.983 %</a:t>
            </a:r>
            <a:endParaRPr lang="en-GB" dirty="0">
              <a:solidFill>
                <a:srgbClr val="FF0000"/>
              </a:solidFill>
            </a:endParaRPr>
          </a:p>
          <a:p>
            <a:r>
              <a:rPr lang="en-GB" dirty="0"/>
              <a:t>- cross correlation of vehicle acceleration: 	</a:t>
            </a:r>
            <a:r>
              <a:rPr lang="de-DE" dirty="0"/>
              <a:t>96.958 </a:t>
            </a:r>
            <a:r>
              <a:rPr lang="en-GB" dirty="0"/>
              <a:t>%</a:t>
            </a:r>
            <a:r>
              <a:rPr lang="en-GB" dirty="0">
                <a:solidFill>
                  <a:srgbClr val="FF0000"/>
                </a:solidFill>
              </a:rPr>
              <a:t> </a:t>
            </a:r>
          </a:p>
          <a:p>
            <a:endParaRPr lang="en-GB" dirty="0"/>
          </a:p>
          <a:p>
            <a:r>
              <a:rPr lang="en-GB" dirty="0"/>
              <a:t>The dataset and validation was peer reviewed and published at IEEE conference IV2021. </a:t>
            </a:r>
          </a:p>
        </p:txBody>
      </p:sp>
      <p:sp>
        <p:nvSpPr>
          <p:cNvPr id="57" name="Rechteck 56">
            <a:extLst>
              <a:ext uri="{FF2B5EF4-FFF2-40B4-BE49-F238E27FC236}">
                <a16:creationId xmlns:a16="http://schemas.microsoft.com/office/drawing/2014/main" id="{925A7042-4327-D341-BF96-525E5910C95E}"/>
              </a:ext>
            </a:extLst>
          </p:cNvPr>
          <p:cNvSpPr/>
          <p:nvPr/>
        </p:nvSpPr>
        <p:spPr>
          <a:xfrm>
            <a:off x="6556316" y="2470199"/>
            <a:ext cx="2707574" cy="463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Get the Paper</a:t>
            </a:r>
          </a:p>
        </p:txBody>
      </p:sp>
      <p:pic>
        <p:nvPicPr>
          <p:cNvPr id="3" name="Grafik 2" descr="Ein Bild, das Text enthält.&#10;&#10;Automatisch generierte Beschreibung">
            <a:extLst>
              <a:ext uri="{FF2B5EF4-FFF2-40B4-BE49-F238E27FC236}">
                <a16:creationId xmlns:a16="http://schemas.microsoft.com/office/drawing/2014/main" id="{1FBB1F00-77CB-1448-A14A-967F7C953D97}"/>
              </a:ext>
            </a:extLst>
          </p:cNvPr>
          <p:cNvPicPr>
            <a:picLocks noChangeAspect="1"/>
          </p:cNvPicPr>
          <p:nvPr/>
        </p:nvPicPr>
        <p:blipFill>
          <a:blip r:embed="rId3"/>
          <a:stretch>
            <a:fillRect/>
          </a:stretch>
        </p:blipFill>
        <p:spPr>
          <a:xfrm>
            <a:off x="6556316" y="2431779"/>
            <a:ext cx="610476" cy="691274"/>
          </a:xfrm>
          <a:prstGeom prst="rect">
            <a:avLst/>
          </a:prstGeom>
        </p:spPr>
      </p:pic>
      <p:sp>
        <p:nvSpPr>
          <p:cNvPr id="8" name="Rechteck 7">
            <a:extLst>
              <a:ext uri="{FF2B5EF4-FFF2-40B4-BE49-F238E27FC236}">
                <a16:creationId xmlns:a16="http://schemas.microsoft.com/office/drawing/2014/main" id="{0DF13B43-9803-5F4B-A9B5-E0ECAFBD3B44}"/>
              </a:ext>
            </a:extLst>
          </p:cNvPr>
          <p:cNvSpPr/>
          <p:nvPr/>
        </p:nvSpPr>
        <p:spPr>
          <a:xfrm>
            <a:off x="98903" y="3929435"/>
            <a:ext cx="5676464" cy="1477328"/>
          </a:xfrm>
          <a:prstGeom prst="rect">
            <a:avLst/>
          </a:prstGeom>
          <a:solidFill>
            <a:schemeClr val="bg1"/>
          </a:solidFill>
        </p:spPr>
        <p:txBody>
          <a:bodyPr wrap="square">
            <a:spAutoFit/>
          </a:bodyPr>
          <a:lstStyle/>
          <a:p>
            <a:r>
              <a:rPr lang="en-GB" dirty="0"/>
              <a:t>All datasets are delivered in industry standard formats:</a:t>
            </a:r>
          </a:p>
          <a:p>
            <a:endParaRPr lang="en-GB" dirty="0"/>
          </a:p>
          <a:p>
            <a:pPr marL="285750" indent="-285750">
              <a:buFontTx/>
              <a:buChar char="-"/>
            </a:pPr>
            <a:r>
              <a:rPr lang="en-GB" dirty="0"/>
              <a:t>Static world: </a:t>
            </a:r>
            <a:r>
              <a:rPr lang="en-GB" dirty="0" err="1"/>
              <a:t>OpenDrive</a:t>
            </a:r>
            <a:r>
              <a:rPr lang="en-GB" dirty="0"/>
              <a:t> XODR and IPG Road5</a:t>
            </a:r>
          </a:p>
          <a:p>
            <a:pPr marL="285750" indent="-285750">
              <a:buFontTx/>
              <a:buChar char="-"/>
            </a:pPr>
            <a:r>
              <a:rPr lang="en-GB" dirty="0"/>
              <a:t>Dynamic world: Time series JSON</a:t>
            </a:r>
          </a:p>
          <a:p>
            <a:pPr marL="285750" indent="-285750">
              <a:buFontTx/>
              <a:buChar char="-"/>
            </a:pPr>
            <a:r>
              <a:rPr lang="en-GB" dirty="0"/>
              <a:t>Compatible with IPG Carmaker</a:t>
            </a:r>
          </a:p>
        </p:txBody>
      </p:sp>
      <p:sp>
        <p:nvSpPr>
          <p:cNvPr id="9" name="Rechteck 8">
            <a:extLst>
              <a:ext uri="{FF2B5EF4-FFF2-40B4-BE49-F238E27FC236}">
                <a16:creationId xmlns:a16="http://schemas.microsoft.com/office/drawing/2014/main" id="{9B81BC94-1B23-824E-9EB4-6F0D77DA47F6}"/>
              </a:ext>
            </a:extLst>
          </p:cNvPr>
          <p:cNvSpPr/>
          <p:nvPr/>
        </p:nvSpPr>
        <p:spPr>
          <a:xfrm>
            <a:off x="6402779" y="1027307"/>
            <a:ext cx="4320639" cy="646331"/>
          </a:xfrm>
          <a:prstGeom prst="rect">
            <a:avLst/>
          </a:prstGeom>
          <a:solidFill>
            <a:schemeClr val="bg1"/>
          </a:solidFill>
        </p:spPr>
        <p:txBody>
          <a:bodyPr wrap="square">
            <a:spAutoFit/>
          </a:bodyPr>
          <a:lstStyle/>
          <a:p>
            <a:r>
              <a:rPr lang="de-DE" dirty="0"/>
              <a:t>Data Quality</a:t>
            </a:r>
          </a:p>
          <a:p>
            <a:endParaRPr lang="en-GB" dirty="0"/>
          </a:p>
        </p:txBody>
      </p:sp>
      <p:sp>
        <p:nvSpPr>
          <p:cNvPr id="10" name="Rechteck 9">
            <a:extLst>
              <a:ext uri="{FF2B5EF4-FFF2-40B4-BE49-F238E27FC236}">
                <a16:creationId xmlns:a16="http://schemas.microsoft.com/office/drawing/2014/main" id="{1D86EA4D-9853-8345-ABBD-72E0850D500B}"/>
              </a:ext>
            </a:extLst>
          </p:cNvPr>
          <p:cNvSpPr/>
          <p:nvPr/>
        </p:nvSpPr>
        <p:spPr>
          <a:xfrm>
            <a:off x="439387" y="949299"/>
            <a:ext cx="4320639" cy="646331"/>
          </a:xfrm>
          <a:prstGeom prst="rect">
            <a:avLst/>
          </a:prstGeom>
          <a:solidFill>
            <a:schemeClr val="bg1"/>
          </a:solidFill>
        </p:spPr>
        <p:txBody>
          <a:bodyPr wrap="square">
            <a:spAutoFit/>
          </a:bodyPr>
          <a:lstStyle/>
          <a:p>
            <a:r>
              <a:rPr lang="de-DE" dirty="0"/>
              <a:t>Data Formats</a:t>
            </a:r>
          </a:p>
          <a:p>
            <a:endParaRPr lang="en-GB" dirty="0"/>
          </a:p>
        </p:txBody>
      </p:sp>
      <p:cxnSp>
        <p:nvCxnSpPr>
          <p:cNvPr id="7" name="Gerade Verbindung mit Pfeil 6">
            <a:extLst>
              <a:ext uri="{FF2B5EF4-FFF2-40B4-BE49-F238E27FC236}">
                <a16:creationId xmlns:a16="http://schemas.microsoft.com/office/drawing/2014/main" id="{CC3B4CB2-3E2D-A74B-9D5A-F0B96F9E77BE}"/>
              </a:ext>
            </a:extLst>
          </p:cNvPr>
          <p:cNvCxnSpPr/>
          <p:nvPr/>
        </p:nvCxnSpPr>
        <p:spPr>
          <a:xfrm flipH="1" flipV="1">
            <a:off x="9547761" y="2256312"/>
            <a:ext cx="878774" cy="1621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E8A4D695-D655-1C48-AF34-5B91FA8F4FF1}"/>
              </a:ext>
            </a:extLst>
          </p:cNvPr>
          <p:cNvSpPr txBox="1"/>
          <p:nvPr/>
        </p:nvSpPr>
        <p:spPr>
          <a:xfrm>
            <a:off x="10248405" y="2933814"/>
            <a:ext cx="1460400" cy="369332"/>
          </a:xfrm>
          <a:prstGeom prst="rect">
            <a:avLst/>
          </a:prstGeom>
          <a:noFill/>
        </p:spPr>
        <p:txBody>
          <a:bodyPr wrap="none" rtlCol="0">
            <a:spAutoFit/>
          </a:bodyPr>
          <a:lstStyle/>
          <a:p>
            <a:r>
              <a:rPr lang="en-GB" dirty="0">
                <a:solidFill>
                  <a:srgbClr val="FF0000"/>
                </a:solidFill>
              </a:rPr>
              <a:t>This text here</a:t>
            </a:r>
          </a:p>
        </p:txBody>
      </p:sp>
      <p:cxnSp>
        <p:nvCxnSpPr>
          <p:cNvPr id="14" name="Gerade Verbindung mit Pfeil 13">
            <a:extLst>
              <a:ext uri="{FF2B5EF4-FFF2-40B4-BE49-F238E27FC236}">
                <a16:creationId xmlns:a16="http://schemas.microsoft.com/office/drawing/2014/main" id="{0713142D-C1EA-554E-BD11-0B364A16BE2F}"/>
              </a:ext>
            </a:extLst>
          </p:cNvPr>
          <p:cNvCxnSpPr>
            <a:cxnSpLocks/>
          </p:cNvCxnSpPr>
          <p:nvPr/>
        </p:nvCxnSpPr>
        <p:spPr>
          <a:xfrm flipV="1">
            <a:off x="2363190" y="2777416"/>
            <a:ext cx="0" cy="1022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FCB2A6DF-CAB0-A84A-A090-7D7D7FA96D89}"/>
              </a:ext>
            </a:extLst>
          </p:cNvPr>
          <p:cNvSpPr txBox="1"/>
          <p:nvPr/>
        </p:nvSpPr>
        <p:spPr>
          <a:xfrm>
            <a:off x="2456347" y="3268353"/>
            <a:ext cx="1460400" cy="369332"/>
          </a:xfrm>
          <a:prstGeom prst="rect">
            <a:avLst/>
          </a:prstGeom>
          <a:noFill/>
        </p:spPr>
        <p:txBody>
          <a:bodyPr wrap="none" rtlCol="0">
            <a:spAutoFit/>
          </a:bodyPr>
          <a:lstStyle/>
          <a:p>
            <a:r>
              <a:rPr lang="en-GB" dirty="0">
                <a:solidFill>
                  <a:srgbClr val="FF0000"/>
                </a:solidFill>
              </a:rPr>
              <a:t>This text here</a:t>
            </a:r>
          </a:p>
        </p:txBody>
      </p:sp>
      <p:sp>
        <p:nvSpPr>
          <p:cNvPr id="18" name="Textfeld 17">
            <a:extLst>
              <a:ext uri="{FF2B5EF4-FFF2-40B4-BE49-F238E27FC236}">
                <a16:creationId xmlns:a16="http://schemas.microsoft.com/office/drawing/2014/main" id="{4C0361BE-2708-D74F-B896-C2EC2C6672B0}"/>
              </a:ext>
            </a:extLst>
          </p:cNvPr>
          <p:cNvSpPr txBox="1"/>
          <p:nvPr/>
        </p:nvSpPr>
        <p:spPr>
          <a:xfrm>
            <a:off x="6578186" y="482621"/>
            <a:ext cx="5371407" cy="369332"/>
          </a:xfrm>
          <a:prstGeom prst="rect">
            <a:avLst/>
          </a:prstGeom>
          <a:noFill/>
        </p:spPr>
        <p:txBody>
          <a:bodyPr wrap="none" rtlCol="0">
            <a:spAutoFit/>
          </a:bodyPr>
          <a:lstStyle/>
          <a:p>
            <a:r>
              <a:rPr lang="en-GB" dirty="0">
                <a:solidFill>
                  <a:srgbClr val="FF0000"/>
                </a:solidFill>
              </a:rPr>
              <a:t>This block was found on </a:t>
            </a:r>
            <a:r>
              <a:rPr lang="en-GB" dirty="0" err="1">
                <a:solidFill>
                  <a:srgbClr val="FF0000"/>
                </a:solidFill>
              </a:rPr>
              <a:t>webbee</a:t>
            </a:r>
            <a:r>
              <a:rPr lang="en-GB" dirty="0">
                <a:solidFill>
                  <a:srgbClr val="FF0000"/>
                </a:solidFill>
              </a:rPr>
              <a:t> template “Consulting”</a:t>
            </a:r>
          </a:p>
        </p:txBody>
      </p:sp>
      <p:sp>
        <p:nvSpPr>
          <p:cNvPr id="19" name="Textfeld 18">
            <a:extLst>
              <a:ext uri="{FF2B5EF4-FFF2-40B4-BE49-F238E27FC236}">
                <a16:creationId xmlns:a16="http://schemas.microsoft.com/office/drawing/2014/main" id="{CDA04DAC-7DD7-E44D-9474-459300772D11}"/>
              </a:ext>
            </a:extLst>
          </p:cNvPr>
          <p:cNvSpPr txBox="1"/>
          <p:nvPr/>
        </p:nvSpPr>
        <p:spPr>
          <a:xfrm>
            <a:off x="2001269" y="17524"/>
            <a:ext cx="1818831" cy="369332"/>
          </a:xfrm>
          <a:prstGeom prst="rect">
            <a:avLst/>
          </a:prstGeom>
          <a:noFill/>
        </p:spPr>
        <p:txBody>
          <a:bodyPr wrap="none" rtlCol="0">
            <a:spAutoFit/>
          </a:bodyPr>
          <a:lstStyle/>
          <a:p>
            <a:r>
              <a:rPr lang="en-GB" dirty="0">
                <a:solidFill>
                  <a:srgbClr val="FF0000"/>
                </a:solidFill>
              </a:rPr>
              <a:t>Remove “Pricing”</a:t>
            </a:r>
          </a:p>
        </p:txBody>
      </p:sp>
    </p:spTree>
    <p:extLst>
      <p:ext uri="{BB962C8B-B14F-4D97-AF65-F5344CB8AC3E}">
        <p14:creationId xmlns:p14="http://schemas.microsoft.com/office/powerpoint/2010/main" val="199736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pieren 30">
            <a:extLst>
              <a:ext uri="{FF2B5EF4-FFF2-40B4-BE49-F238E27FC236}">
                <a16:creationId xmlns:a16="http://schemas.microsoft.com/office/drawing/2014/main" id="{49B391B2-FAFC-4F46-8F10-2C9ECED3DBB1}"/>
              </a:ext>
            </a:extLst>
          </p:cNvPr>
          <p:cNvGrpSpPr/>
          <p:nvPr/>
        </p:nvGrpSpPr>
        <p:grpSpPr>
          <a:xfrm>
            <a:off x="307754" y="849977"/>
            <a:ext cx="3416601" cy="3982796"/>
            <a:chOff x="395378" y="2278026"/>
            <a:chExt cx="3416601" cy="3982796"/>
          </a:xfrm>
        </p:grpSpPr>
        <p:sp>
          <p:nvSpPr>
            <p:cNvPr id="10" name="Textfeld 9">
              <a:extLst>
                <a:ext uri="{FF2B5EF4-FFF2-40B4-BE49-F238E27FC236}">
                  <a16:creationId xmlns:a16="http://schemas.microsoft.com/office/drawing/2014/main" id="{9FE6F662-D324-6647-82E0-5E0A3E9B105E}"/>
                </a:ext>
              </a:extLst>
            </p:cNvPr>
            <p:cNvSpPr txBox="1"/>
            <p:nvPr/>
          </p:nvSpPr>
          <p:spPr>
            <a:xfrm>
              <a:off x="623471" y="2278026"/>
              <a:ext cx="2706245" cy="646331"/>
            </a:xfrm>
            <a:prstGeom prst="rect">
              <a:avLst/>
            </a:prstGeom>
            <a:solidFill>
              <a:schemeClr val="bg1"/>
            </a:solidFill>
          </p:spPr>
          <p:txBody>
            <a:bodyPr wrap="square" rtlCol="0">
              <a:spAutoFit/>
            </a:bodyPr>
            <a:lstStyle/>
            <a:p>
              <a:r>
                <a:rPr lang="en-GB" sz="3600" b="1" dirty="0"/>
                <a:t>Free Dataset</a:t>
              </a:r>
            </a:p>
          </p:txBody>
        </p:sp>
        <p:grpSp>
          <p:nvGrpSpPr>
            <p:cNvPr id="24" name="Gruppieren 23">
              <a:extLst>
                <a:ext uri="{FF2B5EF4-FFF2-40B4-BE49-F238E27FC236}">
                  <a16:creationId xmlns:a16="http://schemas.microsoft.com/office/drawing/2014/main" id="{83CC6B8A-4B79-864F-B8CB-B8F0FAD03B6F}"/>
                </a:ext>
              </a:extLst>
            </p:cNvPr>
            <p:cNvGrpSpPr/>
            <p:nvPr/>
          </p:nvGrpSpPr>
          <p:grpSpPr>
            <a:xfrm>
              <a:off x="448046" y="2915507"/>
              <a:ext cx="3363933" cy="1221842"/>
              <a:chOff x="448046" y="2915507"/>
              <a:chExt cx="3363933" cy="1221842"/>
            </a:xfrm>
          </p:grpSpPr>
          <p:pic>
            <p:nvPicPr>
              <p:cNvPr id="22" name="Grafik 21">
                <a:extLst>
                  <a:ext uri="{FF2B5EF4-FFF2-40B4-BE49-F238E27FC236}">
                    <a16:creationId xmlns:a16="http://schemas.microsoft.com/office/drawing/2014/main" id="{03905B98-E196-814D-8F63-10A438FF76AF}"/>
                  </a:ext>
                </a:extLst>
              </p:cNvPr>
              <p:cNvPicPr>
                <a:picLocks noChangeAspect="1"/>
              </p:cNvPicPr>
              <p:nvPr/>
            </p:nvPicPr>
            <p:blipFill>
              <a:blip r:embed="rId2"/>
              <a:stretch>
                <a:fillRect/>
              </a:stretch>
            </p:blipFill>
            <p:spPr>
              <a:xfrm>
                <a:off x="448046" y="2915507"/>
                <a:ext cx="3363933" cy="1221842"/>
              </a:xfrm>
              <a:prstGeom prst="rect">
                <a:avLst/>
              </a:prstGeom>
            </p:spPr>
          </p:pic>
          <p:sp>
            <p:nvSpPr>
              <p:cNvPr id="23" name="Textfeld 22">
                <a:extLst>
                  <a:ext uri="{FF2B5EF4-FFF2-40B4-BE49-F238E27FC236}">
                    <a16:creationId xmlns:a16="http://schemas.microsoft.com/office/drawing/2014/main" id="{210E3CE4-5B44-144E-A018-50D9C6753EDE}"/>
                  </a:ext>
                </a:extLst>
              </p:cNvPr>
              <p:cNvSpPr txBox="1"/>
              <p:nvPr/>
            </p:nvSpPr>
            <p:spPr>
              <a:xfrm>
                <a:off x="623471" y="3506175"/>
                <a:ext cx="2960417" cy="369332"/>
              </a:xfrm>
              <a:prstGeom prst="rect">
                <a:avLst/>
              </a:prstGeom>
              <a:solidFill>
                <a:schemeClr val="bg1"/>
              </a:solidFill>
            </p:spPr>
            <p:txBody>
              <a:bodyPr wrap="square" rtlCol="0">
                <a:spAutoFit/>
              </a:bodyPr>
              <a:lstStyle/>
              <a:p>
                <a:r>
                  <a:rPr lang="en-GB" dirty="0"/>
                  <a:t>Driven kilometres</a:t>
                </a:r>
              </a:p>
            </p:txBody>
          </p:sp>
        </p:grpSp>
        <p:grpSp>
          <p:nvGrpSpPr>
            <p:cNvPr id="25" name="Gruppieren 24">
              <a:extLst>
                <a:ext uri="{FF2B5EF4-FFF2-40B4-BE49-F238E27FC236}">
                  <a16:creationId xmlns:a16="http://schemas.microsoft.com/office/drawing/2014/main" id="{2049DA23-7EEC-F342-A7EC-29C22D8528CC}"/>
                </a:ext>
              </a:extLst>
            </p:cNvPr>
            <p:cNvGrpSpPr/>
            <p:nvPr/>
          </p:nvGrpSpPr>
          <p:grpSpPr>
            <a:xfrm>
              <a:off x="421712" y="3875507"/>
              <a:ext cx="3363933" cy="1221842"/>
              <a:chOff x="448046" y="2915507"/>
              <a:chExt cx="3363933" cy="1221842"/>
            </a:xfrm>
          </p:grpSpPr>
          <p:pic>
            <p:nvPicPr>
              <p:cNvPr id="26" name="Grafik 25">
                <a:extLst>
                  <a:ext uri="{FF2B5EF4-FFF2-40B4-BE49-F238E27FC236}">
                    <a16:creationId xmlns:a16="http://schemas.microsoft.com/office/drawing/2014/main" id="{1E8774B4-A183-0B48-A27E-393369A087AF}"/>
                  </a:ext>
                </a:extLst>
              </p:cNvPr>
              <p:cNvPicPr>
                <a:picLocks noChangeAspect="1"/>
              </p:cNvPicPr>
              <p:nvPr/>
            </p:nvPicPr>
            <p:blipFill>
              <a:blip r:embed="rId2"/>
              <a:stretch>
                <a:fillRect/>
              </a:stretch>
            </p:blipFill>
            <p:spPr>
              <a:xfrm>
                <a:off x="448046" y="2915507"/>
                <a:ext cx="3363933" cy="1221842"/>
              </a:xfrm>
              <a:prstGeom prst="rect">
                <a:avLst/>
              </a:prstGeom>
            </p:spPr>
          </p:pic>
          <p:sp>
            <p:nvSpPr>
              <p:cNvPr id="27" name="Textfeld 26">
                <a:extLst>
                  <a:ext uri="{FF2B5EF4-FFF2-40B4-BE49-F238E27FC236}">
                    <a16:creationId xmlns:a16="http://schemas.microsoft.com/office/drawing/2014/main" id="{8289C10D-5B7E-3943-A5A3-7823164AAA8B}"/>
                  </a:ext>
                </a:extLst>
              </p:cNvPr>
              <p:cNvSpPr txBox="1"/>
              <p:nvPr/>
            </p:nvSpPr>
            <p:spPr>
              <a:xfrm>
                <a:off x="623471" y="3506175"/>
                <a:ext cx="2960417" cy="369332"/>
              </a:xfrm>
              <a:prstGeom prst="rect">
                <a:avLst/>
              </a:prstGeom>
              <a:solidFill>
                <a:schemeClr val="bg1"/>
              </a:solidFill>
            </p:spPr>
            <p:txBody>
              <a:bodyPr wrap="square" rtlCol="0">
                <a:spAutoFit/>
              </a:bodyPr>
              <a:lstStyle/>
              <a:p>
                <a:r>
                  <a:rPr lang="en-GB" dirty="0"/>
                  <a:t>Hours of recording</a:t>
                </a:r>
              </a:p>
            </p:txBody>
          </p:sp>
        </p:grpSp>
        <p:grpSp>
          <p:nvGrpSpPr>
            <p:cNvPr id="28" name="Gruppieren 27">
              <a:extLst>
                <a:ext uri="{FF2B5EF4-FFF2-40B4-BE49-F238E27FC236}">
                  <a16:creationId xmlns:a16="http://schemas.microsoft.com/office/drawing/2014/main" id="{781EBEFC-F382-9342-8F7B-A124656EC4F7}"/>
                </a:ext>
              </a:extLst>
            </p:cNvPr>
            <p:cNvGrpSpPr/>
            <p:nvPr/>
          </p:nvGrpSpPr>
          <p:grpSpPr>
            <a:xfrm>
              <a:off x="395378" y="5038980"/>
              <a:ext cx="3363933" cy="1221842"/>
              <a:chOff x="448046" y="2915507"/>
              <a:chExt cx="3363933" cy="1221842"/>
            </a:xfrm>
          </p:grpSpPr>
          <p:pic>
            <p:nvPicPr>
              <p:cNvPr id="29" name="Grafik 28">
                <a:extLst>
                  <a:ext uri="{FF2B5EF4-FFF2-40B4-BE49-F238E27FC236}">
                    <a16:creationId xmlns:a16="http://schemas.microsoft.com/office/drawing/2014/main" id="{2678FF87-FB96-9D4E-A769-F4089ECDFF2E}"/>
                  </a:ext>
                </a:extLst>
              </p:cNvPr>
              <p:cNvPicPr>
                <a:picLocks noChangeAspect="1"/>
              </p:cNvPicPr>
              <p:nvPr/>
            </p:nvPicPr>
            <p:blipFill>
              <a:blip r:embed="rId2"/>
              <a:stretch>
                <a:fillRect/>
              </a:stretch>
            </p:blipFill>
            <p:spPr>
              <a:xfrm>
                <a:off x="448046" y="2915507"/>
                <a:ext cx="3363933" cy="1221842"/>
              </a:xfrm>
              <a:prstGeom prst="rect">
                <a:avLst/>
              </a:prstGeom>
            </p:spPr>
          </p:pic>
          <p:sp>
            <p:nvSpPr>
              <p:cNvPr id="30" name="Textfeld 29">
                <a:extLst>
                  <a:ext uri="{FF2B5EF4-FFF2-40B4-BE49-F238E27FC236}">
                    <a16:creationId xmlns:a16="http://schemas.microsoft.com/office/drawing/2014/main" id="{02C5E813-6990-F74F-A3D6-A47AC6BD5BDA}"/>
                  </a:ext>
                </a:extLst>
              </p:cNvPr>
              <p:cNvSpPr txBox="1"/>
              <p:nvPr/>
            </p:nvSpPr>
            <p:spPr>
              <a:xfrm>
                <a:off x="623471" y="3506175"/>
                <a:ext cx="2960417" cy="369332"/>
              </a:xfrm>
              <a:prstGeom prst="rect">
                <a:avLst/>
              </a:prstGeom>
              <a:solidFill>
                <a:schemeClr val="bg1"/>
              </a:solidFill>
            </p:spPr>
            <p:txBody>
              <a:bodyPr wrap="square" rtlCol="0">
                <a:spAutoFit/>
              </a:bodyPr>
              <a:lstStyle/>
              <a:p>
                <a:r>
                  <a:rPr lang="en-GB" dirty="0"/>
                  <a:t>Locations</a:t>
                </a:r>
              </a:p>
            </p:txBody>
          </p:sp>
        </p:grpSp>
      </p:grpSp>
      <p:grpSp>
        <p:nvGrpSpPr>
          <p:cNvPr id="32" name="Gruppieren 31">
            <a:extLst>
              <a:ext uri="{FF2B5EF4-FFF2-40B4-BE49-F238E27FC236}">
                <a16:creationId xmlns:a16="http://schemas.microsoft.com/office/drawing/2014/main" id="{DEB8F7F8-6314-714E-B58F-57F2678EB9D3}"/>
              </a:ext>
            </a:extLst>
          </p:cNvPr>
          <p:cNvGrpSpPr/>
          <p:nvPr/>
        </p:nvGrpSpPr>
        <p:grpSpPr>
          <a:xfrm>
            <a:off x="4216395" y="848727"/>
            <a:ext cx="3450369" cy="3981508"/>
            <a:chOff x="395378" y="2279314"/>
            <a:chExt cx="3450369" cy="3981508"/>
          </a:xfrm>
        </p:grpSpPr>
        <p:sp>
          <p:nvSpPr>
            <p:cNvPr id="33" name="Textfeld 32">
              <a:extLst>
                <a:ext uri="{FF2B5EF4-FFF2-40B4-BE49-F238E27FC236}">
                  <a16:creationId xmlns:a16="http://schemas.microsoft.com/office/drawing/2014/main" id="{C70400C2-A502-0843-B9E6-E7FDA258D742}"/>
                </a:ext>
              </a:extLst>
            </p:cNvPr>
            <p:cNvSpPr txBox="1"/>
            <p:nvPr/>
          </p:nvSpPr>
          <p:spPr>
            <a:xfrm>
              <a:off x="481814" y="2279314"/>
              <a:ext cx="3363933" cy="523220"/>
            </a:xfrm>
            <a:prstGeom prst="rect">
              <a:avLst/>
            </a:prstGeom>
            <a:solidFill>
              <a:schemeClr val="bg1"/>
            </a:solidFill>
          </p:spPr>
          <p:txBody>
            <a:bodyPr wrap="square" rtlCol="0">
              <a:spAutoFit/>
            </a:bodyPr>
            <a:lstStyle/>
            <a:p>
              <a:pPr algn="ctr"/>
              <a:r>
                <a:rPr lang="en-GB" sz="2800" b="1" dirty="0"/>
                <a:t>Highways ‘n Ramps</a:t>
              </a:r>
            </a:p>
          </p:txBody>
        </p:sp>
        <p:grpSp>
          <p:nvGrpSpPr>
            <p:cNvPr id="34" name="Gruppieren 33">
              <a:extLst>
                <a:ext uri="{FF2B5EF4-FFF2-40B4-BE49-F238E27FC236}">
                  <a16:creationId xmlns:a16="http://schemas.microsoft.com/office/drawing/2014/main" id="{DA4F2D07-4F26-7E4D-BD97-B45321CAD6B3}"/>
                </a:ext>
              </a:extLst>
            </p:cNvPr>
            <p:cNvGrpSpPr/>
            <p:nvPr/>
          </p:nvGrpSpPr>
          <p:grpSpPr>
            <a:xfrm>
              <a:off x="448046" y="2915507"/>
              <a:ext cx="3363933" cy="1221842"/>
              <a:chOff x="448046" y="2915507"/>
              <a:chExt cx="3363933" cy="1221842"/>
            </a:xfrm>
          </p:grpSpPr>
          <p:pic>
            <p:nvPicPr>
              <p:cNvPr id="41" name="Grafik 40">
                <a:extLst>
                  <a:ext uri="{FF2B5EF4-FFF2-40B4-BE49-F238E27FC236}">
                    <a16:creationId xmlns:a16="http://schemas.microsoft.com/office/drawing/2014/main" id="{E297D356-2683-6C43-ABE2-EB6E00005EB4}"/>
                  </a:ext>
                </a:extLst>
              </p:cNvPr>
              <p:cNvPicPr>
                <a:picLocks noChangeAspect="1"/>
              </p:cNvPicPr>
              <p:nvPr/>
            </p:nvPicPr>
            <p:blipFill>
              <a:blip r:embed="rId2"/>
              <a:stretch>
                <a:fillRect/>
              </a:stretch>
            </p:blipFill>
            <p:spPr>
              <a:xfrm>
                <a:off x="448046" y="2915507"/>
                <a:ext cx="3363933" cy="1221842"/>
              </a:xfrm>
              <a:prstGeom prst="rect">
                <a:avLst/>
              </a:prstGeom>
            </p:spPr>
          </p:pic>
          <p:sp>
            <p:nvSpPr>
              <p:cNvPr id="42" name="Textfeld 41">
                <a:extLst>
                  <a:ext uri="{FF2B5EF4-FFF2-40B4-BE49-F238E27FC236}">
                    <a16:creationId xmlns:a16="http://schemas.microsoft.com/office/drawing/2014/main" id="{DDCBF47B-F099-4746-8D53-73F28622B139}"/>
                  </a:ext>
                </a:extLst>
              </p:cNvPr>
              <p:cNvSpPr txBox="1"/>
              <p:nvPr/>
            </p:nvSpPr>
            <p:spPr>
              <a:xfrm>
                <a:off x="623471" y="3506175"/>
                <a:ext cx="2960417" cy="369332"/>
              </a:xfrm>
              <a:prstGeom prst="rect">
                <a:avLst/>
              </a:prstGeom>
              <a:solidFill>
                <a:schemeClr val="bg1"/>
              </a:solidFill>
            </p:spPr>
            <p:txBody>
              <a:bodyPr wrap="square" rtlCol="0">
                <a:spAutoFit/>
              </a:bodyPr>
              <a:lstStyle/>
              <a:p>
                <a:r>
                  <a:rPr lang="en-GB" dirty="0"/>
                  <a:t>Driven kilometres</a:t>
                </a:r>
              </a:p>
            </p:txBody>
          </p:sp>
        </p:grpSp>
        <p:grpSp>
          <p:nvGrpSpPr>
            <p:cNvPr id="35" name="Gruppieren 34">
              <a:extLst>
                <a:ext uri="{FF2B5EF4-FFF2-40B4-BE49-F238E27FC236}">
                  <a16:creationId xmlns:a16="http://schemas.microsoft.com/office/drawing/2014/main" id="{DD2770D5-3FEC-594F-8B4E-506FACE5D52B}"/>
                </a:ext>
              </a:extLst>
            </p:cNvPr>
            <p:cNvGrpSpPr/>
            <p:nvPr/>
          </p:nvGrpSpPr>
          <p:grpSpPr>
            <a:xfrm>
              <a:off x="421712" y="3875507"/>
              <a:ext cx="3363933" cy="1221842"/>
              <a:chOff x="448046" y="2915507"/>
              <a:chExt cx="3363933" cy="1221842"/>
            </a:xfrm>
          </p:grpSpPr>
          <p:pic>
            <p:nvPicPr>
              <p:cNvPr id="39" name="Grafik 38">
                <a:extLst>
                  <a:ext uri="{FF2B5EF4-FFF2-40B4-BE49-F238E27FC236}">
                    <a16:creationId xmlns:a16="http://schemas.microsoft.com/office/drawing/2014/main" id="{A71FBB87-89B1-ED40-B098-C85ADAE27A91}"/>
                  </a:ext>
                </a:extLst>
              </p:cNvPr>
              <p:cNvPicPr>
                <a:picLocks noChangeAspect="1"/>
              </p:cNvPicPr>
              <p:nvPr/>
            </p:nvPicPr>
            <p:blipFill>
              <a:blip r:embed="rId2"/>
              <a:stretch>
                <a:fillRect/>
              </a:stretch>
            </p:blipFill>
            <p:spPr>
              <a:xfrm>
                <a:off x="448046" y="2915507"/>
                <a:ext cx="3363933" cy="1221842"/>
              </a:xfrm>
              <a:prstGeom prst="rect">
                <a:avLst/>
              </a:prstGeom>
            </p:spPr>
          </p:pic>
          <p:sp>
            <p:nvSpPr>
              <p:cNvPr id="40" name="Textfeld 39">
                <a:extLst>
                  <a:ext uri="{FF2B5EF4-FFF2-40B4-BE49-F238E27FC236}">
                    <a16:creationId xmlns:a16="http://schemas.microsoft.com/office/drawing/2014/main" id="{EF90F37C-A224-9740-BFAB-82061B0E80B4}"/>
                  </a:ext>
                </a:extLst>
              </p:cNvPr>
              <p:cNvSpPr txBox="1"/>
              <p:nvPr/>
            </p:nvSpPr>
            <p:spPr>
              <a:xfrm>
                <a:off x="623471" y="3506175"/>
                <a:ext cx="2960417" cy="369332"/>
              </a:xfrm>
              <a:prstGeom prst="rect">
                <a:avLst/>
              </a:prstGeom>
              <a:solidFill>
                <a:schemeClr val="bg1"/>
              </a:solidFill>
            </p:spPr>
            <p:txBody>
              <a:bodyPr wrap="square" rtlCol="0">
                <a:spAutoFit/>
              </a:bodyPr>
              <a:lstStyle/>
              <a:p>
                <a:r>
                  <a:rPr lang="en-GB" dirty="0"/>
                  <a:t>Hours of recording</a:t>
                </a:r>
              </a:p>
            </p:txBody>
          </p:sp>
        </p:grpSp>
        <p:grpSp>
          <p:nvGrpSpPr>
            <p:cNvPr id="36" name="Gruppieren 35">
              <a:extLst>
                <a:ext uri="{FF2B5EF4-FFF2-40B4-BE49-F238E27FC236}">
                  <a16:creationId xmlns:a16="http://schemas.microsoft.com/office/drawing/2014/main" id="{7F1C9597-F934-BE4F-BAEE-036B683D7F0A}"/>
                </a:ext>
              </a:extLst>
            </p:cNvPr>
            <p:cNvGrpSpPr/>
            <p:nvPr/>
          </p:nvGrpSpPr>
          <p:grpSpPr>
            <a:xfrm>
              <a:off x="395378" y="5038980"/>
              <a:ext cx="3363933" cy="1221842"/>
              <a:chOff x="448046" y="2915507"/>
              <a:chExt cx="3363933" cy="1221842"/>
            </a:xfrm>
          </p:grpSpPr>
          <p:pic>
            <p:nvPicPr>
              <p:cNvPr id="37" name="Grafik 36">
                <a:extLst>
                  <a:ext uri="{FF2B5EF4-FFF2-40B4-BE49-F238E27FC236}">
                    <a16:creationId xmlns:a16="http://schemas.microsoft.com/office/drawing/2014/main" id="{2754B8D5-1A18-3D4D-9E63-3F9D19050FF7}"/>
                  </a:ext>
                </a:extLst>
              </p:cNvPr>
              <p:cNvPicPr>
                <a:picLocks noChangeAspect="1"/>
              </p:cNvPicPr>
              <p:nvPr/>
            </p:nvPicPr>
            <p:blipFill>
              <a:blip r:embed="rId2"/>
              <a:stretch>
                <a:fillRect/>
              </a:stretch>
            </p:blipFill>
            <p:spPr>
              <a:xfrm>
                <a:off x="448046" y="2915507"/>
                <a:ext cx="3363933" cy="1221842"/>
              </a:xfrm>
              <a:prstGeom prst="rect">
                <a:avLst/>
              </a:prstGeom>
            </p:spPr>
          </p:pic>
          <p:sp>
            <p:nvSpPr>
              <p:cNvPr id="38" name="Textfeld 37">
                <a:extLst>
                  <a:ext uri="{FF2B5EF4-FFF2-40B4-BE49-F238E27FC236}">
                    <a16:creationId xmlns:a16="http://schemas.microsoft.com/office/drawing/2014/main" id="{DAF114D8-DADD-5242-AA7E-F329AAF50C08}"/>
                  </a:ext>
                </a:extLst>
              </p:cNvPr>
              <p:cNvSpPr txBox="1"/>
              <p:nvPr/>
            </p:nvSpPr>
            <p:spPr>
              <a:xfrm>
                <a:off x="623471" y="3506175"/>
                <a:ext cx="2960417" cy="369332"/>
              </a:xfrm>
              <a:prstGeom prst="rect">
                <a:avLst/>
              </a:prstGeom>
              <a:solidFill>
                <a:schemeClr val="bg1"/>
              </a:solidFill>
            </p:spPr>
            <p:txBody>
              <a:bodyPr wrap="square" rtlCol="0">
                <a:spAutoFit/>
              </a:bodyPr>
              <a:lstStyle/>
              <a:p>
                <a:r>
                  <a:rPr lang="en-GB" dirty="0"/>
                  <a:t>Locations</a:t>
                </a:r>
              </a:p>
            </p:txBody>
          </p:sp>
        </p:grpSp>
      </p:grpSp>
      <p:grpSp>
        <p:nvGrpSpPr>
          <p:cNvPr id="43" name="Gruppieren 42">
            <a:extLst>
              <a:ext uri="{FF2B5EF4-FFF2-40B4-BE49-F238E27FC236}">
                <a16:creationId xmlns:a16="http://schemas.microsoft.com/office/drawing/2014/main" id="{021DF20A-015C-DC4E-916B-A4E3AD3EE910}"/>
              </a:ext>
            </a:extLst>
          </p:cNvPr>
          <p:cNvGrpSpPr/>
          <p:nvPr/>
        </p:nvGrpSpPr>
        <p:grpSpPr>
          <a:xfrm>
            <a:off x="8467645" y="801189"/>
            <a:ext cx="3416601" cy="3982796"/>
            <a:chOff x="395378" y="2278026"/>
            <a:chExt cx="3416601" cy="3982796"/>
          </a:xfrm>
        </p:grpSpPr>
        <p:sp>
          <p:nvSpPr>
            <p:cNvPr id="44" name="Textfeld 43">
              <a:extLst>
                <a:ext uri="{FF2B5EF4-FFF2-40B4-BE49-F238E27FC236}">
                  <a16:creationId xmlns:a16="http://schemas.microsoft.com/office/drawing/2014/main" id="{711F4827-251D-5A43-A763-35566CB15673}"/>
                </a:ext>
              </a:extLst>
            </p:cNvPr>
            <p:cNvSpPr txBox="1"/>
            <p:nvPr/>
          </p:nvSpPr>
          <p:spPr>
            <a:xfrm>
              <a:off x="623471" y="2278026"/>
              <a:ext cx="2706245" cy="523220"/>
            </a:xfrm>
            <a:prstGeom prst="rect">
              <a:avLst/>
            </a:prstGeom>
            <a:solidFill>
              <a:schemeClr val="bg1"/>
            </a:solidFill>
          </p:spPr>
          <p:txBody>
            <a:bodyPr wrap="square" rtlCol="0">
              <a:spAutoFit/>
            </a:bodyPr>
            <a:lstStyle/>
            <a:p>
              <a:pPr algn="ctr"/>
              <a:r>
                <a:rPr lang="en-GB" sz="2800" b="1" dirty="0"/>
                <a:t>Highway ALKS</a:t>
              </a:r>
            </a:p>
          </p:txBody>
        </p:sp>
        <p:grpSp>
          <p:nvGrpSpPr>
            <p:cNvPr id="45" name="Gruppieren 44">
              <a:extLst>
                <a:ext uri="{FF2B5EF4-FFF2-40B4-BE49-F238E27FC236}">
                  <a16:creationId xmlns:a16="http://schemas.microsoft.com/office/drawing/2014/main" id="{D988AF53-93D8-7C44-98D9-37BAAAC8D740}"/>
                </a:ext>
              </a:extLst>
            </p:cNvPr>
            <p:cNvGrpSpPr/>
            <p:nvPr/>
          </p:nvGrpSpPr>
          <p:grpSpPr>
            <a:xfrm>
              <a:off x="448046" y="2915507"/>
              <a:ext cx="3363933" cy="1221842"/>
              <a:chOff x="448046" y="2915507"/>
              <a:chExt cx="3363933" cy="1221842"/>
            </a:xfrm>
          </p:grpSpPr>
          <p:pic>
            <p:nvPicPr>
              <p:cNvPr id="52" name="Grafik 51">
                <a:extLst>
                  <a:ext uri="{FF2B5EF4-FFF2-40B4-BE49-F238E27FC236}">
                    <a16:creationId xmlns:a16="http://schemas.microsoft.com/office/drawing/2014/main" id="{97ED0879-27BC-0C44-873B-02EDF5D9F14C}"/>
                  </a:ext>
                </a:extLst>
              </p:cNvPr>
              <p:cNvPicPr>
                <a:picLocks noChangeAspect="1"/>
              </p:cNvPicPr>
              <p:nvPr/>
            </p:nvPicPr>
            <p:blipFill>
              <a:blip r:embed="rId2"/>
              <a:stretch>
                <a:fillRect/>
              </a:stretch>
            </p:blipFill>
            <p:spPr>
              <a:xfrm>
                <a:off x="448046" y="2915507"/>
                <a:ext cx="3363933" cy="1221842"/>
              </a:xfrm>
              <a:prstGeom prst="rect">
                <a:avLst/>
              </a:prstGeom>
            </p:spPr>
          </p:pic>
          <p:sp>
            <p:nvSpPr>
              <p:cNvPr id="53" name="Textfeld 52">
                <a:extLst>
                  <a:ext uri="{FF2B5EF4-FFF2-40B4-BE49-F238E27FC236}">
                    <a16:creationId xmlns:a16="http://schemas.microsoft.com/office/drawing/2014/main" id="{E888C9BB-616C-3A40-BB73-E120F7E9E724}"/>
                  </a:ext>
                </a:extLst>
              </p:cNvPr>
              <p:cNvSpPr txBox="1"/>
              <p:nvPr/>
            </p:nvSpPr>
            <p:spPr>
              <a:xfrm>
                <a:off x="623471" y="3506175"/>
                <a:ext cx="2960417" cy="369332"/>
              </a:xfrm>
              <a:prstGeom prst="rect">
                <a:avLst/>
              </a:prstGeom>
              <a:solidFill>
                <a:schemeClr val="bg1"/>
              </a:solidFill>
            </p:spPr>
            <p:txBody>
              <a:bodyPr wrap="square" rtlCol="0">
                <a:spAutoFit/>
              </a:bodyPr>
              <a:lstStyle/>
              <a:p>
                <a:r>
                  <a:rPr lang="en-GB" dirty="0"/>
                  <a:t>Driven kilometres</a:t>
                </a:r>
              </a:p>
            </p:txBody>
          </p:sp>
        </p:grpSp>
        <p:grpSp>
          <p:nvGrpSpPr>
            <p:cNvPr id="46" name="Gruppieren 45">
              <a:extLst>
                <a:ext uri="{FF2B5EF4-FFF2-40B4-BE49-F238E27FC236}">
                  <a16:creationId xmlns:a16="http://schemas.microsoft.com/office/drawing/2014/main" id="{215A1C1C-6854-0D4E-8164-A912E8D4D73E}"/>
                </a:ext>
              </a:extLst>
            </p:cNvPr>
            <p:cNvGrpSpPr/>
            <p:nvPr/>
          </p:nvGrpSpPr>
          <p:grpSpPr>
            <a:xfrm>
              <a:off x="421712" y="3875507"/>
              <a:ext cx="3363933" cy="1221842"/>
              <a:chOff x="448046" y="2915507"/>
              <a:chExt cx="3363933" cy="1221842"/>
            </a:xfrm>
          </p:grpSpPr>
          <p:pic>
            <p:nvPicPr>
              <p:cNvPr id="50" name="Grafik 49">
                <a:extLst>
                  <a:ext uri="{FF2B5EF4-FFF2-40B4-BE49-F238E27FC236}">
                    <a16:creationId xmlns:a16="http://schemas.microsoft.com/office/drawing/2014/main" id="{BEC9702C-8B09-4049-83C7-14AA2E0B4A35}"/>
                  </a:ext>
                </a:extLst>
              </p:cNvPr>
              <p:cNvPicPr>
                <a:picLocks noChangeAspect="1"/>
              </p:cNvPicPr>
              <p:nvPr/>
            </p:nvPicPr>
            <p:blipFill>
              <a:blip r:embed="rId2"/>
              <a:stretch>
                <a:fillRect/>
              </a:stretch>
            </p:blipFill>
            <p:spPr>
              <a:xfrm>
                <a:off x="448046" y="2915507"/>
                <a:ext cx="3363933" cy="1221842"/>
              </a:xfrm>
              <a:prstGeom prst="rect">
                <a:avLst/>
              </a:prstGeom>
            </p:spPr>
          </p:pic>
          <p:sp>
            <p:nvSpPr>
              <p:cNvPr id="51" name="Textfeld 50">
                <a:extLst>
                  <a:ext uri="{FF2B5EF4-FFF2-40B4-BE49-F238E27FC236}">
                    <a16:creationId xmlns:a16="http://schemas.microsoft.com/office/drawing/2014/main" id="{41898845-59C2-8A44-8153-3C31BC63D9DB}"/>
                  </a:ext>
                </a:extLst>
              </p:cNvPr>
              <p:cNvSpPr txBox="1"/>
              <p:nvPr/>
            </p:nvSpPr>
            <p:spPr>
              <a:xfrm>
                <a:off x="623471" y="3506175"/>
                <a:ext cx="2960417" cy="369332"/>
              </a:xfrm>
              <a:prstGeom prst="rect">
                <a:avLst/>
              </a:prstGeom>
              <a:solidFill>
                <a:schemeClr val="bg1"/>
              </a:solidFill>
            </p:spPr>
            <p:txBody>
              <a:bodyPr wrap="square" rtlCol="0">
                <a:spAutoFit/>
              </a:bodyPr>
              <a:lstStyle/>
              <a:p>
                <a:r>
                  <a:rPr lang="en-GB" dirty="0"/>
                  <a:t>Hours of recording</a:t>
                </a:r>
              </a:p>
            </p:txBody>
          </p:sp>
        </p:grpSp>
        <p:grpSp>
          <p:nvGrpSpPr>
            <p:cNvPr id="47" name="Gruppieren 46">
              <a:extLst>
                <a:ext uri="{FF2B5EF4-FFF2-40B4-BE49-F238E27FC236}">
                  <a16:creationId xmlns:a16="http://schemas.microsoft.com/office/drawing/2014/main" id="{82E151A5-EF72-A645-AD8A-511618F7B816}"/>
                </a:ext>
              </a:extLst>
            </p:cNvPr>
            <p:cNvGrpSpPr/>
            <p:nvPr/>
          </p:nvGrpSpPr>
          <p:grpSpPr>
            <a:xfrm>
              <a:off x="395378" y="5038980"/>
              <a:ext cx="3363933" cy="1221842"/>
              <a:chOff x="448046" y="2915507"/>
              <a:chExt cx="3363933" cy="1221842"/>
            </a:xfrm>
          </p:grpSpPr>
          <p:pic>
            <p:nvPicPr>
              <p:cNvPr id="48" name="Grafik 47">
                <a:extLst>
                  <a:ext uri="{FF2B5EF4-FFF2-40B4-BE49-F238E27FC236}">
                    <a16:creationId xmlns:a16="http://schemas.microsoft.com/office/drawing/2014/main" id="{65B3D9BA-5227-4E44-B7FC-E792014C69AF}"/>
                  </a:ext>
                </a:extLst>
              </p:cNvPr>
              <p:cNvPicPr>
                <a:picLocks noChangeAspect="1"/>
              </p:cNvPicPr>
              <p:nvPr/>
            </p:nvPicPr>
            <p:blipFill>
              <a:blip r:embed="rId2"/>
              <a:stretch>
                <a:fillRect/>
              </a:stretch>
            </p:blipFill>
            <p:spPr>
              <a:xfrm>
                <a:off x="448046" y="2915507"/>
                <a:ext cx="3363933" cy="1221842"/>
              </a:xfrm>
              <a:prstGeom prst="rect">
                <a:avLst/>
              </a:prstGeom>
            </p:spPr>
          </p:pic>
          <p:sp>
            <p:nvSpPr>
              <p:cNvPr id="49" name="Textfeld 48">
                <a:extLst>
                  <a:ext uri="{FF2B5EF4-FFF2-40B4-BE49-F238E27FC236}">
                    <a16:creationId xmlns:a16="http://schemas.microsoft.com/office/drawing/2014/main" id="{FCB8428E-75EB-504E-AE2C-DAD2CB9641B2}"/>
                  </a:ext>
                </a:extLst>
              </p:cNvPr>
              <p:cNvSpPr txBox="1"/>
              <p:nvPr/>
            </p:nvSpPr>
            <p:spPr>
              <a:xfrm>
                <a:off x="623471" y="3506175"/>
                <a:ext cx="2960417" cy="369332"/>
              </a:xfrm>
              <a:prstGeom prst="rect">
                <a:avLst/>
              </a:prstGeom>
              <a:solidFill>
                <a:schemeClr val="bg1"/>
              </a:solidFill>
            </p:spPr>
            <p:txBody>
              <a:bodyPr wrap="square" rtlCol="0">
                <a:spAutoFit/>
              </a:bodyPr>
              <a:lstStyle/>
              <a:p>
                <a:r>
                  <a:rPr lang="en-GB" dirty="0"/>
                  <a:t>Locations</a:t>
                </a:r>
              </a:p>
            </p:txBody>
          </p:sp>
        </p:grpSp>
      </p:grpSp>
      <p:pic>
        <p:nvPicPr>
          <p:cNvPr id="14" name="Grafik 13">
            <a:extLst>
              <a:ext uri="{FF2B5EF4-FFF2-40B4-BE49-F238E27FC236}">
                <a16:creationId xmlns:a16="http://schemas.microsoft.com/office/drawing/2014/main" id="{97E1312F-DBAB-1C48-A199-DE28CB0F9E78}"/>
              </a:ext>
            </a:extLst>
          </p:cNvPr>
          <p:cNvPicPr>
            <a:picLocks noChangeAspect="1"/>
          </p:cNvPicPr>
          <p:nvPr/>
        </p:nvPicPr>
        <p:blipFill>
          <a:blip r:embed="rId3"/>
          <a:stretch>
            <a:fillRect/>
          </a:stretch>
        </p:blipFill>
        <p:spPr>
          <a:xfrm>
            <a:off x="8849819" y="5618795"/>
            <a:ext cx="1905000" cy="787400"/>
          </a:xfrm>
          <a:prstGeom prst="rect">
            <a:avLst/>
          </a:prstGeom>
        </p:spPr>
      </p:pic>
      <p:pic>
        <p:nvPicPr>
          <p:cNvPr id="15" name="Grafik 14">
            <a:extLst>
              <a:ext uri="{FF2B5EF4-FFF2-40B4-BE49-F238E27FC236}">
                <a16:creationId xmlns:a16="http://schemas.microsoft.com/office/drawing/2014/main" id="{295DD10B-C17B-5C47-B88B-1DFB5252DDBE}"/>
              </a:ext>
            </a:extLst>
          </p:cNvPr>
          <p:cNvPicPr>
            <a:picLocks noChangeAspect="1"/>
          </p:cNvPicPr>
          <p:nvPr/>
        </p:nvPicPr>
        <p:blipFill>
          <a:blip r:embed="rId3"/>
          <a:stretch>
            <a:fillRect/>
          </a:stretch>
        </p:blipFill>
        <p:spPr>
          <a:xfrm>
            <a:off x="4839764" y="5626048"/>
            <a:ext cx="1905000" cy="787400"/>
          </a:xfrm>
          <a:prstGeom prst="rect">
            <a:avLst/>
          </a:prstGeom>
        </p:spPr>
      </p:pic>
      <p:pic>
        <p:nvPicPr>
          <p:cNvPr id="19" name="Grafik 18" descr="Ein Bild, das Text enthält.&#10;&#10;Automatisch generierte Beschreibung">
            <a:extLst>
              <a:ext uri="{FF2B5EF4-FFF2-40B4-BE49-F238E27FC236}">
                <a16:creationId xmlns:a16="http://schemas.microsoft.com/office/drawing/2014/main" id="{47CD9CFB-3430-CD4B-89B0-9BDC9DE9FA55}"/>
              </a:ext>
            </a:extLst>
          </p:cNvPr>
          <p:cNvPicPr>
            <a:picLocks noChangeAspect="1"/>
          </p:cNvPicPr>
          <p:nvPr/>
        </p:nvPicPr>
        <p:blipFill>
          <a:blip r:embed="rId4"/>
          <a:stretch>
            <a:fillRect/>
          </a:stretch>
        </p:blipFill>
        <p:spPr>
          <a:xfrm>
            <a:off x="296485" y="5784886"/>
            <a:ext cx="2908300" cy="711200"/>
          </a:xfrm>
          <a:prstGeom prst="rect">
            <a:avLst/>
          </a:prstGeom>
        </p:spPr>
      </p:pic>
      <p:sp>
        <p:nvSpPr>
          <p:cNvPr id="54" name="Textfeld 53">
            <a:extLst>
              <a:ext uri="{FF2B5EF4-FFF2-40B4-BE49-F238E27FC236}">
                <a16:creationId xmlns:a16="http://schemas.microsoft.com/office/drawing/2014/main" id="{FEA0A5BF-21D5-1C40-AAF8-6B01FE391694}"/>
              </a:ext>
            </a:extLst>
          </p:cNvPr>
          <p:cNvSpPr txBox="1"/>
          <p:nvPr/>
        </p:nvSpPr>
        <p:spPr>
          <a:xfrm>
            <a:off x="-34401" y="6616889"/>
            <a:ext cx="7386638" cy="369332"/>
          </a:xfrm>
          <a:prstGeom prst="rect">
            <a:avLst/>
          </a:prstGeom>
          <a:noFill/>
        </p:spPr>
        <p:txBody>
          <a:bodyPr wrap="none" rtlCol="0">
            <a:spAutoFit/>
          </a:bodyPr>
          <a:lstStyle/>
          <a:p>
            <a:r>
              <a:rPr lang="en-GB" dirty="0">
                <a:solidFill>
                  <a:srgbClr val="FF0000"/>
                </a:solidFill>
              </a:rPr>
              <a:t>This button leads to a form to enter user data, and than to the download link</a:t>
            </a:r>
          </a:p>
        </p:txBody>
      </p:sp>
      <p:sp>
        <p:nvSpPr>
          <p:cNvPr id="55" name="Textfeld 54">
            <a:extLst>
              <a:ext uri="{FF2B5EF4-FFF2-40B4-BE49-F238E27FC236}">
                <a16:creationId xmlns:a16="http://schemas.microsoft.com/office/drawing/2014/main" id="{1AE0B51C-E497-8B4A-9322-B3CF385462D6}"/>
              </a:ext>
            </a:extLst>
          </p:cNvPr>
          <p:cNvSpPr txBox="1"/>
          <p:nvPr/>
        </p:nvSpPr>
        <p:spPr>
          <a:xfrm>
            <a:off x="6401563" y="6161756"/>
            <a:ext cx="3354123" cy="369332"/>
          </a:xfrm>
          <a:prstGeom prst="rect">
            <a:avLst/>
          </a:prstGeom>
          <a:noFill/>
        </p:spPr>
        <p:txBody>
          <a:bodyPr wrap="none" rtlCol="0">
            <a:spAutoFit/>
          </a:bodyPr>
          <a:lstStyle/>
          <a:p>
            <a:r>
              <a:rPr lang="en-GB" dirty="0">
                <a:solidFill>
                  <a:srgbClr val="FF0000"/>
                </a:solidFill>
              </a:rPr>
              <a:t>This links downwards to “contact”</a:t>
            </a:r>
          </a:p>
        </p:txBody>
      </p:sp>
      <p:sp>
        <p:nvSpPr>
          <p:cNvPr id="2" name="Textfeld 1">
            <a:extLst>
              <a:ext uri="{FF2B5EF4-FFF2-40B4-BE49-F238E27FC236}">
                <a16:creationId xmlns:a16="http://schemas.microsoft.com/office/drawing/2014/main" id="{4706808D-6B73-CA4D-A23E-FC69E0F4BED9}"/>
              </a:ext>
            </a:extLst>
          </p:cNvPr>
          <p:cNvSpPr txBox="1"/>
          <p:nvPr/>
        </p:nvSpPr>
        <p:spPr>
          <a:xfrm>
            <a:off x="307754" y="4824886"/>
            <a:ext cx="3339056" cy="907941"/>
          </a:xfrm>
          <a:prstGeom prst="rect">
            <a:avLst/>
          </a:prstGeom>
          <a:noFill/>
        </p:spPr>
        <p:txBody>
          <a:bodyPr wrap="none" rtlCol="0">
            <a:spAutoFit/>
          </a:bodyPr>
          <a:lstStyle/>
          <a:p>
            <a:pPr marL="285750" indent="-285750">
              <a:buFontTx/>
              <a:buChar char="-"/>
            </a:pPr>
            <a:r>
              <a:rPr lang="en-GB" sz="1400" dirty="0"/>
              <a:t>German highway</a:t>
            </a:r>
          </a:p>
          <a:p>
            <a:pPr marL="285750" indent="-285750">
              <a:buFontTx/>
              <a:buChar char="-"/>
            </a:pPr>
            <a:r>
              <a:rPr lang="en-GB" sz="1400" dirty="0"/>
              <a:t>free floating traffic</a:t>
            </a:r>
          </a:p>
          <a:p>
            <a:r>
              <a:rPr lang="en-GB" sz="1400" dirty="0"/>
              <a:t>-  Completely free, also for commercial use</a:t>
            </a:r>
          </a:p>
          <a:p>
            <a:endParaRPr lang="en-GB" sz="1100" dirty="0"/>
          </a:p>
        </p:txBody>
      </p:sp>
      <p:sp>
        <p:nvSpPr>
          <p:cNvPr id="57" name="Textfeld 56">
            <a:extLst>
              <a:ext uri="{FF2B5EF4-FFF2-40B4-BE49-F238E27FC236}">
                <a16:creationId xmlns:a16="http://schemas.microsoft.com/office/drawing/2014/main" id="{982C8C99-D9A0-A84C-A440-E68104D0818D}"/>
              </a:ext>
            </a:extLst>
          </p:cNvPr>
          <p:cNvSpPr txBox="1"/>
          <p:nvPr/>
        </p:nvSpPr>
        <p:spPr>
          <a:xfrm>
            <a:off x="4620396" y="4812986"/>
            <a:ext cx="1713226" cy="907941"/>
          </a:xfrm>
          <a:prstGeom prst="rect">
            <a:avLst/>
          </a:prstGeom>
          <a:noFill/>
        </p:spPr>
        <p:txBody>
          <a:bodyPr wrap="none" rtlCol="0">
            <a:spAutoFit/>
          </a:bodyPr>
          <a:lstStyle/>
          <a:p>
            <a:pPr marL="285750" indent="-285750">
              <a:buFontTx/>
              <a:buChar char="-"/>
            </a:pPr>
            <a:r>
              <a:rPr lang="en-GB" sz="1400" dirty="0"/>
              <a:t>Highway ramps</a:t>
            </a:r>
          </a:p>
          <a:p>
            <a:pPr marL="285750" indent="-285750">
              <a:buFontTx/>
              <a:buChar char="-"/>
            </a:pPr>
            <a:r>
              <a:rPr lang="en-GB" sz="1400" dirty="0"/>
              <a:t>Traffic jam</a:t>
            </a:r>
          </a:p>
          <a:p>
            <a:pPr marL="285750" indent="-285750">
              <a:buFontTx/>
              <a:buChar char="-"/>
            </a:pPr>
            <a:r>
              <a:rPr lang="en-GB" sz="1400" dirty="0"/>
              <a:t>Construction site</a:t>
            </a:r>
          </a:p>
          <a:p>
            <a:endParaRPr lang="en-GB" sz="1100" dirty="0"/>
          </a:p>
        </p:txBody>
      </p:sp>
      <p:sp>
        <p:nvSpPr>
          <p:cNvPr id="59" name="Textfeld 58">
            <a:extLst>
              <a:ext uri="{FF2B5EF4-FFF2-40B4-BE49-F238E27FC236}">
                <a16:creationId xmlns:a16="http://schemas.microsoft.com/office/drawing/2014/main" id="{D03E756D-0DD1-534A-AD6D-70A754204133}"/>
              </a:ext>
            </a:extLst>
          </p:cNvPr>
          <p:cNvSpPr txBox="1"/>
          <p:nvPr/>
        </p:nvSpPr>
        <p:spPr>
          <a:xfrm>
            <a:off x="8618850" y="4717164"/>
            <a:ext cx="2011513" cy="1123384"/>
          </a:xfrm>
          <a:prstGeom prst="rect">
            <a:avLst/>
          </a:prstGeom>
          <a:noFill/>
        </p:spPr>
        <p:txBody>
          <a:bodyPr wrap="none" rtlCol="0">
            <a:spAutoFit/>
          </a:bodyPr>
          <a:lstStyle/>
          <a:p>
            <a:pPr marL="285750" indent="-285750">
              <a:buFontTx/>
              <a:buChar char="-"/>
            </a:pPr>
            <a:r>
              <a:rPr lang="en-GB" sz="1400" dirty="0"/>
              <a:t>No construction sites</a:t>
            </a:r>
          </a:p>
          <a:p>
            <a:pPr marL="285750" indent="-285750">
              <a:buFontTx/>
              <a:buChar char="-"/>
            </a:pPr>
            <a:r>
              <a:rPr lang="en-GB" sz="1400" dirty="0"/>
              <a:t>Velocity &lt; 60 km/h</a:t>
            </a:r>
          </a:p>
          <a:p>
            <a:pPr marL="285750" indent="-285750">
              <a:buFontTx/>
              <a:buChar char="-"/>
            </a:pPr>
            <a:r>
              <a:rPr lang="en-GB" sz="1400" dirty="0"/>
              <a:t>Including ramps</a:t>
            </a:r>
          </a:p>
          <a:p>
            <a:pPr marL="285750" indent="-285750">
              <a:buFontTx/>
              <a:buChar char="-"/>
            </a:pPr>
            <a:endParaRPr lang="en-GB" sz="1400" dirty="0"/>
          </a:p>
          <a:p>
            <a:endParaRPr lang="en-GB" sz="1100" dirty="0"/>
          </a:p>
        </p:txBody>
      </p:sp>
      <p:pic>
        <p:nvPicPr>
          <p:cNvPr id="56" name="Grafik 55">
            <a:extLst>
              <a:ext uri="{FF2B5EF4-FFF2-40B4-BE49-F238E27FC236}">
                <a16:creationId xmlns:a16="http://schemas.microsoft.com/office/drawing/2014/main" id="{8E61BF9C-56EA-3441-A30D-B807A46A2014}"/>
              </a:ext>
            </a:extLst>
          </p:cNvPr>
          <p:cNvPicPr>
            <a:picLocks noChangeAspect="1"/>
          </p:cNvPicPr>
          <p:nvPr/>
        </p:nvPicPr>
        <p:blipFill>
          <a:blip r:embed="rId5"/>
          <a:stretch>
            <a:fillRect/>
          </a:stretch>
        </p:blipFill>
        <p:spPr>
          <a:xfrm>
            <a:off x="72297" y="5530962"/>
            <a:ext cx="927100" cy="1117600"/>
          </a:xfrm>
          <a:prstGeom prst="rect">
            <a:avLst/>
          </a:prstGeom>
        </p:spPr>
      </p:pic>
      <p:sp>
        <p:nvSpPr>
          <p:cNvPr id="58" name="Textfeld 57">
            <a:extLst>
              <a:ext uri="{FF2B5EF4-FFF2-40B4-BE49-F238E27FC236}">
                <a16:creationId xmlns:a16="http://schemas.microsoft.com/office/drawing/2014/main" id="{55510077-7672-B648-B103-6989F7A198AA}"/>
              </a:ext>
            </a:extLst>
          </p:cNvPr>
          <p:cNvSpPr txBox="1"/>
          <p:nvPr/>
        </p:nvSpPr>
        <p:spPr>
          <a:xfrm>
            <a:off x="2002868" y="5789438"/>
            <a:ext cx="1201918" cy="646331"/>
          </a:xfrm>
          <a:prstGeom prst="rect">
            <a:avLst/>
          </a:prstGeom>
          <a:solidFill>
            <a:schemeClr val="bg1"/>
          </a:solidFill>
        </p:spPr>
        <p:txBody>
          <a:bodyPr wrap="square" rtlCol="0">
            <a:spAutoFit/>
          </a:bodyPr>
          <a:lstStyle/>
          <a:p>
            <a:endParaRPr lang="en-GB" sz="3600" b="1" dirty="0"/>
          </a:p>
        </p:txBody>
      </p:sp>
    </p:spTree>
    <p:extLst>
      <p:ext uri="{BB962C8B-B14F-4D97-AF65-F5344CB8AC3E}">
        <p14:creationId xmlns:p14="http://schemas.microsoft.com/office/powerpoint/2010/main" val="325861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Text enthält.&#10;&#10;Automatisch generierte Beschreibung">
            <a:extLst>
              <a:ext uri="{FF2B5EF4-FFF2-40B4-BE49-F238E27FC236}">
                <a16:creationId xmlns:a16="http://schemas.microsoft.com/office/drawing/2014/main" id="{14E91FF5-2BA1-FC4C-B605-6AE5B14975E5}"/>
              </a:ext>
            </a:extLst>
          </p:cNvPr>
          <p:cNvPicPr>
            <a:picLocks noChangeAspect="1"/>
          </p:cNvPicPr>
          <p:nvPr/>
        </p:nvPicPr>
        <p:blipFill rotWithShape="1">
          <a:blip r:embed="rId2"/>
          <a:srcRect b="35047"/>
          <a:stretch/>
        </p:blipFill>
        <p:spPr>
          <a:xfrm>
            <a:off x="-28508" y="537000"/>
            <a:ext cx="12192000" cy="4128985"/>
          </a:xfrm>
          <a:prstGeom prst="rect">
            <a:avLst/>
          </a:prstGeom>
        </p:spPr>
      </p:pic>
      <p:sp>
        <p:nvSpPr>
          <p:cNvPr id="11" name="Textfeld 10">
            <a:extLst>
              <a:ext uri="{FF2B5EF4-FFF2-40B4-BE49-F238E27FC236}">
                <a16:creationId xmlns:a16="http://schemas.microsoft.com/office/drawing/2014/main" id="{717A60D4-37B3-4945-8F6E-1E6AA4F26355}"/>
              </a:ext>
            </a:extLst>
          </p:cNvPr>
          <p:cNvSpPr txBox="1"/>
          <p:nvPr/>
        </p:nvSpPr>
        <p:spPr>
          <a:xfrm>
            <a:off x="1828931" y="880207"/>
            <a:ext cx="8216900" cy="1569660"/>
          </a:xfrm>
          <a:prstGeom prst="rect">
            <a:avLst/>
          </a:prstGeom>
          <a:solidFill>
            <a:schemeClr val="bg1"/>
          </a:solidFill>
        </p:spPr>
        <p:txBody>
          <a:bodyPr wrap="square" rtlCol="0">
            <a:spAutoFit/>
          </a:bodyPr>
          <a:lstStyle/>
          <a:p>
            <a:pPr algn="ctr"/>
            <a:r>
              <a:rPr lang="de-DE" sz="3200" b="1" dirty="0"/>
              <a:t>Open </a:t>
            </a:r>
            <a:r>
              <a:rPr lang="de-DE" sz="3200" b="1" dirty="0" err="1"/>
              <a:t>Automatum</a:t>
            </a:r>
            <a:r>
              <a:rPr lang="de-DE" sz="3200" b="1" dirty="0"/>
              <a:t> Processing Utility</a:t>
            </a:r>
          </a:p>
          <a:p>
            <a:pPr algn="ctr"/>
            <a:endParaRPr lang="de-DE" sz="3200" b="1" i="1" dirty="0"/>
          </a:p>
          <a:p>
            <a:pPr algn="ctr"/>
            <a:endParaRPr lang="de-DE" sz="3200" b="1" i="1" dirty="0"/>
          </a:p>
        </p:txBody>
      </p:sp>
      <p:sp>
        <p:nvSpPr>
          <p:cNvPr id="7" name="Textfeld 6">
            <a:extLst>
              <a:ext uri="{FF2B5EF4-FFF2-40B4-BE49-F238E27FC236}">
                <a16:creationId xmlns:a16="http://schemas.microsoft.com/office/drawing/2014/main" id="{24F0ECD3-40B0-7245-823F-DF6016B600E0}"/>
              </a:ext>
            </a:extLst>
          </p:cNvPr>
          <p:cNvSpPr txBox="1"/>
          <p:nvPr/>
        </p:nvSpPr>
        <p:spPr>
          <a:xfrm>
            <a:off x="951829" y="1609623"/>
            <a:ext cx="10231327" cy="1754326"/>
          </a:xfrm>
          <a:prstGeom prst="rect">
            <a:avLst/>
          </a:prstGeom>
          <a:solidFill>
            <a:schemeClr val="bg1"/>
          </a:solidFill>
        </p:spPr>
        <p:txBody>
          <a:bodyPr wrap="none" rtlCol="0">
            <a:spAutoFit/>
          </a:bodyPr>
          <a:lstStyle/>
          <a:p>
            <a:r>
              <a:rPr lang="de-DE" i="1" dirty="0" err="1"/>
              <a:t>To</a:t>
            </a:r>
            <a:r>
              <a:rPr lang="de-DE" i="1" dirty="0"/>
              <a:t> </a:t>
            </a:r>
            <a:r>
              <a:rPr lang="de-DE" i="1" dirty="0" err="1"/>
              <a:t>make</a:t>
            </a:r>
            <a:r>
              <a:rPr lang="de-DE" i="1" dirty="0"/>
              <a:t> </a:t>
            </a:r>
            <a:r>
              <a:rPr lang="de-DE" i="1" dirty="0" err="1"/>
              <a:t>the</a:t>
            </a:r>
            <a:r>
              <a:rPr lang="de-DE" i="1" dirty="0"/>
              <a:t> </a:t>
            </a:r>
            <a:r>
              <a:rPr lang="de-DE" i="1" dirty="0" err="1"/>
              <a:t>work</a:t>
            </a:r>
            <a:r>
              <a:rPr lang="de-DE" i="1" dirty="0"/>
              <a:t> </a:t>
            </a:r>
            <a:r>
              <a:rPr lang="de-DE" i="1" dirty="0" err="1"/>
              <a:t>with</a:t>
            </a:r>
            <a:r>
              <a:rPr lang="de-DE" i="1" dirty="0"/>
              <a:t> </a:t>
            </a:r>
            <a:r>
              <a:rPr lang="de-DE" i="1" dirty="0" err="1"/>
              <a:t>our</a:t>
            </a:r>
            <a:r>
              <a:rPr lang="de-DE" i="1" dirty="0"/>
              <a:t> </a:t>
            </a:r>
            <a:r>
              <a:rPr lang="de-DE" i="1" dirty="0" err="1"/>
              <a:t>data</a:t>
            </a:r>
            <a:r>
              <a:rPr lang="de-DE" i="1" dirty="0"/>
              <a:t> </a:t>
            </a:r>
            <a:r>
              <a:rPr lang="de-DE" i="1" dirty="0" err="1"/>
              <a:t>as</a:t>
            </a:r>
            <a:r>
              <a:rPr lang="de-DE" i="1" dirty="0"/>
              <a:t> easy </a:t>
            </a:r>
            <a:r>
              <a:rPr lang="de-DE" i="1" dirty="0" err="1"/>
              <a:t>as</a:t>
            </a:r>
            <a:r>
              <a:rPr lang="de-DE" i="1" dirty="0"/>
              <a:t> </a:t>
            </a:r>
            <a:r>
              <a:rPr lang="de-DE" i="1" dirty="0" err="1"/>
              <a:t>possible</a:t>
            </a:r>
            <a:r>
              <a:rPr lang="de-DE" i="1" dirty="0"/>
              <a:t>, </a:t>
            </a:r>
            <a:r>
              <a:rPr lang="de-DE" i="1" dirty="0" err="1"/>
              <a:t>we</a:t>
            </a:r>
            <a:r>
              <a:rPr lang="de-DE" i="1" dirty="0"/>
              <a:t> </a:t>
            </a:r>
            <a:r>
              <a:rPr lang="de-DE" i="1" dirty="0" err="1"/>
              <a:t>provide</a:t>
            </a:r>
            <a:r>
              <a:rPr lang="de-DE" i="1" dirty="0"/>
              <a:t> </a:t>
            </a:r>
            <a:r>
              <a:rPr lang="de-DE" i="1" dirty="0" err="1"/>
              <a:t>our</a:t>
            </a:r>
            <a:r>
              <a:rPr lang="de-DE" i="1" dirty="0"/>
              <a:t> </a:t>
            </a:r>
            <a:r>
              <a:rPr lang="de-DE" i="1" dirty="0" err="1"/>
              <a:t>own</a:t>
            </a:r>
            <a:r>
              <a:rPr lang="de-DE" i="1" dirty="0"/>
              <a:t> Python </a:t>
            </a:r>
            <a:r>
              <a:rPr lang="de-DE" i="1" dirty="0" err="1"/>
              <a:t>utility</a:t>
            </a:r>
            <a:r>
              <a:rPr lang="de-DE" i="1" dirty="0"/>
              <a:t> </a:t>
            </a:r>
            <a:r>
              <a:rPr lang="de-DE" i="1" dirty="0" err="1"/>
              <a:t>to</a:t>
            </a:r>
            <a:r>
              <a:rPr lang="de-DE" i="1" dirty="0"/>
              <a:t> </a:t>
            </a:r>
            <a:r>
              <a:rPr lang="de-DE" i="1" dirty="0" err="1"/>
              <a:t>interface</a:t>
            </a:r>
            <a:r>
              <a:rPr lang="de-DE" i="1" dirty="0"/>
              <a:t> </a:t>
            </a:r>
            <a:r>
              <a:rPr lang="de-DE" i="1" dirty="0" err="1"/>
              <a:t>the</a:t>
            </a:r>
            <a:r>
              <a:rPr lang="de-DE" i="1" dirty="0"/>
              <a:t> </a:t>
            </a:r>
            <a:r>
              <a:rPr lang="de-DE" i="1" dirty="0" err="1"/>
              <a:t>data</a:t>
            </a:r>
            <a:r>
              <a:rPr lang="de-DE" i="1" dirty="0"/>
              <a:t>.</a:t>
            </a:r>
          </a:p>
          <a:p>
            <a:r>
              <a:rPr lang="de-DE" i="1" dirty="0" err="1"/>
              <a:t>Get</a:t>
            </a:r>
            <a:r>
              <a:rPr lang="de-DE" i="1" dirty="0"/>
              <a:t> </a:t>
            </a:r>
            <a:r>
              <a:rPr lang="de-DE" i="1" dirty="0" err="1"/>
              <a:t>our</a:t>
            </a:r>
            <a:r>
              <a:rPr lang="de-DE" i="1" dirty="0"/>
              <a:t> </a:t>
            </a:r>
            <a:r>
              <a:rPr lang="de-DE" i="1" dirty="0" err="1"/>
              <a:t>free</a:t>
            </a:r>
            <a:r>
              <a:rPr lang="de-DE" i="1" dirty="0"/>
              <a:t> </a:t>
            </a:r>
            <a:r>
              <a:rPr lang="de-DE" i="1" dirty="0" err="1"/>
              <a:t>python</a:t>
            </a:r>
            <a:r>
              <a:rPr lang="de-DE" i="1" dirty="0"/>
              <a:t> </a:t>
            </a:r>
            <a:r>
              <a:rPr lang="de-DE" i="1" dirty="0" err="1"/>
              <a:t>utility</a:t>
            </a:r>
            <a:r>
              <a:rPr lang="de-DE" i="1" dirty="0"/>
              <a:t> </a:t>
            </a:r>
            <a:r>
              <a:rPr lang="de-DE" i="1" dirty="0" err="1"/>
              <a:t>with</a:t>
            </a:r>
            <a:r>
              <a:rPr lang="de-DE" i="1" dirty="0"/>
              <a:t> </a:t>
            </a:r>
            <a:r>
              <a:rPr lang="de-DE" i="1" dirty="0" err="1"/>
              <a:t>pip</a:t>
            </a:r>
            <a:r>
              <a:rPr lang="de-DE" i="1" dirty="0"/>
              <a:t> </a:t>
            </a:r>
            <a:r>
              <a:rPr lang="de-DE" i="1" dirty="0" err="1"/>
              <a:t>install</a:t>
            </a:r>
            <a:r>
              <a:rPr lang="de-DE" i="1" dirty="0"/>
              <a:t> </a:t>
            </a:r>
            <a:r>
              <a:rPr lang="de-DE" i="1" dirty="0" err="1"/>
              <a:t>openautomatumdronedata</a:t>
            </a:r>
            <a:endParaRPr lang="de-DE" i="1" dirty="0"/>
          </a:p>
          <a:p>
            <a:endParaRPr lang="de-DE" i="1" dirty="0"/>
          </a:p>
          <a:p>
            <a:endParaRPr lang="de-DE" i="1" dirty="0"/>
          </a:p>
          <a:p>
            <a:endParaRPr lang="de-DE" i="1" dirty="0"/>
          </a:p>
          <a:p>
            <a:endParaRPr lang="de-DE" i="1" dirty="0"/>
          </a:p>
        </p:txBody>
      </p:sp>
      <p:pic>
        <p:nvPicPr>
          <p:cNvPr id="5" name="Grafik 4">
            <a:extLst>
              <a:ext uri="{FF2B5EF4-FFF2-40B4-BE49-F238E27FC236}">
                <a16:creationId xmlns:a16="http://schemas.microsoft.com/office/drawing/2014/main" id="{F18AB5EF-C87B-CD4F-B659-75DF8DBA12E4}"/>
              </a:ext>
            </a:extLst>
          </p:cNvPr>
          <p:cNvPicPr>
            <a:picLocks noChangeAspect="1"/>
          </p:cNvPicPr>
          <p:nvPr/>
        </p:nvPicPr>
        <p:blipFill>
          <a:blip r:embed="rId3"/>
          <a:stretch>
            <a:fillRect/>
          </a:stretch>
        </p:blipFill>
        <p:spPr>
          <a:xfrm>
            <a:off x="2488305" y="2931746"/>
            <a:ext cx="8216900" cy="1447800"/>
          </a:xfrm>
          <a:prstGeom prst="rect">
            <a:avLst/>
          </a:prstGeom>
        </p:spPr>
      </p:pic>
      <p:sp>
        <p:nvSpPr>
          <p:cNvPr id="14" name="Textfeld 13">
            <a:extLst>
              <a:ext uri="{FF2B5EF4-FFF2-40B4-BE49-F238E27FC236}">
                <a16:creationId xmlns:a16="http://schemas.microsoft.com/office/drawing/2014/main" id="{EA3D0957-7C0E-4349-ACD2-F8D2F40B9504}"/>
              </a:ext>
            </a:extLst>
          </p:cNvPr>
          <p:cNvSpPr txBox="1"/>
          <p:nvPr/>
        </p:nvSpPr>
        <p:spPr>
          <a:xfrm>
            <a:off x="3540058" y="3506758"/>
            <a:ext cx="4871847" cy="369332"/>
          </a:xfrm>
          <a:prstGeom prst="rect">
            <a:avLst/>
          </a:prstGeom>
          <a:solidFill>
            <a:srgbClr val="37474F"/>
          </a:solidFill>
        </p:spPr>
        <p:txBody>
          <a:bodyPr wrap="none" rtlCol="0">
            <a:spAutoFit/>
          </a:bodyPr>
          <a:lstStyle/>
          <a:p>
            <a:r>
              <a:rPr lang="de-DE" i="1" dirty="0" err="1">
                <a:solidFill>
                  <a:schemeClr val="bg1"/>
                </a:solidFill>
                <a:latin typeface="Courier" pitchFamily="2" charset="0"/>
              </a:rPr>
              <a:t>pip</a:t>
            </a:r>
            <a:r>
              <a:rPr lang="de-DE" i="1" dirty="0">
                <a:solidFill>
                  <a:schemeClr val="bg1"/>
                </a:solidFill>
                <a:latin typeface="Courier" pitchFamily="2" charset="0"/>
              </a:rPr>
              <a:t> </a:t>
            </a:r>
            <a:r>
              <a:rPr lang="de-DE" i="1" dirty="0" err="1">
                <a:solidFill>
                  <a:schemeClr val="bg1"/>
                </a:solidFill>
                <a:latin typeface="Courier" pitchFamily="2" charset="0"/>
              </a:rPr>
              <a:t>install</a:t>
            </a:r>
            <a:r>
              <a:rPr lang="de-DE" i="1" dirty="0">
                <a:solidFill>
                  <a:schemeClr val="bg1"/>
                </a:solidFill>
                <a:latin typeface="Courier" pitchFamily="2" charset="0"/>
              </a:rPr>
              <a:t> </a:t>
            </a:r>
            <a:r>
              <a:rPr lang="de-DE" i="1" dirty="0" err="1">
                <a:solidFill>
                  <a:schemeClr val="bg1"/>
                </a:solidFill>
                <a:latin typeface="Courier" pitchFamily="2" charset="0"/>
              </a:rPr>
              <a:t>openautomatumdronedata</a:t>
            </a:r>
            <a:endParaRPr lang="de-DE" i="1" dirty="0">
              <a:solidFill>
                <a:schemeClr val="bg1"/>
              </a:solidFill>
              <a:latin typeface="Courier" pitchFamily="2" charset="0"/>
            </a:endParaRPr>
          </a:p>
        </p:txBody>
      </p:sp>
      <p:sp>
        <p:nvSpPr>
          <p:cNvPr id="15" name="Rechteck 14">
            <a:extLst>
              <a:ext uri="{FF2B5EF4-FFF2-40B4-BE49-F238E27FC236}">
                <a16:creationId xmlns:a16="http://schemas.microsoft.com/office/drawing/2014/main" id="{839CDA4C-42D3-1A4B-B5CC-F4022BE6793A}"/>
              </a:ext>
            </a:extLst>
          </p:cNvPr>
          <p:cNvSpPr/>
          <p:nvPr/>
        </p:nvSpPr>
        <p:spPr>
          <a:xfrm>
            <a:off x="4742213" y="2369686"/>
            <a:ext cx="2707574" cy="463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Get the Utility</a:t>
            </a:r>
          </a:p>
        </p:txBody>
      </p:sp>
      <p:pic>
        <p:nvPicPr>
          <p:cNvPr id="12" name="Grafik 11">
            <a:extLst>
              <a:ext uri="{FF2B5EF4-FFF2-40B4-BE49-F238E27FC236}">
                <a16:creationId xmlns:a16="http://schemas.microsoft.com/office/drawing/2014/main" id="{7C2C0D7C-B3EF-9449-AF52-0A4CAD2F037E}"/>
              </a:ext>
            </a:extLst>
          </p:cNvPr>
          <p:cNvPicPr>
            <a:picLocks noChangeAspect="1"/>
          </p:cNvPicPr>
          <p:nvPr/>
        </p:nvPicPr>
        <p:blipFill>
          <a:blip r:embed="rId4"/>
          <a:stretch>
            <a:fillRect/>
          </a:stretch>
        </p:blipFill>
        <p:spPr>
          <a:xfrm>
            <a:off x="4352743" y="2262519"/>
            <a:ext cx="939800" cy="1003300"/>
          </a:xfrm>
          <a:prstGeom prst="rect">
            <a:avLst/>
          </a:prstGeom>
        </p:spPr>
      </p:pic>
      <p:sp>
        <p:nvSpPr>
          <p:cNvPr id="4" name="Textfeld 3">
            <a:extLst>
              <a:ext uri="{FF2B5EF4-FFF2-40B4-BE49-F238E27FC236}">
                <a16:creationId xmlns:a16="http://schemas.microsoft.com/office/drawing/2014/main" id="{3A68B5D3-BC21-7846-968D-B140B4AE8F87}"/>
              </a:ext>
            </a:extLst>
          </p:cNvPr>
          <p:cNvSpPr txBox="1"/>
          <p:nvPr/>
        </p:nvSpPr>
        <p:spPr>
          <a:xfrm>
            <a:off x="7740870" y="2105258"/>
            <a:ext cx="4319388" cy="923330"/>
          </a:xfrm>
          <a:prstGeom prst="rect">
            <a:avLst/>
          </a:prstGeom>
          <a:noFill/>
        </p:spPr>
        <p:txBody>
          <a:bodyPr wrap="none" rtlCol="0">
            <a:spAutoFit/>
          </a:bodyPr>
          <a:lstStyle/>
          <a:p>
            <a:r>
              <a:rPr lang="en-GB" dirty="0">
                <a:solidFill>
                  <a:srgbClr val="FF0000"/>
                </a:solidFill>
              </a:rPr>
              <a:t>Change button</a:t>
            </a:r>
          </a:p>
          <a:p>
            <a:r>
              <a:rPr lang="en-GB" dirty="0">
                <a:solidFill>
                  <a:srgbClr val="FF0000"/>
                </a:solidFill>
              </a:rPr>
              <a:t>Add link: </a:t>
            </a:r>
            <a:r>
              <a:rPr lang="en-GB" dirty="0">
                <a:solidFill>
                  <a:srgbClr val="FF0000"/>
                </a:solidFill>
                <a:hlinkClick r:id="rId5"/>
              </a:rPr>
              <a:t>https://bitbucket.org/automatum/</a:t>
            </a:r>
            <a:endParaRPr lang="en-GB" dirty="0">
              <a:solidFill>
                <a:srgbClr val="FF0000"/>
              </a:solidFill>
            </a:endParaRPr>
          </a:p>
          <a:p>
            <a:r>
              <a:rPr lang="en-GB" dirty="0" err="1">
                <a:solidFill>
                  <a:srgbClr val="FF0000"/>
                </a:solidFill>
              </a:rPr>
              <a:t>open.automatum.dronedata</a:t>
            </a:r>
            <a:r>
              <a:rPr lang="en-GB" dirty="0">
                <a:solidFill>
                  <a:srgbClr val="FF0000"/>
                </a:solidFill>
              </a:rPr>
              <a:t>/</a:t>
            </a:r>
            <a:r>
              <a:rPr lang="en-GB" dirty="0" err="1">
                <a:solidFill>
                  <a:srgbClr val="FF0000"/>
                </a:solidFill>
              </a:rPr>
              <a:t>src</a:t>
            </a:r>
            <a:r>
              <a:rPr lang="en-GB" dirty="0">
                <a:solidFill>
                  <a:srgbClr val="FF0000"/>
                </a:solidFill>
              </a:rPr>
              <a:t>/master/</a:t>
            </a:r>
          </a:p>
        </p:txBody>
      </p:sp>
      <p:sp>
        <p:nvSpPr>
          <p:cNvPr id="13" name="Textfeld 12">
            <a:extLst>
              <a:ext uri="{FF2B5EF4-FFF2-40B4-BE49-F238E27FC236}">
                <a16:creationId xmlns:a16="http://schemas.microsoft.com/office/drawing/2014/main" id="{27780CFE-74CE-1841-8809-008BC07495AC}"/>
              </a:ext>
            </a:extLst>
          </p:cNvPr>
          <p:cNvSpPr txBox="1"/>
          <p:nvPr/>
        </p:nvSpPr>
        <p:spPr>
          <a:xfrm>
            <a:off x="9772663" y="4320290"/>
            <a:ext cx="1871731" cy="369332"/>
          </a:xfrm>
          <a:prstGeom prst="rect">
            <a:avLst/>
          </a:prstGeom>
          <a:noFill/>
        </p:spPr>
        <p:txBody>
          <a:bodyPr wrap="none" rtlCol="0">
            <a:spAutoFit/>
          </a:bodyPr>
          <a:lstStyle/>
          <a:p>
            <a:r>
              <a:rPr lang="en-GB" dirty="0">
                <a:solidFill>
                  <a:srgbClr val="FF0000"/>
                </a:solidFill>
              </a:rPr>
              <a:t>Remove blue dots</a:t>
            </a:r>
          </a:p>
        </p:txBody>
      </p:sp>
      <p:sp>
        <p:nvSpPr>
          <p:cNvPr id="16" name="Textfeld 15">
            <a:extLst>
              <a:ext uri="{FF2B5EF4-FFF2-40B4-BE49-F238E27FC236}">
                <a16:creationId xmlns:a16="http://schemas.microsoft.com/office/drawing/2014/main" id="{F9BDD15D-1E92-E944-A9BA-28B923B066D9}"/>
              </a:ext>
            </a:extLst>
          </p:cNvPr>
          <p:cNvSpPr txBox="1"/>
          <p:nvPr/>
        </p:nvSpPr>
        <p:spPr>
          <a:xfrm>
            <a:off x="3840992" y="380728"/>
            <a:ext cx="2903102" cy="369332"/>
          </a:xfrm>
          <a:prstGeom prst="rect">
            <a:avLst/>
          </a:prstGeom>
          <a:noFill/>
        </p:spPr>
        <p:txBody>
          <a:bodyPr wrap="none" rtlCol="0">
            <a:spAutoFit/>
          </a:bodyPr>
          <a:lstStyle/>
          <a:p>
            <a:r>
              <a:rPr lang="en-GB" dirty="0">
                <a:solidFill>
                  <a:srgbClr val="FF0000"/>
                </a:solidFill>
              </a:rPr>
              <a:t>Remove “WHY work with us”</a:t>
            </a:r>
          </a:p>
        </p:txBody>
      </p:sp>
    </p:spTree>
    <p:extLst>
      <p:ext uri="{BB962C8B-B14F-4D97-AF65-F5344CB8AC3E}">
        <p14:creationId xmlns:p14="http://schemas.microsoft.com/office/powerpoint/2010/main" val="213960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feld 12">
            <a:extLst>
              <a:ext uri="{FF2B5EF4-FFF2-40B4-BE49-F238E27FC236}">
                <a16:creationId xmlns:a16="http://schemas.microsoft.com/office/drawing/2014/main" id="{14E15DDF-8A9A-4D41-9513-F12F8419D7DB}"/>
              </a:ext>
            </a:extLst>
          </p:cNvPr>
          <p:cNvSpPr txBox="1"/>
          <p:nvPr/>
        </p:nvSpPr>
        <p:spPr>
          <a:xfrm>
            <a:off x="255289" y="493771"/>
            <a:ext cx="3568566" cy="923330"/>
          </a:xfrm>
          <a:prstGeom prst="rect">
            <a:avLst/>
          </a:prstGeom>
          <a:solidFill>
            <a:schemeClr val="bg1"/>
          </a:solidFill>
        </p:spPr>
        <p:txBody>
          <a:bodyPr wrap="square" rtlCol="0">
            <a:spAutoFit/>
          </a:bodyPr>
          <a:lstStyle/>
          <a:p>
            <a:r>
              <a:rPr lang="en-GB" b="1" dirty="0"/>
              <a:t>Installation</a:t>
            </a:r>
          </a:p>
          <a:p>
            <a:endParaRPr lang="en-GB" dirty="0"/>
          </a:p>
          <a:p>
            <a:endParaRPr lang="en-GB" dirty="0"/>
          </a:p>
        </p:txBody>
      </p:sp>
      <p:sp>
        <p:nvSpPr>
          <p:cNvPr id="16" name="Rechteck 15">
            <a:extLst>
              <a:ext uri="{FF2B5EF4-FFF2-40B4-BE49-F238E27FC236}">
                <a16:creationId xmlns:a16="http://schemas.microsoft.com/office/drawing/2014/main" id="{6F8B383E-6AB0-2046-9D3E-F16721E9B710}"/>
              </a:ext>
            </a:extLst>
          </p:cNvPr>
          <p:cNvSpPr/>
          <p:nvPr/>
        </p:nvSpPr>
        <p:spPr>
          <a:xfrm>
            <a:off x="255289" y="1258032"/>
            <a:ext cx="5007472" cy="1477328"/>
          </a:xfrm>
          <a:prstGeom prst="rect">
            <a:avLst/>
          </a:prstGeom>
          <a:solidFill>
            <a:schemeClr val="bg1"/>
          </a:solidFill>
        </p:spPr>
        <p:txBody>
          <a:bodyPr wrap="square">
            <a:spAutoFit/>
          </a:bodyPr>
          <a:lstStyle/>
          <a:p>
            <a:r>
              <a:rPr lang="en-GB" dirty="0"/>
              <a:t>See how fast you install the utility</a:t>
            </a:r>
          </a:p>
          <a:p>
            <a:r>
              <a:rPr lang="en-GB" dirty="0"/>
              <a:t>and load your first recording</a:t>
            </a:r>
          </a:p>
          <a:p>
            <a:endParaRPr lang="en-GB" dirty="0"/>
          </a:p>
          <a:p>
            <a:endParaRPr lang="en-GB" dirty="0"/>
          </a:p>
          <a:p>
            <a:endParaRPr lang="en-GB" dirty="0"/>
          </a:p>
        </p:txBody>
      </p:sp>
      <p:sp>
        <p:nvSpPr>
          <p:cNvPr id="3" name="Textfeld 2">
            <a:extLst>
              <a:ext uri="{FF2B5EF4-FFF2-40B4-BE49-F238E27FC236}">
                <a16:creationId xmlns:a16="http://schemas.microsoft.com/office/drawing/2014/main" id="{0C48CC41-2B7E-954B-BDD8-8D7B6DAC6A35}"/>
              </a:ext>
            </a:extLst>
          </p:cNvPr>
          <p:cNvSpPr txBox="1"/>
          <p:nvPr/>
        </p:nvSpPr>
        <p:spPr>
          <a:xfrm>
            <a:off x="403762" y="4122641"/>
            <a:ext cx="10826169" cy="2585323"/>
          </a:xfrm>
          <a:prstGeom prst="rect">
            <a:avLst/>
          </a:prstGeom>
          <a:noFill/>
        </p:spPr>
        <p:txBody>
          <a:bodyPr wrap="none" rtlCol="0">
            <a:spAutoFit/>
          </a:bodyPr>
          <a:lstStyle/>
          <a:p>
            <a:r>
              <a:rPr lang="de-DE" dirty="0">
                <a:solidFill>
                  <a:srgbClr val="FF0000"/>
                </a:solidFill>
              </a:rPr>
              <a:t>Code </a:t>
            </a:r>
            <a:r>
              <a:rPr lang="de-DE" dirty="0" err="1">
                <a:solidFill>
                  <a:srgbClr val="FF0000"/>
                </a:solidFill>
              </a:rPr>
              <a:t>for</a:t>
            </a:r>
            <a:r>
              <a:rPr lang="de-DE" dirty="0">
                <a:solidFill>
                  <a:srgbClr val="FF0000"/>
                </a:solidFill>
              </a:rPr>
              <a:t> </a:t>
            </a:r>
            <a:r>
              <a:rPr lang="de-DE" dirty="0" err="1">
                <a:solidFill>
                  <a:srgbClr val="FF0000"/>
                </a:solidFill>
              </a:rPr>
              <a:t>the</a:t>
            </a:r>
            <a:r>
              <a:rPr lang="de-DE" dirty="0">
                <a:solidFill>
                  <a:srgbClr val="FF0000"/>
                </a:solidFill>
              </a:rPr>
              <a:t> </a:t>
            </a:r>
            <a:r>
              <a:rPr lang="de-DE" dirty="0" err="1">
                <a:solidFill>
                  <a:srgbClr val="FF0000"/>
                </a:solidFill>
              </a:rPr>
              <a:t>first</a:t>
            </a:r>
            <a:r>
              <a:rPr lang="de-DE" dirty="0">
                <a:solidFill>
                  <a:srgbClr val="FF0000"/>
                </a:solidFill>
              </a:rPr>
              <a:t> block, </a:t>
            </a:r>
            <a:r>
              <a:rPr lang="de-DE" dirty="0" err="1">
                <a:solidFill>
                  <a:srgbClr val="FF0000"/>
                </a:solidFill>
              </a:rPr>
              <a:t>language</a:t>
            </a:r>
            <a:r>
              <a:rPr lang="de-DE" dirty="0">
                <a:solidFill>
                  <a:srgbClr val="FF0000"/>
                </a:solidFill>
              </a:rPr>
              <a:t> </a:t>
            </a:r>
            <a:r>
              <a:rPr lang="de-DE" dirty="0" err="1">
                <a:solidFill>
                  <a:srgbClr val="FF0000"/>
                </a:solidFill>
              </a:rPr>
              <a:t>higlighting</a:t>
            </a:r>
            <a:r>
              <a:rPr lang="de-DE" dirty="0">
                <a:solidFill>
                  <a:srgbClr val="FF0000"/>
                </a:solidFill>
              </a:rPr>
              <a:t> Python, </a:t>
            </a:r>
            <a:r>
              <a:rPr lang="de-DE" dirty="0" err="1">
                <a:solidFill>
                  <a:srgbClr val="FF0000"/>
                </a:solidFill>
              </a:rPr>
              <a:t>theme</a:t>
            </a:r>
            <a:r>
              <a:rPr lang="de-DE" dirty="0">
                <a:solidFill>
                  <a:srgbClr val="FF0000"/>
                </a:solidFill>
              </a:rPr>
              <a:t>: „</a:t>
            </a:r>
            <a:r>
              <a:rPr lang="de-DE" dirty="0" err="1">
                <a:solidFill>
                  <a:srgbClr val="FF0000"/>
                </a:solidFill>
              </a:rPr>
              <a:t>monokai</a:t>
            </a:r>
            <a:r>
              <a:rPr lang="de-DE" dirty="0">
                <a:solidFill>
                  <a:srgbClr val="FF0000"/>
                </a:solidFill>
              </a:rPr>
              <a:t> sublime“</a:t>
            </a:r>
          </a:p>
          <a:p>
            <a:endParaRPr lang="de-DE" dirty="0">
              <a:solidFill>
                <a:srgbClr val="FF0000"/>
              </a:solidFill>
            </a:endParaRPr>
          </a:p>
          <a:p>
            <a:r>
              <a:rPr lang="de-DE" dirty="0" err="1">
                <a:solidFill>
                  <a:srgbClr val="FF0000"/>
                </a:solidFill>
              </a:rPr>
              <a:t>import</a:t>
            </a:r>
            <a:r>
              <a:rPr lang="de-DE" dirty="0">
                <a:solidFill>
                  <a:srgbClr val="FF0000"/>
                </a:solidFill>
              </a:rPr>
              <a:t> </a:t>
            </a:r>
            <a:r>
              <a:rPr lang="de-DE" dirty="0" err="1">
                <a:solidFill>
                  <a:srgbClr val="FF0000"/>
                </a:solidFill>
              </a:rPr>
              <a:t>os</a:t>
            </a:r>
            <a:endParaRPr lang="de-DE" dirty="0">
              <a:solidFill>
                <a:srgbClr val="FF0000"/>
              </a:solidFill>
            </a:endParaRPr>
          </a:p>
          <a:p>
            <a:r>
              <a:rPr lang="de-DE" dirty="0" err="1">
                <a:solidFill>
                  <a:srgbClr val="FF0000"/>
                </a:solidFill>
              </a:rPr>
              <a:t>from</a:t>
            </a:r>
            <a:r>
              <a:rPr lang="de-DE" dirty="0">
                <a:solidFill>
                  <a:srgbClr val="FF0000"/>
                </a:solidFill>
              </a:rPr>
              <a:t> </a:t>
            </a:r>
            <a:r>
              <a:rPr lang="de-DE" dirty="0" err="1">
                <a:solidFill>
                  <a:srgbClr val="FF0000"/>
                </a:solidFill>
              </a:rPr>
              <a:t>openautomatumdronedata.dataset</a:t>
            </a:r>
            <a:r>
              <a:rPr lang="de-DE" dirty="0">
                <a:solidFill>
                  <a:srgbClr val="FF0000"/>
                </a:solidFill>
              </a:rPr>
              <a:t> </a:t>
            </a:r>
            <a:r>
              <a:rPr lang="de-DE" dirty="0" err="1">
                <a:solidFill>
                  <a:srgbClr val="FF0000"/>
                </a:solidFill>
              </a:rPr>
              <a:t>import</a:t>
            </a:r>
            <a:r>
              <a:rPr lang="de-DE" dirty="0">
                <a:solidFill>
                  <a:srgbClr val="FF0000"/>
                </a:solidFill>
              </a:rPr>
              <a:t> </a:t>
            </a:r>
            <a:r>
              <a:rPr lang="de-DE" dirty="0" err="1">
                <a:solidFill>
                  <a:srgbClr val="FF0000"/>
                </a:solidFill>
              </a:rPr>
              <a:t>droneDataset</a:t>
            </a:r>
            <a:endParaRPr lang="de-DE" dirty="0">
              <a:solidFill>
                <a:srgbClr val="FF0000"/>
              </a:solidFill>
            </a:endParaRPr>
          </a:p>
          <a:p>
            <a:br>
              <a:rPr lang="de-DE" dirty="0">
                <a:solidFill>
                  <a:srgbClr val="FF0000"/>
                </a:solidFill>
              </a:rPr>
            </a:br>
            <a:r>
              <a:rPr lang="de-DE" dirty="0" err="1">
                <a:solidFill>
                  <a:srgbClr val="FF0000"/>
                </a:solidFill>
              </a:rPr>
              <a:t>path_to_dataset_folder</a:t>
            </a:r>
            <a:r>
              <a:rPr lang="de-DE" dirty="0">
                <a:solidFill>
                  <a:srgbClr val="FF0000"/>
                </a:solidFill>
              </a:rPr>
              <a:t> = </a:t>
            </a:r>
            <a:r>
              <a:rPr lang="de-DE" dirty="0" err="1">
                <a:solidFill>
                  <a:srgbClr val="FF0000"/>
                </a:solidFill>
              </a:rPr>
              <a:t>os.path.abspath</a:t>
            </a:r>
            <a:r>
              <a:rPr lang="de-DE" dirty="0">
                <a:solidFill>
                  <a:srgbClr val="FF0000"/>
                </a:solidFill>
              </a:rPr>
              <a:t>("</a:t>
            </a:r>
            <a:r>
              <a:rPr lang="de-DE" dirty="0" err="1">
                <a:solidFill>
                  <a:srgbClr val="FF0000"/>
                </a:solidFill>
              </a:rPr>
              <a:t>datasets</a:t>
            </a:r>
            <a:r>
              <a:rPr lang="de-DE" dirty="0">
                <a:solidFill>
                  <a:srgbClr val="FF0000"/>
                </a:solidFill>
              </a:rPr>
              <a:t>/highwayautumn-945ee2ff-4e82-407c-a15b-7161876b4248")</a:t>
            </a:r>
          </a:p>
          <a:p>
            <a:r>
              <a:rPr lang="de-DE" dirty="0" err="1">
                <a:solidFill>
                  <a:srgbClr val="FF0000"/>
                </a:solidFill>
              </a:rPr>
              <a:t>dataset</a:t>
            </a:r>
            <a:r>
              <a:rPr lang="de-DE" dirty="0">
                <a:solidFill>
                  <a:srgbClr val="FF0000"/>
                </a:solidFill>
              </a:rPr>
              <a:t> = </a:t>
            </a:r>
            <a:r>
              <a:rPr lang="de-DE" dirty="0" err="1">
                <a:solidFill>
                  <a:srgbClr val="FF0000"/>
                </a:solidFill>
              </a:rPr>
              <a:t>droneDataset</a:t>
            </a:r>
            <a:r>
              <a:rPr lang="de-DE" dirty="0">
                <a:solidFill>
                  <a:srgbClr val="FF0000"/>
                </a:solidFill>
              </a:rPr>
              <a:t>(</a:t>
            </a:r>
            <a:r>
              <a:rPr lang="de-DE" dirty="0" err="1">
                <a:solidFill>
                  <a:srgbClr val="FF0000"/>
                </a:solidFill>
              </a:rPr>
              <a:t>path_to_dataset_folder</a:t>
            </a:r>
            <a:r>
              <a:rPr lang="de-DE" dirty="0">
                <a:solidFill>
                  <a:srgbClr val="FF0000"/>
                </a:solidFill>
              </a:rPr>
              <a:t>)</a:t>
            </a:r>
          </a:p>
          <a:p>
            <a:r>
              <a:rPr lang="de-DE" dirty="0" err="1">
                <a:solidFill>
                  <a:srgbClr val="FF0000"/>
                </a:solidFill>
              </a:rPr>
              <a:t>dynWorld</a:t>
            </a:r>
            <a:r>
              <a:rPr lang="de-DE" dirty="0">
                <a:solidFill>
                  <a:srgbClr val="FF0000"/>
                </a:solidFill>
              </a:rPr>
              <a:t> = </a:t>
            </a:r>
            <a:r>
              <a:rPr lang="de-DE" dirty="0" err="1">
                <a:solidFill>
                  <a:srgbClr val="FF0000"/>
                </a:solidFill>
              </a:rPr>
              <a:t>dataset.dynWorld</a:t>
            </a:r>
            <a:endParaRPr lang="de-DE" dirty="0">
              <a:solidFill>
                <a:srgbClr val="FF0000"/>
              </a:solidFill>
            </a:endParaRPr>
          </a:p>
          <a:p>
            <a:endParaRPr lang="en-GB" dirty="0"/>
          </a:p>
        </p:txBody>
      </p:sp>
      <p:pic>
        <p:nvPicPr>
          <p:cNvPr id="14" name="Grafik 13" descr="Ein Bild, das Text enthält.&#10;&#10;Automatisch generierte Beschreibung">
            <a:extLst>
              <a:ext uri="{FF2B5EF4-FFF2-40B4-BE49-F238E27FC236}">
                <a16:creationId xmlns:a16="http://schemas.microsoft.com/office/drawing/2014/main" id="{C16C0474-8DEA-B243-8F4D-8E1A4998154E}"/>
              </a:ext>
            </a:extLst>
          </p:cNvPr>
          <p:cNvPicPr>
            <a:picLocks noChangeAspect="1"/>
          </p:cNvPicPr>
          <p:nvPr/>
        </p:nvPicPr>
        <p:blipFill>
          <a:blip r:embed="rId2"/>
          <a:stretch>
            <a:fillRect/>
          </a:stretch>
        </p:blipFill>
        <p:spPr>
          <a:xfrm>
            <a:off x="5470342" y="237128"/>
            <a:ext cx="5795610" cy="3519136"/>
          </a:xfrm>
          <a:prstGeom prst="rect">
            <a:avLst/>
          </a:prstGeom>
        </p:spPr>
      </p:pic>
    </p:spTree>
    <p:extLst>
      <p:ext uri="{BB962C8B-B14F-4D97-AF65-F5344CB8AC3E}">
        <p14:creationId xmlns:p14="http://schemas.microsoft.com/office/powerpoint/2010/main" val="88688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4C96562D-79E5-0D4D-8580-E94CE3CA4FC7}"/>
              </a:ext>
            </a:extLst>
          </p:cNvPr>
          <p:cNvSpPr txBox="1"/>
          <p:nvPr/>
        </p:nvSpPr>
        <p:spPr>
          <a:xfrm>
            <a:off x="144496" y="6488668"/>
            <a:ext cx="5344925" cy="369332"/>
          </a:xfrm>
          <a:prstGeom prst="rect">
            <a:avLst/>
          </a:prstGeom>
          <a:noFill/>
        </p:spPr>
        <p:txBody>
          <a:bodyPr wrap="none" rtlCol="0">
            <a:spAutoFit/>
          </a:bodyPr>
          <a:lstStyle/>
          <a:p>
            <a:r>
              <a:rPr lang="en-GB" dirty="0"/>
              <a:t>https://</a:t>
            </a:r>
            <a:r>
              <a:rPr lang="en-GB" dirty="0" err="1"/>
              <a:t>github.com</a:t>
            </a:r>
            <a:r>
              <a:rPr lang="en-GB" dirty="0"/>
              <a:t>/</a:t>
            </a:r>
            <a:r>
              <a:rPr lang="en-GB" dirty="0" err="1"/>
              <a:t>rajinwonderland</a:t>
            </a:r>
            <a:r>
              <a:rPr lang="en-GB" dirty="0"/>
              <a:t>/react-code-blocks</a:t>
            </a:r>
          </a:p>
        </p:txBody>
      </p:sp>
      <p:sp>
        <p:nvSpPr>
          <p:cNvPr id="18" name="Textfeld 17">
            <a:extLst>
              <a:ext uri="{FF2B5EF4-FFF2-40B4-BE49-F238E27FC236}">
                <a16:creationId xmlns:a16="http://schemas.microsoft.com/office/drawing/2014/main" id="{EB501FA7-5B25-A648-8406-736AA524F9B8}"/>
              </a:ext>
            </a:extLst>
          </p:cNvPr>
          <p:cNvSpPr txBox="1"/>
          <p:nvPr/>
        </p:nvSpPr>
        <p:spPr>
          <a:xfrm>
            <a:off x="255289" y="216188"/>
            <a:ext cx="3568566" cy="923330"/>
          </a:xfrm>
          <a:prstGeom prst="rect">
            <a:avLst/>
          </a:prstGeom>
          <a:solidFill>
            <a:schemeClr val="bg1"/>
          </a:solidFill>
        </p:spPr>
        <p:txBody>
          <a:bodyPr wrap="square" rtlCol="0">
            <a:spAutoFit/>
          </a:bodyPr>
          <a:lstStyle/>
          <a:p>
            <a:r>
              <a:rPr lang="en-GB" b="1" dirty="0"/>
              <a:t>Interaction with the data</a:t>
            </a:r>
          </a:p>
          <a:p>
            <a:endParaRPr lang="en-GB" dirty="0"/>
          </a:p>
          <a:p>
            <a:endParaRPr lang="en-GB" dirty="0"/>
          </a:p>
        </p:txBody>
      </p:sp>
      <p:sp>
        <p:nvSpPr>
          <p:cNvPr id="19" name="Rechteck 18">
            <a:extLst>
              <a:ext uri="{FF2B5EF4-FFF2-40B4-BE49-F238E27FC236}">
                <a16:creationId xmlns:a16="http://schemas.microsoft.com/office/drawing/2014/main" id="{A7333496-5B5D-D843-B8DF-6F67EDEEFDFC}"/>
              </a:ext>
            </a:extLst>
          </p:cNvPr>
          <p:cNvSpPr/>
          <p:nvPr/>
        </p:nvSpPr>
        <p:spPr>
          <a:xfrm>
            <a:off x="144496" y="499008"/>
            <a:ext cx="5007472" cy="1200329"/>
          </a:xfrm>
          <a:prstGeom prst="rect">
            <a:avLst/>
          </a:prstGeom>
          <a:solidFill>
            <a:schemeClr val="bg1"/>
          </a:solidFill>
        </p:spPr>
        <p:txBody>
          <a:bodyPr wrap="square">
            <a:spAutoFit/>
          </a:bodyPr>
          <a:lstStyle/>
          <a:p>
            <a:r>
              <a:rPr lang="en-GB" dirty="0"/>
              <a:t>Access all objects and see the </a:t>
            </a:r>
            <a:r>
              <a:rPr lang="en-GB" dirty="0" err="1"/>
              <a:t>paramters</a:t>
            </a:r>
            <a:endParaRPr lang="en-GB" dirty="0"/>
          </a:p>
          <a:p>
            <a:endParaRPr lang="en-GB" dirty="0"/>
          </a:p>
          <a:p>
            <a:endParaRPr lang="en-GB" dirty="0"/>
          </a:p>
          <a:p>
            <a:endParaRPr lang="en-GB" dirty="0"/>
          </a:p>
        </p:txBody>
      </p:sp>
      <p:sp>
        <p:nvSpPr>
          <p:cNvPr id="20" name="Rechteck 19">
            <a:extLst>
              <a:ext uri="{FF2B5EF4-FFF2-40B4-BE49-F238E27FC236}">
                <a16:creationId xmlns:a16="http://schemas.microsoft.com/office/drawing/2014/main" id="{D170E21D-503B-784C-A6E6-C382EF5E155B}"/>
              </a:ext>
            </a:extLst>
          </p:cNvPr>
          <p:cNvSpPr/>
          <p:nvPr/>
        </p:nvSpPr>
        <p:spPr>
          <a:xfrm>
            <a:off x="255289" y="796157"/>
            <a:ext cx="2707574" cy="463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Documentation</a:t>
            </a:r>
          </a:p>
        </p:txBody>
      </p:sp>
      <p:sp>
        <p:nvSpPr>
          <p:cNvPr id="2" name="Textfeld 1">
            <a:extLst>
              <a:ext uri="{FF2B5EF4-FFF2-40B4-BE49-F238E27FC236}">
                <a16:creationId xmlns:a16="http://schemas.microsoft.com/office/drawing/2014/main" id="{AE6AA307-FD1E-1C45-BC1B-66394C96BE69}"/>
              </a:ext>
            </a:extLst>
          </p:cNvPr>
          <p:cNvSpPr txBox="1"/>
          <p:nvPr/>
        </p:nvSpPr>
        <p:spPr>
          <a:xfrm>
            <a:off x="144531" y="1259772"/>
            <a:ext cx="6939528" cy="646331"/>
          </a:xfrm>
          <a:prstGeom prst="rect">
            <a:avLst/>
          </a:prstGeom>
          <a:noFill/>
        </p:spPr>
        <p:txBody>
          <a:bodyPr wrap="none" rtlCol="0">
            <a:spAutoFit/>
          </a:bodyPr>
          <a:lstStyle/>
          <a:p>
            <a:r>
              <a:rPr lang="en-GB" dirty="0">
                <a:solidFill>
                  <a:srgbClr val="FF0000"/>
                </a:solidFill>
              </a:rPr>
              <a:t>Change button and link to:</a:t>
            </a:r>
          </a:p>
          <a:p>
            <a:r>
              <a:rPr lang="en-GB" dirty="0">
                <a:solidFill>
                  <a:srgbClr val="FF0000"/>
                </a:solidFill>
              </a:rPr>
              <a:t>https://</a:t>
            </a:r>
            <a:r>
              <a:rPr lang="en-GB" dirty="0" err="1">
                <a:solidFill>
                  <a:srgbClr val="FF0000"/>
                </a:solidFill>
              </a:rPr>
              <a:t>openautomatumdronedata.readthedocs.io</a:t>
            </a:r>
            <a:r>
              <a:rPr lang="en-GB" dirty="0">
                <a:solidFill>
                  <a:srgbClr val="FF0000"/>
                </a:solidFill>
              </a:rPr>
              <a:t>/</a:t>
            </a:r>
            <a:r>
              <a:rPr lang="en-GB" dirty="0" err="1">
                <a:solidFill>
                  <a:srgbClr val="FF0000"/>
                </a:solidFill>
              </a:rPr>
              <a:t>en</a:t>
            </a:r>
            <a:r>
              <a:rPr lang="en-GB" dirty="0">
                <a:solidFill>
                  <a:srgbClr val="FF0000"/>
                </a:solidFill>
              </a:rPr>
              <a:t>/latest/</a:t>
            </a:r>
            <a:r>
              <a:rPr lang="en-GB" dirty="0" err="1">
                <a:solidFill>
                  <a:srgbClr val="FF0000"/>
                </a:solidFill>
              </a:rPr>
              <a:t>index.html</a:t>
            </a:r>
            <a:endParaRPr lang="en-GB" dirty="0">
              <a:solidFill>
                <a:srgbClr val="FF0000"/>
              </a:solidFill>
            </a:endParaRPr>
          </a:p>
        </p:txBody>
      </p:sp>
      <p:sp>
        <p:nvSpPr>
          <p:cNvPr id="14" name="Textfeld 13">
            <a:extLst>
              <a:ext uri="{FF2B5EF4-FFF2-40B4-BE49-F238E27FC236}">
                <a16:creationId xmlns:a16="http://schemas.microsoft.com/office/drawing/2014/main" id="{EB94D9C2-186C-F145-B87F-0E040B7C9DED}"/>
              </a:ext>
            </a:extLst>
          </p:cNvPr>
          <p:cNvSpPr txBox="1"/>
          <p:nvPr/>
        </p:nvSpPr>
        <p:spPr>
          <a:xfrm>
            <a:off x="276422" y="2343230"/>
            <a:ext cx="5365443" cy="3508653"/>
          </a:xfrm>
          <a:prstGeom prst="rect">
            <a:avLst/>
          </a:prstGeom>
          <a:noFill/>
        </p:spPr>
        <p:txBody>
          <a:bodyPr wrap="none" rtlCol="0">
            <a:spAutoFit/>
          </a:bodyPr>
          <a:lstStyle/>
          <a:p>
            <a:r>
              <a:rPr lang="de-DE" sz="1200" dirty="0">
                <a:solidFill>
                  <a:srgbClr val="FF0000"/>
                </a:solidFill>
              </a:rPr>
              <a:t>Code </a:t>
            </a:r>
            <a:r>
              <a:rPr lang="de-DE" sz="1200" dirty="0" err="1">
                <a:solidFill>
                  <a:srgbClr val="FF0000"/>
                </a:solidFill>
              </a:rPr>
              <a:t>for</a:t>
            </a:r>
            <a:r>
              <a:rPr lang="de-DE" sz="1200" dirty="0">
                <a:solidFill>
                  <a:srgbClr val="FF0000"/>
                </a:solidFill>
              </a:rPr>
              <a:t> </a:t>
            </a:r>
            <a:r>
              <a:rPr lang="de-DE" sz="1200" dirty="0" err="1">
                <a:solidFill>
                  <a:srgbClr val="FF0000"/>
                </a:solidFill>
              </a:rPr>
              <a:t>the</a:t>
            </a:r>
            <a:r>
              <a:rPr lang="de-DE" sz="1200" dirty="0">
                <a:solidFill>
                  <a:srgbClr val="FF0000"/>
                </a:solidFill>
              </a:rPr>
              <a:t> </a:t>
            </a:r>
            <a:r>
              <a:rPr lang="de-DE" sz="1200" dirty="0" err="1">
                <a:solidFill>
                  <a:srgbClr val="FF0000"/>
                </a:solidFill>
              </a:rPr>
              <a:t>second</a:t>
            </a:r>
            <a:r>
              <a:rPr lang="de-DE" sz="1200" dirty="0">
                <a:solidFill>
                  <a:srgbClr val="FF0000"/>
                </a:solidFill>
              </a:rPr>
              <a:t> block, </a:t>
            </a:r>
            <a:r>
              <a:rPr lang="de-DE" sz="1200" dirty="0" err="1">
                <a:solidFill>
                  <a:srgbClr val="FF0000"/>
                </a:solidFill>
              </a:rPr>
              <a:t>language</a:t>
            </a:r>
            <a:r>
              <a:rPr lang="de-DE" sz="1200" dirty="0">
                <a:solidFill>
                  <a:srgbClr val="FF0000"/>
                </a:solidFill>
              </a:rPr>
              <a:t> </a:t>
            </a:r>
            <a:r>
              <a:rPr lang="de-DE" sz="1200" dirty="0" err="1">
                <a:solidFill>
                  <a:srgbClr val="FF0000"/>
                </a:solidFill>
              </a:rPr>
              <a:t>higlighting</a:t>
            </a:r>
            <a:r>
              <a:rPr lang="de-DE" sz="1200" dirty="0">
                <a:solidFill>
                  <a:srgbClr val="FF0000"/>
                </a:solidFill>
              </a:rPr>
              <a:t> Python, </a:t>
            </a:r>
            <a:r>
              <a:rPr lang="de-DE" sz="1200" dirty="0" err="1">
                <a:solidFill>
                  <a:srgbClr val="FF0000"/>
                </a:solidFill>
              </a:rPr>
              <a:t>theme</a:t>
            </a:r>
            <a:r>
              <a:rPr lang="de-DE" sz="1200" dirty="0">
                <a:solidFill>
                  <a:srgbClr val="FF0000"/>
                </a:solidFill>
              </a:rPr>
              <a:t>: „</a:t>
            </a:r>
            <a:r>
              <a:rPr lang="de-DE" sz="1200" dirty="0" err="1">
                <a:solidFill>
                  <a:srgbClr val="FF0000"/>
                </a:solidFill>
              </a:rPr>
              <a:t>monokai</a:t>
            </a:r>
            <a:r>
              <a:rPr lang="de-DE" sz="1200" dirty="0">
                <a:solidFill>
                  <a:srgbClr val="FF0000"/>
                </a:solidFill>
              </a:rPr>
              <a:t> sublime“</a:t>
            </a:r>
          </a:p>
          <a:p>
            <a:endParaRPr lang="de-DE" sz="1200" dirty="0">
              <a:solidFill>
                <a:srgbClr val="FF0000"/>
              </a:solidFill>
            </a:endParaRPr>
          </a:p>
          <a:p>
            <a:r>
              <a:rPr lang="de-DE" sz="1200" dirty="0" err="1">
                <a:solidFill>
                  <a:srgbClr val="FF0000"/>
                </a:solidFill>
              </a:rPr>
              <a:t>dynObjectList</a:t>
            </a:r>
            <a:r>
              <a:rPr lang="de-DE" sz="1200" dirty="0">
                <a:solidFill>
                  <a:srgbClr val="FF0000"/>
                </a:solidFill>
              </a:rPr>
              <a:t> = </a:t>
            </a:r>
            <a:r>
              <a:rPr lang="de-DE" sz="1200" dirty="0" err="1">
                <a:solidFill>
                  <a:srgbClr val="FF0000"/>
                </a:solidFill>
              </a:rPr>
              <a:t>dynWorld.get_list_of_dynamic_objects_for_specific_time</a:t>
            </a:r>
            <a:r>
              <a:rPr lang="de-DE" sz="1200" dirty="0">
                <a:solidFill>
                  <a:srgbClr val="FF0000"/>
                </a:solidFill>
              </a:rPr>
              <a:t>(1.0)</a:t>
            </a:r>
          </a:p>
          <a:p>
            <a:r>
              <a:rPr lang="de-DE" sz="1200" dirty="0" err="1">
                <a:solidFill>
                  <a:srgbClr val="FF0000"/>
                </a:solidFill>
              </a:rPr>
              <a:t>dynObject</a:t>
            </a:r>
            <a:r>
              <a:rPr lang="de-DE" sz="1200" dirty="0">
                <a:solidFill>
                  <a:srgbClr val="FF0000"/>
                </a:solidFill>
              </a:rPr>
              <a:t> = </a:t>
            </a:r>
            <a:r>
              <a:rPr lang="de-DE" sz="1200" dirty="0" err="1">
                <a:solidFill>
                  <a:srgbClr val="FF0000"/>
                </a:solidFill>
              </a:rPr>
              <a:t>dynObjectList</a:t>
            </a:r>
            <a:r>
              <a:rPr lang="de-DE" sz="1200" dirty="0">
                <a:solidFill>
                  <a:srgbClr val="FF0000"/>
                </a:solidFill>
              </a:rPr>
              <a:t>[0]</a:t>
            </a:r>
          </a:p>
          <a:p>
            <a:br>
              <a:rPr lang="de-DE" sz="1200" dirty="0">
                <a:solidFill>
                  <a:srgbClr val="FF0000"/>
                </a:solidFill>
              </a:rPr>
            </a:br>
            <a:r>
              <a:rPr lang="de-DE" sz="1200" dirty="0" err="1">
                <a:solidFill>
                  <a:srgbClr val="FF0000"/>
                </a:solidFill>
              </a:rPr>
              <a:t>print</a:t>
            </a:r>
            <a:r>
              <a:rPr lang="de-DE" sz="1200" dirty="0">
                <a:solidFill>
                  <a:srgbClr val="FF0000"/>
                </a:solidFill>
              </a:rPr>
              <a:t>(</a:t>
            </a:r>
            <a:r>
              <a:rPr lang="de-DE" sz="1200" dirty="0" err="1">
                <a:solidFill>
                  <a:srgbClr val="FF0000"/>
                </a:solidFill>
              </a:rPr>
              <a:t>dynObject.x_vec</a:t>
            </a:r>
            <a:r>
              <a:rPr lang="de-DE" sz="1200" dirty="0">
                <a:solidFill>
                  <a:srgbClr val="FF0000"/>
                </a:solidFill>
              </a:rPr>
              <a:t>)</a:t>
            </a:r>
          </a:p>
          <a:p>
            <a:r>
              <a:rPr lang="de-DE" sz="1200" dirty="0" err="1">
                <a:solidFill>
                  <a:srgbClr val="FF0000"/>
                </a:solidFill>
              </a:rPr>
              <a:t>print</a:t>
            </a:r>
            <a:r>
              <a:rPr lang="de-DE" sz="1200" dirty="0">
                <a:solidFill>
                  <a:srgbClr val="FF0000"/>
                </a:solidFill>
              </a:rPr>
              <a:t>(</a:t>
            </a:r>
            <a:r>
              <a:rPr lang="de-DE" sz="1200" dirty="0" err="1">
                <a:solidFill>
                  <a:srgbClr val="FF0000"/>
                </a:solidFill>
              </a:rPr>
              <a:t>dynObject.y_vec</a:t>
            </a:r>
            <a:r>
              <a:rPr lang="de-DE" sz="1200" dirty="0">
                <a:solidFill>
                  <a:srgbClr val="FF0000"/>
                </a:solidFill>
              </a:rPr>
              <a:t>)</a:t>
            </a:r>
          </a:p>
          <a:p>
            <a:r>
              <a:rPr lang="de-DE" sz="1200" dirty="0" err="1">
                <a:solidFill>
                  <a:srgbClr val="FF0000"/>
                </a:solidFill>
              </a:rPr>
              <a:t>print</a:t>
            </a:r>
            <a:r>
              <a:rPr lang="de-DE" sz="1200" dirty="0">
                <a:solidFill>
                  <a:srgbClr val="FF0000"/>
                </a:solidFill>
              </a:rPr>
              <a:t>(</a:t>
            </a:r>
            <a:r>
              <a:rPr lang="de-DE" sz="1200" dirty="0" err="1">
                <a:solidFill>
                  <a:srgbClr val="FF0000"/>
                </a:solidFill>
              </a:rPr>
              <a:t>dynObject.vx_vec</a:t>
            </a:r>
            <a:r>
              <a:rPr lang="de-DE" sz="1200" dirty="0">
                <a:solidFill>
                  <a:srgbClr val="FF0000"/>
                </a:solidFill>
              </a:rPr>
              <a:t>)</a:t>
            </a:r>
          </a:p>
          <a:p>
            <a:r>
              <a:rPr lang="de-DE" sz="1200" dirty="0" err="1">
                <a:solidFill>
                  <a:srgbClr val="FF0000"/>
                </a:solidFill>
              </a:rPr>
              <a:t>print</a:t>
            </a:r>
            <a:r>
              <a:rPr lang="de-DE" sz="1200" dirty="0">
                <a:solidFill>
                  <a:srgbClr val="FF0000"/>
                </a:solidFill>
              </a:rPr>
              <a:t>(</a:t>
            </a:r>
            <a:r>
              <a:rPr lang="de-DE" sz="1200" dirty="0" err="1">
                <a:solidFill>
                  <a:srgbClr val="FF0000"/>
                </a:solidFill>
              </a:rPr>
              <a:t>dynObject.vy_vec</a:t>
            </a:r>
            <a:r>
              <a:rPr lang="de-DE" sz="1200" dirty="0">
                <a:solidFill>
                  <a:srgbClr val="FF0000"/>
                </a:solidFill>
              </a:rPr>
              <a:t>)</a:t>
            </a:r>
          </a:p>
          <a:p>
            <a:r>
              <a:rPr lang="de-DE" sz="1200" dirty="0" err="1">
                <a:solidFill>
                  <a:srgbClr val="FF0000"/>
                </a:solidFill>
              </a:rPr>
              <a:t>print</a:t>
            </a:r>
            <a:r>
              <a:rPr lang="de-DE" sz="1200" dirty="0">
                <a:solidFill>
                  <a:srgbClr val="FF0000"/>
                </a:solidFill>
              </a:rPr>
              <a:t>(</a:t>
            </a:r>
            <a:r>
              <a:rPr lang="de-DE" sz="1200" dirty="0" err="1">
                <a:solidFill>
                  <a:srgbClr val="FF0000"/>
                </a:solidFill>
              </a:rPr>
              <a:t>dynObject.psi_vec</a:t>
            </a:r>
            <a:r>
              <a:rPr lang="de-DE" sz="1200" dirty="0">
                <a:solidFill>
                  <a:srgbClr val="FF0000"/>
                </a:solidFill>
              </a:rPr>
              <a:t>)</a:t>
            </a:r>
          </a:p>
          <a:p>
            <a:r>
              <a:rPr lang="de-DE" sz="1200" dirty="0" err="1">
                <a:solidFill>
                  <a:srgbClr val="FF0000"/>
                </a:solidFill>
              </a:rPr>
              <a:t>print</a:t>
            </a:r>
            <a:r>
              <a:rPr lang="de-DE" sz="1200" dirty="0">
                <a:solidFill>
                  <a:srgbClr val="FF0000"/>
                </a:solidFill>
              </a:rPr>
              <a:t>(</a:t>
            </a:r>
            <a:r>
              <a:rPr lang="de-DE" sz="1200" dirty="0" err="1">
                <a:solidFill>
                  <a:srgbClr val="FF0000"/>
                </a:solidFill>
              </a:rPr>
              <a:t>dynObject.ax_vec</a:t>
            </a:r>
            <a:r>
              <a:rPr lang="de-DE" sz="1200" dirty="0">
                <a:solidFill>
                  <a:srgbClr val="FF0000"/>
                </a:solidFill>
              </a:rPr>
              <a:t>)</a:t>
            </a:r>
          </a:p>
          <a:p>
            <a:r>
              <a:rPr lang="de-DE" sz="1200" dirty="0" err="1">
                <a:solidFill>
                  <a:srgbClr val="FF0000"/>
                </a:solidFill>
              </a:rPr>
              <a:t>print</a:t>
            </a:r>
            <a:r>
              <a:rPr lang="de-DE" sz="1200" dirty="0">
                <a:solidFill>
                  <a:srgbClr val="FF0000"/>
                </a:solidFill>
              </a:rPr>
              <a:t>(</a:t>
            </a:r>
            <a:r>
              <a:rPr lang="de-DE" sz="1200" dirty="0" err="1">
                <a:solidFill>
                  <a:srgbClr val="FF0000"/>
                </a:solidFill>
              </a:rPr>
              <a:t>dynObject.ay_vec</a:t>
            </a:r>
            <a:r>
              <a:rPr lang="de-DE" sz="1200" dirty="0">
                <a:solidFill>
                  <a:srgbClr val="FF0000"/>
                </a:solidFill>
              </a:rPr>
              <a:t>)</a:t>
            </a:r>
          </a:p>
          <a:p>
            <a:r>
              <a:rPr lang="de-DE" sz="1200" dirty="0" err="1">
                <a:solidFill>
                  <a:srgbClr val="FF0000"/>
                </a:solidFill>
              </a:rPr>
              <a:t>print</a:t>
            </a:r>
            <a:r>
              <a:rPr lang="de-DE" sz="1200" dirty="0">
                <a:solidFill>
                  <a:srgbClr val="FF0000"/>
                </a:solidFill>
              </a:rPr>
              <a:t>(</a:t>
            </a:r>
            <a:r>
              <a:rPr lang="de-DE" sz="1200" dirty="0" err="1">
                <a:solidFill>
                  <a:srgbClr val="FF0000"/>
                </a:solidFill>
              </a:rPr>
              <a:t>dynObject.length</a:t>
            </a:r>
            <a:r>
              <a:rPr lang="de-DE" sz="1200" dirty="0">
                <a:solidFill>
                  <a:srgbClr val="FF0000"/>
                </a:solidFill>
              </a:rPr>
              <a:t>)</a:t>
            </a:r>
          </a:p>
          <a:p>
            <a:r>
              <a:rPr lang="de-DE" sz="1200" dirty="0" err="1">
                <a:solidFill>
                  <a:srgbClr val="FF0000"/>
                </a:solidFill>
              </a:rPr>
              <a:t>print</a:t>
            </a:r>
            <a:r>
              <a:rPr lang="de-DE" sz="1200" dirty="0">
                <a:solidFill>
                  <a:srgbClr val="FF0000"/>
                </a:solidFill>
              </a:rPr>
              <a:t>(</a:t>
            </a:r>
            <a:r>
              <a:rPr lang="de-DE" sz="1200" dirty="0" err="1">
                <a:solidFill>
                  <a:srgbClr val="FF0000"/>
                </a:solidFill>
              </a:rPr>
              <a:t>dynObject.width</a:t>
            </a:r>
            <a:r>
              <a:rPr lang="de-DE" sz="1200" dirty="0">
                <a:solidFill>
                  <a:srgbClr val="FF0000"/>
                </a:solidFill>
              </a:rPr>
              <a:t>)</a:t>
            </a:r>
          </a:p>
          <a:p>
            <a:r>
              <a:rPr lang="de-DE" sz="1200" dirty="0" err="1">
                <a:solidFill>
                  <a:srgbClr val="FF0000"/>
                </a:solidFill>
              </a:rPr>
              <a:t>print</a:t>
            </a:r>
            <a:r>
              <a:rPr lang="de-DE" sz="1200" dirty="0">
                <a:solidFill>
                  <a:srgbClr val="FF0000"/>
                </a:solidFill>
              </a:rPr>
              <a:t>(</a:t>
            </a:r>
            <a:r>
              <a:rPr lang="de-DE" sz="1200" dirty="0" err="1">
                <a:solidFill>
                  <a:srgbClr val="FF0000"/>
                </a:solidFill>
              </a:rPr>
              <a:t>dynObject.time</a:t>
            </a:r>
            <a:r>
              <a:rPr lang="de-DE" sz="1200" dirty="0">
                <a:solidFill>
                  <a:srgbClr val="FF0000"/>
                </a:solidFill>
              </a:rPr>
              <a:t>)</a:t>
            </a:r>
          </a:p>
          <a:p>
            <a:r>
              <a:rPr lang="de-DE" sz="1200" dirty="0" err="1">
                <a:solidFill>
                  <a:srgbClr val="FF0000"/>
                </a:solidFill>
              </a:rPr>
              <a:t>print</a:t>
            </a:r>
            <a:r>
              <a:rPr lang="de-DE" sz="1200" dirty="0">
                <a:solidFill>
                  <a:srgbClr val="FF0000"/>
                </a:solidFill>
              </a:rPr>
              <a:t>(</a:t>
            </a:r>
            <a:r>
              <a:rPr lang="de-DE" sz="1200" dirty="0" err="1">
                <a:solidFill>
                  <a:srgbClr val="FF0000"/>
                </a:solidFill>
              </a:rPr>
              <a:t>dynObject.UUID</a:t>
            </a:r>
            <a:r>
              <a:rPr lang="de-DE" sz="1200" dirty="0">
                <a:solidFill>
                  <a:srgbClr val="FF0000"/>
                </a:solidFill>
              </a:rPr>
              <a:t>)</a:t>
            </a:r>
          </a:p>
          <a:p>
            <a:r>
              <a:rPr lang="de-DE" sz="1200" dirty="0" err="1">
                <a:solidFill>
                  <a:srgbClr val="FF0000"/>
                </a:solidFill>
              </a:rPr>
              <a:t>print</a:t>
            </a:r>
            <a:r>
              <a:rPr lang="de-DE" sz="1200" dirty="0">
                <a:solidFill>
                  <a:srgbClr val="FF0000"/>
                </a:solidFill>
              </a:rPr>
              <a:t>(</a:t>
            </a:r>
            <a:r>
              <a:rPr lang="de-DE" sz="1200" dirty="0" err="1">
                <a:solidFill>
                  <a:srgbClr val="FF0000"/>
                </a:solidFill>
              </a:rPr>
              <a:t>dynObject.delta_t</a:t>
            </a:r>
            <a:r>
              <a:rPr lang="de-DE" sz="1200" dirty="0">
                <a:solidFill>
                  <a:srgbClr val="FF0000"/>
                </a:solidFill>
              </a:rPr>
              <a:t>)</a:t>
            </a:r>
          </a:p>
          <a:p>
            <a:endParaRPr lang="en-GB" dirty="0"/>
          </a:p>
        </p:txBody>
      </p:sp>
      <p:pic>
        <p:nvPicPr>
          <p:cNvPr id="7" name="Grafik 6" descr="Ein Bild, das Text enthält.&#10;&#10;Automatisch generierte Beschreibung">
            <a:extLst>
              <a:ext uri="{FF2B5EF4-FFF2-40B4-BE49-F238E27FC236}">
                <a16:creationId xmlns:a16="http://schemas.microsoft.com/office/drawing/2014/main" id="{B802FA91-840E-504A-97E1-C60E197A0F37}"/>
              </a:ext>
            </a:extLst>
          </p:cNvPr>
          <p:cNvPicPr>
            <a:picLocks noChangeAspect="1"/>
          </p:cNvPicPr>
          <p:nvPr/>
        </p:nvPicPr>
        <p:blipFill>
          <a:blip r:embed="rId2"/>
          <a:stretch>
            <a:fillRect/>
          </a:stretch>
        </p:blipFill>
        <p:spPr>
          <a:xfrm>
            <a:off x="5641865" y="2437817"/>
            <a:ext cx="5795610" cy="3519136"/>
          </a:xfrm>
          <a:prstGeom prst="rect">
            <a:avLst/>
          </a:prstGeom>
        </p:spPr>
      </p:pic>
    </p:spTree>
    <p:extLst>
      <p:ext uri="{BB962C8B-B14F-4D97-AF65-F5344CB8AC3E}">
        <p14:creationId xmlns:p14="http://schemas.microsoft.com/office/powerpoint/2010/main" val="276897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6B1CD89-74A4-B34B-AE80-41C31BFDF421}"/>
              </a:ext>
            </a:extLst>
          </p:cNvPr>
          <p:cNvPicPr>
            <a:picLocks noChangeAspect="1"/>
          </p:cNvPicPr>
          <p:nvPr/>
        </p:nvPicPr>
        <p:blipFill rotWithShape="1">
          <a:blip r:embed="rId2"/>
          <a:srcRect l="20914" r="21331"/>
          <a:stretch/>
        </p:blipFill>
        <p:spPr>
          <a:xfrm>
            <a:off x="3128962" y="0"/>
            <a:ext cx="5572125" cy="6902491"/>
          </a:xfrm>
          <a:prstGeom prst="rect">
            <a:avLst/>
          </a:prstGeom>
        </p:spPr>
      </p:pic>
      <p:sp>
        <p:nvSpPr>
          <p:cNvPr id="12" name="Textfeld 11">
            <a:extLst>
              <a:ext uri="{FF2B5EF4-FFF2-40B4-BE49-F238E27FC236}">
                <a16:creationId xmlns:a16="http://schemas.microsoft.com/office/drawing/2014/main" id="{0FCD6505-DA1C-724C-8BEB-BA92352717A5}"/>
              </a:ext>
            </a:extLst>
          </p:cNvPr>
          <p:cNvSpPr txBox="1"/>
          <p:nvPr/>
        </p:nvSpPr>
        <p:spPr>
          <a:xfrm>
            <a:off x="2686826" y="505572"/>
            <a:ext cx="6706555" cy="646331"/>
          </a:xfrm>
          <a:prstGeom prst="rect">
            <a:avLst/>
          </a:prstGeom>
          <a:solidFill>
            <a:schemeClr val="bg1"/>
          </a:solidFill>
        </p:spPr>
        <p:txBody>
          <a:bodyPr wrap="square" rtlCol="0">
            <a:spAutoFit/>
          </a:bodyPr>
          <a:lstStyle/>
          <a:p>
            <a:pPr algn="ctr"/>
            <a:r>
              <a:rPr lang="en-GB" sz="3600" b="1" dirty="0"/>
              <a:t>What our partners think</a:t>
            </a:r>
          </a:p>
        </p:txBody>
      </p:sp>
      <p:pic>
        <p:nvPicPr>
          <p:cNvPr id="6" name="Grafik 5">
            <a:extLst>
              <a:ext uri="{FF2B5EF4-FFF2-40B4-BE49-F238E27FC236}">
                <a16:creationId xmlns:a16="http://schemas.microsoft.com/office/drawing/2014/main" id="{87E866CE-CA2D-8B4D-AA3F-04C44C4BFF50}"/>
              </a:ext>
            </a:extLst>
          </p:cNvPr>
          <p:cNvPicPr>
            <a:picLocks noChangeAspect="1"/>
          </p:cNvPicPr>
          <p:nvPr/>
        </p:nvPicPr>
        <p:blipFill>
          <a:blip r:embed="rId3"/>
          <a:stretch>
            <a:fillRect/>
          </a:stretch>
        </p:blipFill>
        <p:spPr>
          <a:xfrm>
            <a:off x="2686826" y="5740597"/>
            <a:ext cx="1071278" cy="996538"/>
          </a:xfrm>
          <a:prstGeom prst="rect">
            <a:avLst/>
          </a:prstGeom>
        </p:spPr>
      </p:pic>
      <p:pic>
        <p:nvPicPr>
          <p:cNvPr id="9" name="Grafik 8" descr="Ein Bild, das Text, ClipArt enthält.&#10;&#10;Automatisch generierte Beschreibung">
            <a:extLst>
              <a:ext uri="{FF2B5EF4-FFF2-40B4-BE49-F238E27FC236}">
                <a16:creationId xmlns:a16="http://schemas.microsoft.com/office/drawing/2014/main" id="{87C6E9C0-2CF8-0748-9524-A311768F1538}"/>
              </a:ext>
            </a:extLst>
          </p:cNvPr>
          <p:cNvPicPr>
            <a:picLocks noChangeAspect="1"/>
          </p:cNvPicPr>
          <p:nvPr/>
        </p:nvPicPr>
        <p:blipFill>
          <a:blip r:embed="rId4"/>
          <a:stretch>
            <a:fillRect/>
          </a:stretch>
        </p:blipFill>
        <p:spPr>
          <a:xfrm>
            <a:off x="6038278" y="5898769"/>
            <a:ext cx="1661773" cy="680193"/>
          </a:xfrm>
          <a:prstGeom prst="rect">
            <a:avLst/>
          </a:prstGeom>
        </p:spPr>
      </p:pic>
      <p:pic>
        <p:nvPicPr>
          <p:cNvPr id="11" name="Grafik 10">
            <a:extLst>
              <a:ext uri="{FF2B5EF4-FFF2-40B4-BE49-F238E27FC236}">
                <a16:creationId xmlns:a16="http://schemas.microsoft.com/office/drawing/2014/main" id="{0DC10DBC-F1B4-2A43-97D7-F8C4F97394E2}"/>
              </a:ext>
            </a:extLst>
          </p:cNvPr>
          <p:cNvPicPr>
            <a:picLocks noChangeAspect="1"/>
          </p:cNvPicPr>
          <p:nvPr/>
        </p:nvPicPr>
        <p:blipFill>
          <a:blip r:embed="rId5"/>
          <a:stretch>
            <a:fillRect/>
          </a:stretch>
        </p:blipFill>
        <p:spPr>
          <a:xfrm>
            <a:off x="3809380" y="5740597"/>
            <a:ext cx="2228898" cy="996538"/>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2BE4F127-1D59-D54C-867C-E06D266A5C06}"/>
              </a:ext>
            </a:extLst>
          </p:cNvPr>
          <p:cNvPicPr>
            <a:picLocks noChangeAspect="1"/>
          </p:cNvPicPr>
          <p:nvPr/>
        </p:nvPicPr>
        <p:blipFill>
          <a:blip r:embed="rId6"/>
          <a:stretch>
            <a:fillRect/>
          </a:stretch>
        </p:blipFill>
        <p:spPr>
          <a:xfrm>
            <a:off x="7745743" y="6016176"/>
            <a:ext cx="1647638" cy="500126"/>
          </a:xfrm>
          <a:prstGeom prst="rect">
            <a:avLst/>
          </a:prstGeom>
        </p:spPr>
      </p:pic>
    </p:spTree>
    <p:extLst>
      <p:ext uri="{BB962C8B-B14F-4D97-AF65-F5344CB8AC3E}">
        <p14:creationId xmlns:p14="http://schemas.microsoft.com/office/powerpoint/2010/main" val="178356552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1572</Words>
  <Application>Microsoft Macintosh PowerPoint</Application>
  <PresentationFormat>Breitbild</PresentationFormat>
  <Paragraphs>174</Paragraphs>
  <Slides>14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Calibri</vt:lpstr>
      <vt:lpstr>Calibri Light</vt:lpstr>
      <vt:lpstr>Courier</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Kilian Lenz</dc:creator>
  <cp:lastModifiedBy>Kilian Lenz</cp:lastModifiedBy>
  <cp:revision>38</cp:revision>
  <cp:lastPrinted>2022-03-13T21:34:11Z</cp:lastPrinted>
  <dcterms:created xsi:type="dcterms:W3CDTF">2022-02-01T21:58:05Z</dcterms:created>
  <dcterms:modified xsi:type="dcterms:W3CDTF">2022-03-13T22:01:34Z</dcterms:modified>
</cp:coreProperties>
</file>