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8d3be1e3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8d3be1e3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8d3be1e3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8d3be1e3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d3be1e3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8d3be1e3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8d3be1e3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8d3be1e3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8d3be1e3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8d3be1e3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d3be1e3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8d3be1e3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8d3be1e3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8d3be1e3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8d3be1e3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8d3be1e3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8d3be1e3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8d3be1e3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8d3be1e3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8d3be1e3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8d3be1e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8d3be1e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8d3be1e3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8d3be1e3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8d3be1e3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8d3be1e3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8d3be1e3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8d3be1e3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8d3be1e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8d3be1e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8d3be1e3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8d3be1e3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8d3be1e3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8d3be1e3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8d3be1e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8d3be1e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8d3be1e3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8d3be1e3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8d3be1e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8d3be1e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8d3be1e3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8d3be1e3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8d3be1e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8d3be1e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8d3be1e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8d3be1e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8d3be1e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8d3be1e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Архітектурні шаблони проектування. MVC, MVP та MVVM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735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326913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8" y="262300"/>
            <a:ext cx="4512286" cy="2546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0" y="0"/>
            <a:ext cx="9144000" cy="3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Висновки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MVC ідеально підходить для </a:t>
            </a:r>
            <a:r>
              <a:rPr b="1"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структурованих додатків</a:t>
            </a:r>
            <a:r>
              <a:rPr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чіткою логікою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Кожен компонент має </a:t>
            </a:r>
            <a:r>
              <a:rPr b="1"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одну відповідальність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Патерн легко </a:t>
            </a:r>
            <a:r>
              <a:rPr b="1"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адаптується</a:t>
            </a:r>
            <a:r>
              <a:rPr lang="uk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під різні інтерфейси (консоль, веб, мобільні додатки)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0" y="0"/>
            <a:ext cx="52827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 (Model-Viev-Presenter)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 — це архітектурний шаблон, що </a:t>
            </a: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розширює ідеї MVC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більш ефективної роботи з користувацькими інтерфейсами. Він складається з трьох компонентів: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(Модель) — відповідає за дані та бізнес-логіку.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(Представлення) — відображає інтерфейс і </a:t>
            </a:r>
            <a:r>
              <a:rPr i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делегує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обробку подій Presenter'у.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(Посередник) — керує взаємодією між View та Model.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Ключова відмінність від MVC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</a:t>
            </a: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знає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 Model (на відміну від MVC, де View може звертатися до Model).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виконує роль "посередника", що робить код </a:t>
            </a: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більш тестованим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075" y="1347750"/>
            <a:ext cx="4256925" cy="228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0" y="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Приклад: </a:t>
            </a:r>
            <a:r>
              <a:rPr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додаток для перегляду погоди, де: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Model отримує дані про погоду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View відображає інтерфейс і передає події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Presenter керує логікою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 rotWithShape="1">
          <a:blip r:embed="rId3">
            <a:alphaModFix/>
          </a:blip>
          <a:srcRect b="-730" l="0" r="0" t="730"/>
          <a:stretch/>
        </p:blipFill>
        <p:spPr>
          <a:xfrm>
            <a:off x="142064" y="0"/>
            <a:ext cx="8709860" cy="60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Ключові особливості цього прикладу: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Чіткий поділ відповідальностей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знає тільки про дані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знає тільки про відображення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керує логікою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абсолютно пасивне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викликає методи Model напряму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Всі дії делегуються Presenter'у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Легка заміна View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Можна створити WebView, MobileView тощо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залишається незмінним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Просте тестування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Можна легко замокати View для тестів Presenter'а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різних інтерфейсів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Консольний і графічний інтерфейси використовують один Presenter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Ключові особливості цього прикладу: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Чіткий поділ відповідальностей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знає тільки про дані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знає тільки про відображення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керує логікою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абсолютно пасивне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викликає методи Model напряму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Всі дії делегуються Presenter'у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Легка заміна View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Можна створити WebView, MobileView тощо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залишається незмінним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Просте тестування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Можна легко замокати View для тестів Presenter'а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Підтримка різних інтерфейсів</a:t>
            </a: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uk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Консольний і графічний інтерфейси використовують один Presenter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0" y="0"/>
            <a:ext cx="9144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MVVM (Model-View-ViewModel)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MVVM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це сучасний шаблон для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реактивних UI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де ViewModel виступає посередником з підтримкою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прив’язки даних (Data Binding)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Компоненти: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(Модель)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дані та бізнес-логіка (як у MVP).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(Представлення)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відображає UI </a:t>
            </a:r>
            <a:r>
              <a:rPr i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через прив’язку до властивостей ViewModel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ViewModel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перетворює дані Model у формат, зручний для View, і надає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команди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обробки дій.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Ключова відмінність від MVP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має посилань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ViewModel (взаємодія через прив’язку даних).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ViewModel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знає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 View (на відміну від Presenter, який викликає методи View).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Оновлення UI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автоматичне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(через </a:t>
            </a:r>
            <a:r>
              <a:rPr lang="uk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INotifyPropertyChanged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0" y="0"/>
            <a:ext cx="9144000" cy="5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працює?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Користувач клікає кнопку → View викликає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ViewModel.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ViewModel оновлює Model → змінюються її властивості.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автоматом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оновлюється через Data Binding.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використання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WPF/UWP, Angular/React, Android (Jetpack Compose).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0" y="2790613"/>
            <a:ext cx="70485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0" y="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Архітектурні шаблони програмного проектування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 підходи до організації коду, які допомагають: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Розділяти відповідальність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(логіка, інтерфейс, дані)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Покращувати підтримку та масштабування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Спрощувати тестування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Уникати хаосу в коді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чого використовуються?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MVC, MVP, MVVM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це шаблони для розробки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(користувацьких інтерфейсів).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Вони допомагають відокремити бізнес-логіку від відображення даних.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Використовуються у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веб-додатках, мобільних та десктопних програмах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Основна ідея - 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поділ коду на частини, щоб зміни в одній не ламали інші.</a:t>
            </a:r>
            <a:endParaRPr b="1"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695" y="1455220"/>
            <a:ext cx="3898300" cy="18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0" y="0"/>
            <a:ext cx="9144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Порівняння MVP та MVVM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 для розуміння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Presenter каже View: "Покажи температуру 25°C".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MVVM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ViewModel містить властивість </a:t>
            </a:r>
            <a:r>
              <a:rPr lang="uk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Temperature = 25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View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сама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відображає зміни через Binding.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00" y="562025"/>
            <a:ext cx="8981599" cy="29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Приклад: TO-DO list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51" y="545400"/>
            <a:ext cx="5250125" cy="459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Ключові особливості цього прикладу MVVM: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ViewModel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Містить логіку представлення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Реалізує </a:t>
            </a:r>
            <a:r>
              <a:rPr lang="uk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INotifyPropertyChanged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сповіщення про зміни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Надає команду </a:t>
            </a:r>
            <a:r>
              <a:rPr lang="uk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GetWeatherCommand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взаємодії з View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Тільки відображає дані та передає введення користувача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Підписується на події зміни властивостей ViewModel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містить жодної бізнес-логіки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і раніше відповідає за отримання даних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Binding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Імітується через ручну підписку на </a:t>
            </a:r>
            <a:r>
              <a:rPr lang="uk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PropertyChanged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реальному WPF додатку це буде автоматично через XAML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Команди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Використовується проста реалізація </a:t>
            </a:r>
            <a:r>
              <a:rPr lang="uk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ActionCommand</a:t>
            </a:r>
            <a:endParaRPr sz="16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WPF буде </a:t>
            </a:r>
            <a:r>
              <a:rPr lang="uk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ICommand</a:t>
            </a:r>
            <a:r>
              <a:rPr lang="uk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підтримкою </a:t>
            </a:r>
            <a:r>
              <a:rPr lang="uk" sz="16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CanExecute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Цей приклад демонструє основні принципи MVVM: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не знає про Model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ViewModel не знає про View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Всі зміни передаються через механізм сповіщень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Команди використовуються для обробки дій користувача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Цей приклад демонструє основні принципи MVVM: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не знає про Model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ViewModel не знає про View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Всі зміни передаються через механізм сповіщень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uk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Команди використовуються для обробки дій користувача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Висновок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Архітектурні патерни </a:t>
            </a:r>
            <a:r>
              <a:rPr b="1"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MVC</a:t>
            </a:r>
            <a:r>
              <a:rPr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</a:t>
            </a:r>
            <a:r>
              <a:rPr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b="1"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MVVM</a:t>
            </a:r>
            <a:r>
              <a:rPr lang="uk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це способи організації коду в застосунках, які допомагають розділити логіку, інтерфейс і обробку подій. Вони полегшують підтримку, тестування та масштабування програм. Слід запам’ятати, що чим складніший шаблон (MVC — найпростіший, MVVM — найскладніший), тим більше шарів абстракції він додає. І хоча це може полегшити тестування, у невеликих проектах така складність може бути надмірною та ускладнити розуміння коду.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Трохи історії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MVC: Smalltalk (1970-ті)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Створено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Трюґве Ріанес-Кнудсеном та Адельею Голдберг (Xerox PARC).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Упорядкувати код у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графічних редакторах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комп’ютера Xerox Alto.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Еволюція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1980-1990 — адаптація у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Desktop-додатках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(Java Swing).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2000-ні — популярність у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веб-фреймворках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(Ruby on Rails, Django).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MVP: Відповідь на проблеми MVC (1990-ті)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Поява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У відповідь на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тісний зв’язок View і Controller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MVC.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Авторство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Ідею популяризували Microsoft у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Windows Forms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Win32 API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Головна відмінність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взаємодіє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тільки з Presenter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а не з Model.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0" y="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MVVM: Ера сучасних UI (2005+)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Створено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Джоном Госсманом для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WPF (Windows Presentation Foundation)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Ключова іновація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Binding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автоматична синхронізація View і ViewModel.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Розширення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2010-ні — адаптація у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JavaScript-фреймворках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Angular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2020-ні — стандарт для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Android (Jetpack Compose)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iOS (SwiftUI)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0" y="0"/>
            <a:ext cx="5662500" cy="3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MVC (Model-View-Controller)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архітектурний шаблон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який розділяє програму на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основні компоненти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(Модель)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відповідає за дані та бізнес-логіку.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(Представлення)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відображає інформацію для користувача.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(Контролер)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обробляє введення користувача та керує потоком даних.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625" y="992800"/>
            <a:ext cx="3048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0" y="0"/>
            <a:ext cx="552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працює MVC?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Послідовність дій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Користувач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взаємодіє з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(натискає кнопку, вводить текст).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передає подію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вирішує, що робити: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Звертається до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(наприклад, додає дані в базу).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Оновлює </a:t>
            </a: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(показує нові дані).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зберігає/змінює дані та повідомляє </a:t>
            </a: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 зміни.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Схематично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Користувач → View → Controller → Model → View → Користувач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825" y="1280750"/>
            <a:ext cx="3622175" cy="3036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3020">
                <a:latin typeface="Times New Roman"/>
                <a:ea typeface="Times New Roman"/>
                <a:cs typeface="Times New Roman"/>
                <a:sym typeface="Times New Roman"/>
              </a:rPr>
              <a:t>Особливості MVC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0" y="572700"/>
            <a:ext cx="45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Переваги: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Поділ відповідальностей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(легше знайти помилку).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Підходить для вебу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(Django, ASP.NET MVC).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Можна використовувати різні View 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(наприклад, для мобільного додатку).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0" y="572700"/>
            <a:ext cx="45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Недоліки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Контролер може стати "роздутим"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(якщо в ньому забагато логіки).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і Controller іноді тісно пов’язані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(ускладнює тестування).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ідеальний для складних UI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-36600" y="3282450"/>
            <a:ext cx="88950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 використовується MVC?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Веб-фреймворки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Ruby on Rails, Laravel, Spring MVC.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Десктопні додатки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Java Swing, .NET WinForms (з модифікаціями).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Ігри</a:t>
            </a: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Unity.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0" y="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Приклад: веб-додаток для блогу</a:t>
            </a:r>
            <a:r>
              <a:rPr lang="uk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(статті + коментарі)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20" title="deepseek_mermaid_20250514_21bcb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75" y="520225"/>
            <a:ext cx="5069440" cy="457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4053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