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C75C0-C758-4F67-9BD3-7D2F62D6986F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91577-2465-4804-9125-2857E5F92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5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71004-802F-4012-9A9E-9870DEA44676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8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9CC1B8-E8AE-4C7E-BACD-6A9E419CCB62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8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319250-B712-4125-83FE-929EB2305E66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91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4A71CE-F783-4F21-B9B1-966D949CDC88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5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9730CF-FEC4-431E-93BB-26610A12BEBF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8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4AB279-DCF2-4341-89B8-B56CC3BA6D42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14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BCCBF0-2E83-4BB6-A716-9525F64E3482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44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30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2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93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9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8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7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D6D3-F07C-4964-AE8E-29DFD19260EA}" type="datetimeFigureOut">
              <a:rPr lang="ru-RU" smtClean="0"/>
              <a:t>30.11.2015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298B-884B-4641-A2C6-0E8B022CD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49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Domain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dirty="0" smtClean="0"/>
              <a:t>Application Domains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 dirty="0" err="1" smtClean="0"/>
              <a:t>Remoting</a:t>
            </a:r>
            <a:endParaRPr lang="en-US" alt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29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C722518-4DD5-431A-B84F-BF8F9A700D29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Processes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 process is a separate program running under the control of the operating system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 process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Has its own private memory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Is scheduled to run directly by the operating system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Cannot access memory not allocated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3186959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EABAADF-A28E-45EA-9701-5ADDCF49E21A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Threads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Threads are often referred to as lightweight processes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Threads exist within a process and can run concurrently</a:t>
            </a:r>
          </a:p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They differ from processes in that all threads in a process share the memory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2258962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4F487E2-C0FF-4DA4-810E-91C7847220C3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Application Domains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application domain provides a new way to split a process into parts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Each application domain can run a separate application within the same process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An application domain cannot access the resources of another application context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One application domain can crash and the others will be unaffected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Each application domain has its own threads</a:t>
            </a:r>
          </a:p>
        </p:txBody>
      </p:sp>
    </p:spTree>
    <p:extLst>
      <p:ext uri="{BB962C8B-B14F-4D97-AF65-F5344CB8AC3E}">
        <p14:creationId xmlns:p14="http://schemas.microsoft.com/office/powerpoint/2010/main" val="2271390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Номер слайда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77ECDE0-FFE9-4B1C-9D49-B0B9C5F5A651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Application Domains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895600" y="2362200"/>
            <a:ext cx="5486400" cy="34290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048000" y="2743200"/>
            <a:ext cx="1676400" cy="2895600"/>
          </a:xfrm>
          <a:prstGeom prst="rect">
            <a:avLst/>
          </a:pr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Application </a:t>
            </a:r>
          </a:p>
          <a:p>
            <a:pPr algn="ctr">
              <a:buClrTx/>
              <a:buFontTx/>
              <a:buNone/>
            </a:pPr>
            <a:r>
              <a:rPr lang="en-US" altLang="ru-RU"/>
              <a:t>Domain 1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800600" y="2743200"/>
            <a:ext cx="1676400" cy="2895600"/>
          </a:xfrm>
          <a:prstGeom prst="rect">
            <a:avLst/>
          </a:prstGeom>
          <a:solidFill>
            <a:srgbClr val="CCCCE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Application</a:t>
            </a:r>
          </a:p>
          <a:p>
            <a:pPr algn="ctr">
              <a:buClrTx/>
              <a:buFontTx/>
              <a:buNone/>
            </a:pPr>
            <a:r>
              <a:rPr lang="en-US" altLang="ru-RU"/>
              <a:t>Domain 2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629400" y="2743200"/>
            <a:ext cx="1524000" cy="2895600"/>
          </a:xfrm>
          <a:prstGeom prst="rect">
            <a:avLst/>
          </a:prstGeom>
          <a:solidFill>
            <a:srgbClr val="6666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Application</a:t>
            </a:r>
          </a:p>
          <a:p>
            <a:pPr algn="ctr">
              <a:buClrTx/>
              <a:buFontTx/>
              <a:buNone/>
            </a:pPr>
            <a:r>
              <a:rPr lang="en-US" altLang="ru-RU"/>
              <a:t>Domain 3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32125" y="2322514"/>
            <a:ext cx="15924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/>
              <a:t>Process 2098</a:t>
            </a:r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3124201" y="2971801"/>
            <a:ext cx="530225" cy="301625"/>
            <a:chOff x="1008" y="1872"/>
            <a:chExt cx="334" cy="190"/>
          </a:xfrm>
        </p:grpSpPr>
        <p:sp>
          <p:nvSpPr>
            <p:cNvPr id="10248" name="AutoShape 8"/>
            <p:cNvSpPr>
              <a:spLocks noChangeArrowheads="1"/>
            </p:cNvSpPr>
            <p:nvPr/>
          </p:nvSpPr>
          <p:spPr bwMode="auto">
            <a:xfrm>
              <a:off x="1194" y="1872"/>
              <a:ext cx="148" cy="8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49" name="AutoShape 9"/>
            <p:cNvSpPr>
              <a:spLocks noChangeArrowheads="1"/>
            </p:cNvSpPr>
            <p:nvPr/>
          </p:nvSpPr>
          <p:spPr bwMode="auto">
            <a:xfrm>
              <a:off x="1008" y="1908"/>
              <a:ext cx="177" cy="103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1124" y="1947"/>
              <a:ext cx="197" cy="1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</p:grp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4876801" y="3048001"/>
            <a:ext cx="530225" cy="301625"/>
            <a:chOff x="2112" y="1920"/>
            <a:chExt cx="334" cy="190"/>
          </a:xfrm>
        </p:grpSpPr>
        <p:sp>
          <p:nvSpPr>
            <p:cNvPr id="10252" name="AutoShape 12"/>
            <p:cNvSpPr>
              <a:spLocks noChangeArrowheads="1"/>
            </p:cNvSpPr>
            <p:nvPr/>
          </p:nvSpPr>
          <p:spPr bwMode="auto">
            <a:xfrm>
              <a:off x="2298" y="1920"/>
              <a:ext cx="148" cy="8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53" name="AutoShape 13"/>
            <p:cNvSpPr>
              <a:spLocks noChangeArrowheads="1"/>
            </p:cNvSpPr>
            <p:nvPr/>
          </p:nvSpPr>
          <p:spPr bwMode="auto">
            <a:xfrm>
              <a:off x="2112" y="1956"/>
              <a:ext cx="177" cy="103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54" name="AutoShape 14"/>
            <p:cNvSpPr>
              <a:spLocks noChangeArrowheads="1"/>
            </p:cNvSpPr>
            <p:nvPr/>
          </p:nvSpPr>
          <p:spPr bwMode="auto">
            <a:xfrm>
              <a:off x="2228" y="1995"/>
              <a:ext cx="197" cy="1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5715001" y="3124201"/>
            <a:ext cx="530225" cy="301625"/>
            <a:chOff x="2640" y="1968"/>
            <a:chExt cx="334" cy="190"/>
          </a:xfrm>
        </p:grpSpPr>
        <p:sp>
          <p:nvSpPr>
            <p:cNvPr id="10256" name="AutoShape 16"/>
            <p:cNvSpPr>
              <a:spLocks noChangeArrowheads="1"/>
            </p:cNvSpPr>
            <p:nvPr/>
          </p:nvSpPr>
          <p:spPr bwMode="auto">
            <a:xfrm>
              <a:off x="2826" y="1968"/>
              <a:ext cx="148" cy="8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57" name="AutoShape 17"/>
            <p:cNvSpPr>
              <a:spLocks noChangeArrowheads="1"/>
            </p:cNvSpPr>
            <p:nvPr/>
          </p:nvSpPr>
          <p:spPr bwMode="auto">
            <a:xfrm>
              <a:off x="2640" y="2004"/>
              <a:ext cx="177" cy="103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58" name="AutoShape 18"/>
            <p:cNvSpPr>
              <a:spLocks noChangeArrowheads="1"/>
            </p:cNvSpPr>
            <p:nvPr/>
          </p:nvSpPr>
          <p:spPr bwMode="auto">
            <a:xfrm>
              <a:off x="2756" y="2043"/>
              <a:ext cx="197" cy="1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</p:grp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5105401" y="4800601"/>
            <a:ext cx="530225" cy="301625"/>
            <a:chOff x="2256" y="3024"/>
            <a:chExt cx="334" cy="190"/>
          </a:xfrm>
        </p:grpSpPr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442" y="3024"/>
              <a:ext cx="148" cy="8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61" name="AutoShape 21"/>
            <p:cNvSpPr>
              <a:spLocks noChangeArrowheads="1"/>
            </p:cNvSpPr>
            <p:nvPr/>
          </p:nvSpPr>
          <p:spPr bwMode="auto">
            <a:xfrm>
              <a:off x="2256" y="3060"/>
              <a:ext cx="177" cy="103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62" name="AutoShape 22"/>
            <p:cNvSpPr>
              <a:spLocks noChangeArrowheads="1"/>
            </p:cNvSpPr>
            <p:nvPr/>
          </p:nvSpPr>
          <p:spPr bwMode="auto">
            <a:xfrm>
              <a:off x="2372" y="3099"/>
              <a:ext cx="197" cy="1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</p:grp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7010401" y="3200401"/>
            <a:ext cx="530225" cy="301625"/>
            <a:chOff x="3456" y="2016"/>
            <a:chExt cx="334" cy="190"/>
          </a:xfrm>
        </p:grpSpPr>
        <p:sp>
          <p:nvSpPr>
            <p:cNvPr id="10264" name="AutoShape 24"/>
            <p:cNvSpPr>
              <a:spLocks noChangeArrowheads="1"/>
            </p:cNvSpPr>
            <p:nvPr/>
          </p:nvSpPr>
          <p:spPr bwMode="auto">
            <a:xfrm>
              <a:off x="3642" y="2016"/>
              <a:ext cx="148" cy="86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65" name="AutoShape 25"/>
            <p:cNvSpPr>
              <a:spLocks noChangeArrowheads="1"/>
            </p:cNvSpPr>
            <p:nvPr/>
          </p:nvSpPr>
          <p:spPr bwMode="auto">
            <a:xfrm>
              <a:off x="3456" y="2052"/>
              <a:ext cx="177" cy="103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0266" name="AutoShape 26"/>
            <p:cNvSpPr>
              <a:spLocks noChangeArrowheads="1"/>
            </p:cNvSpPr>
            <p:nvPr/>
          </p:nvSpPr>
          <p:spPr bwMode="auto">
            <a:xfrm>
              <a:off x="3572" y="2091"/>
              <a:ext cx="197" cy="115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8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0 w 21600"/>
                <a:gd name="T11" fmla="*/ 10800 h 21600"/>
                <a:gd name="T12" fmla="*/ 4374 w 21600"/>
                <a:gd name="T13" fmla="*/ 3964 h 21600"/>
                <a:gd name="T14" fmla="*/ 17841 w 21600"/>
                <a:gd name="T15" fmla="*/ 17635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360" cap="sq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</p:grp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3794125" y="3059113"/>
            <a:ext cx="74761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40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2412040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669C765-5908-4E66-9351-38F368A0EEA5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Application Domains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When we start an application, we can create new application domains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We can then load an assembly into each application domain and run it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The default application domain can then stop and start the applications in the other domains</a:t>
            </a:r>
          </a:p>
          <a:p>
            <a:pPr marL="339725" indent="-339725"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Each domain can also have its own security in effect</a:t>
            </a:r>
          </a:p>
        </p:txBody>
      </p:sp>
    </p:spTree>
    <p:extLst>
      <p:ext uri="{BB962C8B-B14F-4D97-AF65-F5344CB8AC3E}">
        <p14:creationId xmlns:p14="http://schemas.microsoft.com/office/powerpoint/2010/main" val="3725332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application domain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application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Configure </a:t>
            </a:r>
            <a:r>
              <a:rPr lang="en-US" dirty="0"/>
              <a:t>the application </a:t>
            </a:r>
            <a:r>
              <a:rPr lang="en-US" dirty="0" smtClean="0"/>
              <a:t>domain</a:t>
            </a:r>
            <a:endParaRPr lang="en-US" dirty="0"/>
          </a:p>
          <a:p>
            <a:r>
              <a:rPr lang="en-US" dirty="0"/>
              <a:t>Load an assembly into the application </a:t>
            </a:r>
            <a:r>
              <a:rPr lang="en-US" dirty="0" smtClean="0"/>
              <a:t>domain</a:t>
            </a:r>
            <a:endParaRPr lang="en-US" dirty="0"/>
          </a:p>
          <a:p>
            <a:r>
              <a:rPr lang="en-US" dirty="0"/>
              <a:t>Access the contents of the other </a:t>
            </a:r>
            <a:r>
              <a:rPr lang="en-US" dirty="0" smtClean="0"/>
              <a:t>assembly</a:t>
            </a:r>
          </a:p>
          <a:p>
            <a:r>
              <a:rPr lang="en-US" dirty="0" smtClean="0"/>
              <a:t>Unload </a:t>
            </a:r>
            <a:r>
              <a:rPr lang="en-US" dirty="0"/>
              <a:t>the application domain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28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4903BB3-1C3C-4880-9EDF-36FED3687F29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Remote Communication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Remote communication must be used to communicate between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two processes on the same machine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Two application domains within the same process</a:t>
            </a:r>
          </a:p>
          <a:p>
            <a:pPr marL="739775" lvl="1" indent="-282575"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Two processes on different computers</a:t>
            </a:r>
          </a:p>
        </p:txBody>
      </p:sp>
    </p:spTree>
    <p:extLst>
      <p:ext uri="{BB962C8B-B14F-4D97-AF65-F5344CB8AC3E}">
        <p14:creationId xmlns:p14="http://schemas.microsoft.com/office/powerpoint/2010/main" val="2655011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22D32A2-967A-4D48-A4B5-ACB4F50C94E0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229600" cy="137160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ru-RU"/>
              <a:t>Interprocess Communication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981200"/>
            <a:ext cx="8229600" cy="3886200"/>
          </a:xfrm>
          <a:ln/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When two processes are on the same machine, they have options as to how they can communicate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Shared memory</a:t>
            </a:r>
          </a:p>
          <a:p>
            <a:pPr lvl="2">
              <a:lnSpc>
                <a:spcPct val="80000"/>
              </a:lnSpc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Memory outside each process which can be accessed by each process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Pipes</a:t>
            </a:r>
          </a:p>
          <a:p>
            <a:pPr lvl="2">
              <a:lnSpc>
                <a:spcPct val="80000"/>
              </a:lnSpc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Data streams between processes which usually run through buffers owned by the operating system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Char char="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Internet</a:t>
            </a:r>
          </a:p>
          <a:p>
            <a:pPr lvl="2">
              <a:lnSpc>
                <a:spcPct val="80000"/>
              </a:lnSpc>
              <a:buClr>
                <a:srgbClr val="00007D"/>
              </a:buClr>
              <a:buSzPct val="65000"/>
              <a:buFont typeface="Wingdings" panose="05000000000000000000" pitchFamily="2" charset="2"/>
              <a:buChar char="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ru-RU"/>
              <a:t>Using the internet to communicate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3427922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66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Wingdings</vt:lpstr>
      <vt:lpstr>Office Theme</vt:lpstr>
      <vt:lpstr>Application Domain</vt:lpstr>
      <vt:lpstr>Processes</vt:lpstr>
      <vt:lpstr>Threads</vt:lpstr>
      <vt:lpstr>Application Domains</vt:lpstr>
      <vt:lpstr>Application Domains</vt:lpstr>
      <vt:lpstr>Application Domains</vt:lpstr>
      <vt:lpstr>Using application domain</vt:lpstr>
      <vt:lpstr>Remote Communication</vt:lpstr>
      <vt:lpstr>Interprocess Communication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Domain</dc:title>
  <dc:creator>Rassul</dc:creator>
  <cp:lastModifiedBy>Rassul</cp:lastModifiedBy>
  <cp:revision>1</cp:revision>
  <dcterms:created xsi:type="dcterms:W3CDTF">2015-11-30T04:39:06Z</dcterms:created>
  <dcterms:modified xsi:type="dcterms:W3CDTF">2015-11-30T04:39:08Z</dcterms:modified>
</cp:coreProperties>
</file>