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Objects="1">
      <p:cViewPr>
        <p:scale>
          <a:sx n="121" d="100"/>
          <a:sy n="121" d="100"/>
        </p:scale>
        <p:origin x="-704" y="-8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4589" y="384495"/>
            <a:ext cx="3120391" cy="819213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384495"/>
            <a:ext cx="9147811" cy="819213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42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88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5E7B-3C4D-3F44-96E3-2A575F933AD3}" type="datetimeFigureOut">
              <a:rPr lang="en-US" smtClean="0"/>
              <a:t>16-03-13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387C-A6A7-F140-B5AE-6511548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09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6109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61095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6109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6109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6109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68536" y="187337"/>
            <a:ext cx="12395588" cy="897505"/>
            <a:chOff x="168536" y="187337"/>
            <a:chExt cx="12395588" cy="897505"/>
          </a:xfrm>
        </p:grpSpPr>
        <p:sp>
          <p:nvSpPr>
            <p:cNvPr id="5" name="Folded Corner 4"/>
            <p:cNvSpPr/>
            <p:nvPr/>
          </p:nvSpPr>
          <p:spPr>
            <a:xfrm>
              <a:off x="168536" y="187337"/>
              <a:ext cx="1040995" cy="8975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r>
                <a:rPr lang="en-US" sz="1600" dirty="0">
                  <a:latin typeface="Palatino"/>
                  <a:cs typeface="Palatino"/>
                </a:rPr>
                <a:t>Source program</a:t>
              </a:r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1471625" y="205117"/>
              <a:ext cx="1092499" cy="87972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r>
                <a:rPr lang="en-US" sz="1600" dirty="0">
                  <a:latin typeface="Palatino"/>
                  <a:cs typeface="Palatino"/>
                </a:rPr>
                <a:t>Target program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668472" y="205117"/>
              <a:ext cx="899999" cy="879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r>
                <a:rPr lang="en-US" sz="1600" dirty="0" err="1">
                  <a:latin typeface="Palatino"/>
                  <a:cs typeface="Palatino"/>
                </a:rPr>
                <a:t>Lexing</a:t>
              </a:r>
              <a:endParaRPr lang="en-US" sz="1600" dirty="0">
                <a:latin typeface="Palatino"/>
                <a:cs typeface="Palatino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023744" y="211034"/>
              <a:ext cx="971351" cy="87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r>
                <a:rPr lang="en-US" sz="1600" dirty="0">
                  <a:latin typeface="Palatino"/>
                  <a:cs typeface="Palatino"/>
                </a:rPr>
                <a:t>Parsing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2409" y="211034"/>
              <a:ext cx="1043961" cy="87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r>
                <a:rPr lang="en-US" sz="1600" dirty="0">
                  <a:latin typeface="Palatino"/>
                  <a:cs typeface="Palatino"/>
                </a:rPr>
                <a:t>Type checking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0086" y="211034"/>
              <a:ext cx="1434478" cy="873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r>
                <a:rPr lang="en-US" sz="1600" dirty="0">
                  <a:latin typeface="Palatino"/>
                  <a:cs typeface="Palatino"/>
                </a:rPr>
                <a:t>Intermediate code generation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59733" y="205117"/>
              <a:ext cx="1440035" cy="879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r>
                <a:rPr lang="en-US" sz="1600" dirty="0" err="1">
                  <a:latin typeface="Palatino"/>
                  <a:cs typeface="Palatino"/>
                </a:rPr>
                <a:t>Optimisation</a:t>
              </a:r>
              <a:endParaRPr lang="en-US" sz="1600" dirty="0">
                <a:latin typeface="Palatino"/>
                <a:cs typeface="Palatino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57014" y="205117"/>
              <a:ext cx="1250155" cy="8797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191" tIns="61096" rIns="122191" bIns="61096" spcCol="0" rtlCol="0" anchor="ctr"/>
            <a:lstStyle/>
            <a:p>
              <a:pPr algn="ctr"/>
              <a:r>
                <a:rPr lang="en-US" sz="1600" dirty="0">
                  <a:latin typeface="Palatino"/>
                  <a:cs typeface="Palatino"/>
                </a:rPr>
                <a:t>Target code generation</a:t>
              </a:r>
            </a:p>
          </p:txBody>
        </p:sp>
        <p:cxnSp>
          <p:nvCxnSpPr>
            <p:cNvPr id="14" name="Straight Arrow Connector 13"/>
            <p:cNvCxnSpPr>
              <a:stCxn id="5" idx="3"/>
              <a:endCxn id="7" idx="1"/>
            </p:cNvCxnSpPr>
            <p:nvPr/>
          </p:nvCxnSpPr>
          <p:spPr>
            <a:xfrm>
              <a:off x="1209531" y="636090"/>
              <a:ext cx="458941" cy="8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>
              <a:off x="2568471" y="644980"/>
              <a:ext cx="455273" cy="29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9" idx="1"/>
            </p:cNvCxnSpPr>
            <p:nvPr/>
          </p:nvCxnSpPr>
          <p:spPr>
            <a:xfrm>
              <a:off x="3995095" y="647938"/>
              <a:ext cx="467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  <a:endCxn id="10" idx="1"/>
            </p:cNvCxnSpPr>
            <p:nvPr/>
          </p:nvCxnSpPr>
          <p:spPr>
            <a:xfrm>
              <a:off x="5506370" y="647938"/>
              <a:ext cx="4637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" idx="3"/>
              <a:endCxn id="11" idx="1"/>
            </p:cNvCxnSpPr>
            <p:nvPr/>
          </p:nvCxnSpPr>
          <p:spPr>
            <a:xfrm flipV="1">
              <a:off x="7404564" y="644980"/>
              <a:ext cx="455169" cy="29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1" idx="3"/>
              <a:endCxn id="12" idx="1"/>
            </p:cNvCxnSpPr>
            <p:nvPr/>
          </p:nvCxnSpPr>
          <p:spPr>
            <a:xfrm>
              <a:off x="9299768" y="644980"/>
              <a:ext cx="4572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2" idx="3"/>
              <a:endCxn id="6" idx="1"/>
            </p:cNvCxnSpPr>
            <p:nvPr/>
          </p:nvCxnSpPr>
          <p:spPr>
            <a:xfrm>
              <a:off x="11007169" y="644980"/>
              <a:ext cx="464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65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Macintosh PowerPoint</Application>
  <PresentationFormat>A3 Paper (297x420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Liza</dc:creator>
  <cp:keywords/>
  <dc:description/>
  <cp:lastModifiedBy>Liza</cp:lastModifiedBy>
  <cp:revision>3</cp:revision>
  <dcterms:created xsi:type="dcterms:W3CDTF">2016-03-13T12:08:46Z</dcterms:created>
  <dcterms:modified xsi:type="dcterms:W3CDTF">2016-03-13T12:32:23Z</dcterms:modified>
  <cp:category/>
</cp:coreProperties>
</file>