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7E5C5E-B62B-4224-A216-8655E02E2213}">
          <p14:sldIdLst>
            <p14:sldId id="256"/>
            <p14:sldId id="257"/>
            <p14:sldId id="258"/>
            <p14:sldId id="259"/>
            <p14:sldId id="260"/>
            <p14:sldId id="264"/>
            <p14:sldId id="265"/>
            <p14:sldId id="261"/>
            <p14:sldId id="267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09" autoAdjust="0"/>
  </p:normalViewPr>
  <p:slideViewPr>
    <p:cSldViewPr snapToGrid="0">
      <p:cViewPr varScale="1">
        <p:scale>
          <a:sx n="83" d="100"/>
          <a:sy n="83" d="100"/>
        </p:scale>
        <p:origin x="643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19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14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4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2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7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86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42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4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40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16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580D-106E-42A7-8C08-625E4E6F9F4A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528A-5412-491C-BD44-1E7AEA0C3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85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ns-busulaevka.mcdir.m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111235" y="914398"/>
            <a:ext cx="9797733" cy="66258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Бузулукский гидромелиоративный техникум – филиал федерального государственного бюджетного образовательного учреждения «Оренбургский государственный аграрный университет»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5908" y="1752681"/>
            <a:ext cx="830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Курсовой проект по теме: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2589" y="2460567"/>
            <a:ext cx="10075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сайта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магазина по продаже офисной технике «DNS»»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9162" y="4559707"/>
            <a:ext cx="5176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3 курса, группы 31,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Специальности 09.02.04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системы (по отраслям)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Матвеев Дмитрий Владимирович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Мартынова Е.Н</a:t>
            </a: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31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88" y="4716164"/>
            <a:ext cx="12059512" cy="3217345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корзины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175"/>
            <a:ext cx="12185650" cy="583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857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4868" y="1551709"/>
            <a:ext cx="7432093" cy="2571404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377820" y="5828838"/>
            <a:ext cx="1746188" cy="2893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hlinkClick r:id="rId2"/>
              </a:rPr>
              <a:t>Ссылка на сайт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5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92554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70057" y="609601"/>
            <a:ext cx="11182350" cy="5062970"/>
          </a:xfrm>
        </p:spPr>
        <p:txBody>
          <a:bodyPr/>
          <a:lstStyle/>
          <a:p>
            <a:pPr marL="0" indent="450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 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является сайт офисной техники.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разработать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 магазина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CSS, JS, PHP, WordPress</a:t>
            </a:r>
            <a:endParaRPr lang="ru-RU" dirty="0"/>
          </a:p>
        </p:txBody>
      </p:sp>
      <p:pic>
        <p:nvPicPr>
          <p:cNvPr id="1026" name="Picture 2" descr="https://im0-tub-ru.yandex.net/i?id=4a6a03d45e67f846cea4d7980ca2e295-l&amp;n=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62" y="3462195"/>
            <a:ext cx="5497458" cy="31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0-tub-ru.yandex.net/i?id=39e4d056df11f868b184ddb41db948d3-l&amp;n=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4" y="3462195"/>
            <a:ext cx="4888634" cy="310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778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esavip.org/uploads/0951c82b9d7d7137aca8b37f031c20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19" y="3864585"/>
            <a:ext cx="3998421" cy="299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239500" cy="4347795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ru-RU" dirty="0"/>
              <a:t>изучение теоретического материала; 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разработка проекта; 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создание сайта; 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освоение технологии создания сайтов на </a:t>
            </a:r>
            <a:r>
              <a:rPr lang="en-US" dirty="0"/>
              <a:t>HTML</a:t>
            </a:r>
            <a:r>
              <a:rPr lang="ru-RU" dirty="0"/>
              <a:t> и </a:t>
            </a:r>
            <a:r>
              <a:rPr lang="en-US" dirty="0"/>
              <a:t>CSS</a:t>
            </a:r>
            <a:r>
              <a:rPr lang="ru-RU" dirty="0"/>
              <a:t>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улучшение понимания работы интернет магазинов;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улучшение понимания программирования на </a:t>
            </a:r>
            <a:r>
              <a:rPr lang="en-US" dirty="0"/>
              <a:t>PHP</a:t>
            </a:r>
            <a:r>
              <a:rPr lang="ru-RU" dirty="0"/>
              <a:t>, </a:t>
            </a:r>
            <a:r>
              <a:rPr lang="en-US" dirty="0"/>
              <a:t>JS</a:t>
            </a:r>
            <a:r>
              <a:rPr lang="ru-RU" dirty="0"/>
              <a:t>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улучшение понимания работы поисковых роботов;</a:t>
            </a:r>
          </a:p>
          <a:p>
            <a:pPr marL="514350" lvl="0" indent="-514350">
              <a:buFont typeface="+mj-lt"/>
              <a:buAutoNum type="arabicParenR"/>
            </a:pPr>
            <a:r>
              <a:rPr lang="ru-RU" dirty="0"/>
              <a:t>обобщение опыта курсовой, путем анализа мозговым штурмом.</a:t>
            </a:r>
          </a:p>
        </p:txBody>
      </p:sp>
    </p:spTree>
    <p:extLst>
      <p:ext uri="{BB962C8B-B14F-4D97-AF65-F5344CB8AC3E}">
        <p14:creationId xmlns:p14="http://schemas.microsoft.com/office/powerpoint/2010/main" val="4071841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создания 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сайта: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2121733"/>
            <a:ext cx="10023764" cy="4317023"/>
          </a:xfrm>
        </p:spPr>
        <p:txBody>
          <a:bodyPr numCol="1">
            <a:normAutofit/>
          </a:bodyPr>
          <a:lstStyle/>
          <a:p>
            <a:pPr marL="0" lvl="0" indent="450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сайта должен быть внешне приятен и интуитивно понятным для каждого пользователя.</a:t>
            </a:r>
          </a:p>
          <a:p>
            <a:pPr marL="0" lvl="0" indent="450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Макет сайта должен быть свободным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т.е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 может на свое усмотрение изменять те или иные объекты сайта</a:t>
            </a:r>
          </a:p>
          <a:p>
            <a:pPr marL="0" lvl="0" indent="450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 должен быть опциональным </a:t>
            </a:r>
            <a:r>
              <a:rPr lang="ru-RU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т.е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открытым для поисковых роботов</a:t>
            </a:r>
          </a:p>
        </p:txBody>
      </p:sp>
      <p:pic>
        <p:nvPicPr>
          <p:cNvPr id="5122" name="Picture 2" descr="https://im0-tub-ru.yandex.net/i?id=8959d2a0ab8739185fc5e36fd4518603-sr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954" y="4655127"/>
            <a:ext cx="1783629" cy="178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2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Поэтапная разработка: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дизайна сайта.</a:t>
            </a:r>
          </a:p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Верстка и наполнение сайта.</a:t>
            </a:r>
          </a:p>
          <a:p>
            <a:pPr mar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поставщика хостинга. </a:t>
            </a: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сайта на хостинг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000" algn="just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im0-tub-ru.yandex.net/i?id=29f85e4192eb478305d0241f96028e21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88" y="2393348"/>
            <a:ext cx="3626452" cy="362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29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hsto.org/webt/5e/6f/2e/5e6f2e90897b67900975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472" y="3394446"/>
            <a:ext cx="4930318" cy="266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по эксплуатации сайта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1238806" cy="3938616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исправить ошибку на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странице?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Зайти в раздел настроек сайта. Нажать на пентаграмму тетрадки или карандашика, чтобы открыть текстовой редактор. Найти ошибку и устранить её. По завершении нажать кнопку "сохранить", а не просто закрыть страницу.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0694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купить товар?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80525"/>
            <a:ext cx="10420927" cy="4172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пользоваться сайтом.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Выбираете любой понравившийся товар и нажимаете кнопку «купить» сайт сам автоматически запомнит, кто вы, что хотели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надо перейти в раздел «корзина», нажать на поле «оформить заказ». </a:t>
            </a:r>
          </a:p>
          <a:p>
            <a:pPr marL="0" indent="0" algn="just">
              <a:buNone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предстоит выбрать способ доставки. После оплаты остаётся ждать посылку. </a:t>
            </a:r>
          </a:p>
        </p:txBody>
      </p:sp>
      <p:pic>
        <p:nvPicPr>
          <p:cNvPr id="6148" name="Picture 4" descr="https://im0-tub-ru.yandex.net/i?id=7f3a6ec543e0a67e167a1c87911a8b1d-sr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085" y="4672162"/>
            <a:ext cx="1737013" cy="17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816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88" y="4716164"/>
            <a:ext cx="12059512" cy="3217345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сайта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763"/>
            <a:ext cx="12188825" cy="562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194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488" y="4716164"/>
            <a:ext cx="12059512" cy="3217345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«Обратная связь»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39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290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Бузулукский гидромелиоративный техникум – филиал федерального государственного бюджетного образовательного учреждения «Оренбургский государственный аграрный университет»</vt:lpstr>
      <vt:lpstr>Презентация PowerPoint</vt:lpstr>
      <vt:lpstr>Задачи:</vt:lpstr>
      <vt:lpstr>Принципы создания сайта:</vt:lpstr>
      <vt:lpstr>Поэтапная разработка:</vt:lpstr>
      <vt:lpstr>Инструкция по эксплуатации сайта</vt:lpstr>
      <vt:lpstr>Как купить товар?</vt:lpstr>
      <vt:lpstr>Главная страница сайта</vt:lpstr>
      <vt:lpstr>Страница «Обратная связь»</vt:lpstr>
      <vt:lpstr>Страница корзины</vt:lpstr>
      <vt:lpstr>Спасибо за внимание!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информационного web-сайта и оптимизация поисковых систем</dc:title>
  <dc:creator>ETHEREAL</dc:creator>
  <cp:lastModifiedBy>Анастасия</cp:lastModifiedBy>
  <cp:revision>29</cp:revision>
  <dcterms:created xsi:type="dcterms:W3CDTF">2019-04-17T04:59:47Z</dcterms:created>
  <dcterms:modified xsi:type="dcterms:W3CDTF">2021-04-12T11:23:50Z</dcterms:modified>
</cp:coreProperties>
</file>