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5" r:id="rId8"/>
    <p:sldId id="261" r:id="rId9"/>
    <p:sldId id="267" r:id="rId10"/>
    <p:sldId id="268" r:id="rId11"/>
    <p:sldId id="266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357E5C5E-B62B-4224-A216-8655E02E2213}">
          <p14:sldIdLst>
            <p14:sldId id="256"/>
            <p14:sldId id="257"/>
            <p14:sldId id="258"/>
            <p14:sldId id="259"/>
            <p14:sldId id="260"/>
            <p14:sldId id="264"/>
            <p14:sldId id="265"/>
            <p14:sldId id="261"/>
            <p14:sldId id="267"/>
            <p14:sldId id="268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5209" autoAdjust="0"/>
  </p:normalViewPr>
  <p:slideViewPr>
    <p:cSldViewPr snapToGrid="0">
      <p:cViewPr varScale="1">
        <p:scale>
          <a:sx n="83" d="100"/>
          <a:sy n="83" d="100"/>
        </p:scale>
        <p:origin x="643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E580D-106E-42A7-8C08-625E4E6F9F4A}" type="datetimeFigureOut">
              <a:rPr lang="ru-RU" smtClean="0"/>
              <a:t>13.04.2021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528A-5412-491C-BD44-1E7AEA0C38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1191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E580D-106E-42A7-8C08-625E4E6F9F4A}" type="datetimeFigureOut">
              <a:rPr lang="ru-RU" smtClean="0"/>
              <a:t>13.04.2021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528A-5412-491C-BD44-1E7AEA0C38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3627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E580D-106E-42A7-8C08-625E4E6F9F4A}" type="datetimeFigureOut">
              <a:rPr lang="ru-RU" smtClean="0"/>
              <a:t>13.04.2021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528A-5412-491C-BD44-1E7AEA0C38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7142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E580D-106E-42A7-8C08-625E4E6F9F4A}" type="datetimeFigureOut">
              <a:rPr lang="ru-RU" smtClean="0"/>
              <a:t>13.04.2021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528A-5412-491C-BD44-1E7AEA0C38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2841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E580D-106E-42A7-8C08-625E4E6F9F4A}" type="datetimeFigureOut">
              <a:rPr lang="ru-RU" smtClean="0"/>
              <a:t>13.04.2021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528A-5412-491C-BD44-1E7AEA0C38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1288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E580D-106E-42A7-8C08-625E4E6F9F4A}" type="datetimeFigureOut">
              <a:rPr lang="ru-RU" smtClean="0"/>
              <a:t>13.04.2021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528A-5412-491C-BD44-1E7AEA0C38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8731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E580D-106E-42A7-8C08-625E4E6F9F4A}" type="datetimeFigureOut">
              <a:rPr lang="ru-RU" smtClean="0"/>
              <a:t>13.04.2021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528A-5412-491C-BD44-1E7AEA0C38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8861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E580D-106E-42A7-8C08-625E4E6F9F4A}" type="datetimeFigureOut">
              <a:rPr lang="ru-RU" smtClean="0"/>
              <a:t>13.04.2021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528A-5412-491C-BD44-1E7AEA0C38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5423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E580D-106E-42A7-8C08-625E4E6F9F4A}" type="datetimeFigureOut">
              <a:rPr lang="ru-RU" smtClean="0"/>
              <a:t>13.04.2021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528A-5412-491C-BD44-1E7AEA0C38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4748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E580D-106E-42A7-8C08-625E4E6F9F4A}" type="datetimeFigureOut">
              <a:rPr lang="ru-RU" smtClean="0"/>
              <a:t>13.04.2021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528A-5412-491C-BD44-1E7AEA0C38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5405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E580D-106E-42A7-8C08-625E4E6F9F4A}" type="datetimeFigureOut">
              <a:rPr lang="ru-RU" smtClean="0"/>
              <a:t>13.04.2021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528A-5412-491C-BD44-1E7AEA0C38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5168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4E580D-106E-42A7-8C08-625E4E6F9F4A}" type="datetimeFigureOut">
              <a:rPr lang="ru-RU" smtClean="0"/>
              <a:t>13.04.2021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528A-5412-491C-BD44-1E7AEA0C38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1859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dns-busulaevka.mcdir.me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ctrTitle"/>
          </p:nvPr>
        </p:nvSpPr>
        <p:spPr>
          <a:xfrm>
            <a:off x="1111235" y="914398"/>
            <a:ext cx="9797733" cy="662581"/>
          </a:xfrm>
        </p:spPr>
        <p:txBody>
          <a:bodyPr>
            <a:normAutofit fontScale="90000"/>
          </a:bodyPr>
          <a:lstStyle/>
          <a:p>
            <a:pPr algn="ctr"/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Бузулукский гидромелиоративный техникум – филиал федерального государственного бюджетного образовательного учреждения «Оренбургский государственный аграрный университет»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65908" y="1752681"/>
            <a:ext cx="83044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 smtClean="0">
                <a:solidFill>
                  <a:schemeClr val="bg1"/>
                </a:solidFill>
              </a:rPr>
              <a:t>Курсовой проект по теме:</a:t>
            </a:r>
            <a:endParaRPr lang="ru-RU" sz="40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72589" y="2460567"/>
            <a:ext cx="1007502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сайта по продаже 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офисной 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техники 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магазина 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«DNS»»</a:t>
            </a:r>
            <a:endParaRPr lang="ru-RU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69162" y="4559707"/>
            <a:ext cx="517616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</a:t>
            </a: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 3 курса, группы 31,</a:t>
            </a: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Специальности 09.02.04</a:t>
            </a: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Информационные системы (по отраслям)</a:t>
            </a: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Матвеев Дмитрий Владимирович</a:t>
            </a: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Руководитель: Мартынова Е.Н</a:t>
            </a:r>
            <a:r>
              <a:rPr lang="ru-RU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613135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2488" y="4716164"/>
            <a:ext cx="12059512" cy="3217345"/>
          </a:xfrm>
        </p:spPr>
        <p:txBody>
          <a:bodyPr/>
          <a:lstStyle/>
          <a:p>
            <a:pPr algn="ctr"/>
            <a:r>
              <a:rPr lang="ru-RU" sz="4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Страница корзины</a:t>
            </a:r>
            <a:endParaRPr lang="ru-RU" sz="4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Рисунок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" y="3175"/>
            <a:ext cx="12185650" cy="5831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5985702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34868" y="1551709"/>
            <a:ext cx="7432093" cy="2571404"/>
          </a:xfrm>
        </p:spPr>
        <p:txBody>
          <a:bodyPr>
            <a:normAutofit/>
          </a:bodyPr>
          <a:lstStyle/>
          <a:p>
            <a:r>
              <a:rPr lang="ru-RU" sz="6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внимание!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5377820" y="5828838"/>
            <a:ext cx="1746188" cy="289329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ru-RU" dirty="0" smtClean="0">
                <a:hlinkClick r:id="rId2"/>
              </a:rPr>
              <a:t>Ссылка на сайт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945574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7092554"/>
          </a:xfrm>
          <a:prstGeom prst="rect">
            <a:avLst/>
          </a:prstGeom>
        </p:spPr>
      </p:pic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570057" y="609601"/>
            <a:ext cx="11182350" cy="5062970"/>
          </a:xfrm>
        </p:spPr>
        <p:txBody>
          <a:bodyPr/>
          <a:lstStyle/>
          <a:p>
            <a:pPr marL="0" indent="450000" algn="just">
              <a:lnSpc>
                <a:spcPct val="90000"/>
              </a:lnSpc>
              <a:spcBef>
                <a:spcPts val="0"/>
              </a:spcBef>
              <a:buNone/>
            </a:pPr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Объектом исследования </a:t>
            </a:r>
            <a:r>
              <a:rPr lang="ru-RU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«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DNS</a:t>
            </a:r>
            <a:r>
              <a:rPr lang="ru-RU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».</a:t>
            </a:r>
            <a:endParaRPr lang="ru-RU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450000" algn="just">
              <a:lnSpc>
                <a:spcPct val="90000"/>
              </a:lnSpc>
              <a:spcBef>
                <a:spcPts val="0"/>
              </a:spcBef>
              <a:buNone/>
            </a:pPr>
            <a:r>
              <a:rPr lang="ru-RU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Предметом является сайт офисной техники.</a:t>
            </a:r>
            <a:endParaRPr lang="ru-RU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450000" algn="just">
              <a:lnSpc>
                <a:spcPct val="90000"/>
              </a:lnSpc>
              <a:spcBef>
                <a:spcPts val="0"/>
              </a:spcBef>
              <a:buNone/>
            </a:pPr>
            <a:r>
              <a:rPr lang="ru-RU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Цель: разработать </a:t>
            </a:r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сайт магазина </a:t>
            </a:r>
            <a:r>
              <a:rPr lang="ru-RU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DNS</a:t>
            </a:r>
            <a:r>
              <a:rPr lang="ru-RU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» </a:t>
            </a:r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 </a:t>
            </a:r>
            <a:r>
              <a:rPr lang="ru-RU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использованием</a:t>
            </a:r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CSS, JS, PHP, WordPress</a:t>
            </a:r>
            <a:endParaRPr lang="ru-RU" dirty="0"/>
          </a:p>
        </p:txBody>
      </p:sp>
      <p:pic>
        <p:nvPicPr>
          <p:cNvPr id="1026" name="Picture 2" descr="https://im0-tub-ru.yandex.net/i?id=4a6a03d45e67f846cea4d7980ca2e295-l&amp;n=1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9562" y="3462195"/>
            <a:ext cx="5497458" cy="3104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im0-tub-ru.yandex.net/i?id=39e4d056df11f868b184ddb41db948d3-l&amp;n=1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784" y="3462195"/>
            <a:ext cx="4888634" cy="3104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977870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www.mesavip.org/uploads/0951c82b9d7d7137aca8b37f031c203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3019" y="3864585"/>
            <a:ext cx="3998421" cy="2998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Задачи:</a:t>
            </a:r>
            <a:endParaRPr lang="ru-RU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690688"/>
            <a:ext cx="11239500" cy="4347795"/>
          </a:xfrm>
        </p:spPr>
        <p:txBody>
          <a:bodyPr>
            <a:noAutofit/>
          </a:bodyPr>
          <a:lstStyle/>
          <a:p>
            <a:pPr marL="514350" lvl="0" indent="-514350">
              <a:buFont typeface="+mj-lt"/>
              <a:buAutoNum type="arabicParenR"/>
            </a:pPr>
            <a:r>
              <a:rPr lang="ru-RU" dirty="0"/>
              <a:t>изучение теоретического материала; </a:t>
            </a:r>
          </a:p>
          <a:p>
            <a:pPr marL="514350" lvl="0" indent="-514350">
              <a:buFont typeface="+mj-lt"/>
              <a:buAutoNum type="arabicParenR"/>
            </a:pPr>
            <a:r>
              <a:rPr lang="ru-RU" dirty="0"/>
              <a:t>разработка проекта; </a:t>
            </a:r>
          </a:p>
          <a:p>
            <a:pPr marL="514350" lvl="0" indent="-514350">
              <a:buFont typeface="+mj-lt"/>
              <a:buAutoNum type="arabicParenR"/>
            </a:pPr>
            <a:r>
              <a:rPr lang="ru-RU" dirty="0"/>
              <a:t>создание сайта; </a:t>
            </a:r>
          </a:p>
          <a:p>
            <a:pPr marL="514350" lvl="0" indent="-514350">
              <a:buFont typeface="+mj-lt"/>
              <a:buAutoNum type="arabicParenR"/>
            </a:pPr>
            <a:r>
              <a:rPr lang="ru-RU" dirty="0"/>
              <a:t>освоение технологии создания сайтов на </a:t>
            </a:r>
            <a:r>
              <a:rPr lang="en-US" dirty="0"/>
              <a:t>HTML</a:t>
            </a:r>
            <a:r>
              <a:rPr lang="ru-RU" dirty="0"/>
              <a:t> и </a:t>
            </a:r>
            <a:r>
              <a:rPr lang="en-US" dirty="0"/>
              <a:t>CSS</a:t>
            </a:r>
            <a:r>
              <a:rPr lang="ru-RU" dirty="0"/>
              <a:t>;</a:t>
            </a:r>
          </a:p>
          <a:p>
            <a:pPr marL="514350" lvl="0" indent="-514350">
              <a:buFont typeface="+mj-lt"/>
              <a:buAutoNum type="arabicParenR"/>
            </a:pPr>
            <a:r>
              <a:rPr lang="ru-RU" dirty="0"/>
              <a:t>улучшение понимания работы интернет магазинов;</a:t>
            </a:r>
          </a:p>
          <a:p>
            <a:pPr marL="514350" lvl="0" indent="-514350">
              <a:buFont typeface="+mj-lt"/>
              <a:buAutoNum type="arabicParenR"/>
            </a:pPr>
            <a:r>
              <a:rPr lang="ru-RU" dirty="0"/>
              <a:t>улучшение понимания программирования на </a:t>
            </a:r>
            <a:r>
              <a:rPr lang="en-US" dirty="0"/>
              <a:t>PHP</a:t>
            </a:r>
            <a:r>
              <a:rPr lang="ru-RU" dirty="0"/>
              <a:t>, </a:t>
            </a:r>
            <a:r>
              <a:rPr lang="en-US" dirty="0"/>
              <a:t>JS</a:t>
            </a:r>
            <a:r>
              <a:rPr lang="ru-RU" dirty="0"/>
              <a:t>;</a:t>
            </a:r>
          </a:p>
          <a:p>
            <a:pPr marL="514350" lvl="0" indent="-514350">
              <a:buFont typeface="+mj-lt"/>
              <a:buAutoNum type="arabicParenR"/>
            </a:pPr>
            <a:r>
              <a:rPr lang="ru-RU" dirty="0"/>
              <a:t>улучшение понимания работы поисковых роботов;</a:t>
            </a:r>
          </a:p>
          <a:p>
            <a:pPr marL="514350" lvl="0" indent="-514350">
              <a:buFont typeface="+mj-lt"/>
              <a:buAutoNum type="arabicParenR"/>
            </a:pPr>
            <a:r>
              <a:rPr lang="ru-RU" dirty="0"/>
              <a:t>обобщение опыта курсовой, путем анализа мозговым штурмом.</a:t>
            </a:r>
          </a:p>
        </p:txBody>
      </p:sp>
    </p:spTree>
    <p:extLst>
      <p:ext uri="{BB962C8B-B14F-4D97-AF65-F5344CB8AC3E}">
        <p14:creationId xmlns:p14="http://schemas.microsoft.com/office/powerpoint/2010/main" val="407184169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Принципы создания </a:t>
            </a:r>
            <a:r>
              <a:rPr lang="ru-RU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сайта:</a:t>
            </a:r>
            <a:endParaRPr lang="ru-RU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1" y="2121733"/>
            <a:ext cx="10023764" cy="4317023"/>
          </a:xfrm>
        </p:spPr>
        <p:txBody>
          <a:bodyPr numCol="1">
            <a:normAutofit/>
          </a:bodyPr>
          <a:lstStyle/>
          <a:p>
            <a:pPr marL="0" lvl="0" indent="45000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Дизайн сайта должен быть внешне приятен и интуитивно понятным для каждого пользователя.</a:t>
            </a:r>
          </a:p>
          <a:p>
            <a:pPr marL="0" lvl="0" indent="45000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Макет сайта должен быть свободным </a:t>
            </a:r>
            <a:r>
              <a:rPr lang="ru-RU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т.е</a:t>
            </a:r>
            <a:r>
              <a:rPr lang="ru-RU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разработчик может на свое усмотрение изменять те или иные объекты сайта</a:t>
            </a:r>
          </a:p>
          <a:p>
            <a:pPr marL="0" lvl="0" indent="45000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Сайт должен быть опциональным </a:t>
            </a:r>
            <a:r>
              <a:rPr lang="ru-RU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т.е</a:t>
            </a:r>
            <a:r>
              <a:rPr lang="ru-RU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открытым для поисковых роботов</a:t>
            </a:r>
          </a:p>
        </p:txBody>
      </p:sp>
      <p:pic>
        <p:nvPicPr>
          <p:cNvPr id="5122" name="Picture 2" descr="https://im0-tub-ru.yandex.net/i?id=8959d2a0ab8739185fc5e36fd4518603-srl&amp;n=1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9954" y="4655127"/>
            <a:ext cx="1783629" cy="1783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702577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Поэтапная разработка:</a:t>
            </a:r>
            <a:endParaRPr lang="ru-RU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450000" algn="just">
              <a:lnSpc>
                <a:spcPct val="90000"/>
              </a:lnSpc>
              <a:spcBef>
                <a:spcPts val="0"/>
              </a:spcBef>
              <a:buFont typeface="+mj-lt"/>
              <a:buAutoNum type="arabicPeriod"/>
            </a:pPr>
            <a:r>
              <a:rPr lang="ru-RU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</a:t>
            </a:r>
            <a:r>
              <a:rPr lang="ru-RU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дизайна сайта.</a:t>
            </a:r>
          </a:p>
          <a:p>
            <a:pPr marL="0" lvl="0" indent="450000" algn="just">
              <a:lnSpc>
                <a:spcPct val="90000"/>
              </a:lnSpc>
              <a:spcBef>
                <a:spcPts val="0"/>
              </a:spcBef>
              <a:buFont typeface="+mj-lt"/>
              <a:buAutoNum type="arabicPeriod"/>
            </a:pPr>
            <a:r>
              <a:rPr lang="ru-RU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Верстка и наполнение сайта.</a:t>
            </a:r>
          </a:p>
          <a:p>
            <a:pPr marL="0" indent="450000" algn="just">
              <a:lnSpc>
                <a:spcPct val="90000"/>
              </a:lnSpc>
              <a:spcBef>
                <a:spcPts val="0"/>
              </a:spcBef>
              <a:buFont typeface="+mj-lt"/>
              <a:buAutoNum type="arabicPeriod"/>
            </a:pPr>
            <a:r>
              <a:rPr lang="ru-RU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Выбор </a:t>
            </a:r>
            <a:r>
              <a:rPr lang="ru-RU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поставщика хостинга. </a:t>
            </a:r>
            <a:endParaRPr lang="ru-RU" sz="3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450000" algn="just">
              <a:lnSpc>
                <a:spcPct val="90000"/>
              </a:lnSpc>
              <a:spcBef>
                <a:spcPts val="0"/>
              </a:spcBef>
              <a:buFont typeface="+mj-lt"/>
              <a:buAutoNum type="arabicPeriod"/>
            </a:pPr>
            <a:r>
              <a:rPr lang="ru-RU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Загрузка сайта на хостинг</a:t>
            </a:r>
            <a:endParaRPr lang="ru-RU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450000" algn="just">
              <a:lnSpc>
                <a:spcPct val="90000"/>
              </a:lnSpc>
              <a:spcBef>
                <a:spcPts val="0"/>
              </a:spcBef>
              <a:buFont typeface="+mj-lt"/>
              <a:buAutoNum type="arabicPeriod"/>
            </a:pPr>
            <a:endParaRPr lang="ru-RU" sz="3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2" descr="https://im0-tub-ru.yandex.net/i?id=29f85e4192eb478305d0241f96028e21-l&amp;n=1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1588" y="2393348"/>
            <a:ext cx="3626452" cy="3626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182992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https://hsto.org/webt/5e/6f/2e/5e6f2e90897b679009757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6472" y="3394446"/>
            <a:ext cx="4930318" cy="2664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Инструкция по эксплуатации сайта</a:t>
            </a:r>
            <a:endParaRPr lang="ru-RU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690688"/>
            <a:ext cx="11238806" cy="3938616"/>
          </a:xfrm>
        </p:spPr>
        <p:txBody>
          <a:bodyPr/>
          <a:lstStyle/>
          <a:p>
            <a:pPr marL="0" indent="0">
              <a:buNone/>
            </a:pPr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Как исправить ошибку на </a:t>
            </a:r>
            <a:r>
              <a:rPr lang="ru-RU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странице?</a:t>
            </a:r>
            <a:endParaRPr lang="ru-RU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Зайти в раздел настроек сайта. Нажать на пентаграмму тетрадки или карандашика, чтобы открыть текстовой редактор. Найти ошибку и устранить её. По завершении нажать кнопку "сохранить", а не просто закрыть страницу.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7069426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Как купить товар?</a:t>
            </a:r>
            <a:endParaRPr lang="ru-RU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80525"/>
            <a:ext cx="10420927" cy="41729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Как пользоваться сайтом.</a:t>
            </a:r>
          </a:p>
          <a:p>
            <a:pPr marL="0" indent="0">
              <a:buNone/>
            </a:pPr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Выбираете любой понравившийся товар и нажимаете кнопку «купить» сайт сам автоматически запомнит, кто вы, что хотели</a:t>
            </a:r>
            <a:r>
              <a:rPr lang="ru-RU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Далее надо перейти в раздел «корзина», нажать на поле «оформить заказ». </a:t>
            </a:r>
          </a:p>
          <a:p>
            <a:pPr marL="0" indent="0" algn="just">
              <a:buNone/>
            </a:pPr>
            <a:r>
              <a:rPr lang="ru-RU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Также </a:t>
            </a:r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предстоит выбрать способ доставки. После оплаты остаётся ждать посылку. </a:t>
            </a:r>
          </a:p>
        </p:txBody>
      </p:sp>
      <p:pic>
        <p:nvPicPr>
          <p:cNvPr id="6148" name="Picture 4" descr="https://im0-tub-ru.yandex.net/i?id=7f3a6ec543e0a67e167a1c87911a8b1d-srl&amp;n=1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085" y="4672162"/>
            <a:ext cx="1737013" cy="1737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981602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2488" y="4716164"/>
            <a:ext cx="12059512" cy="3217345"/>
          </a:xfrm>
        </p:spPr>
        <p:txBody>
          <a:bodyPr/>
          <a:lstStyle/>
          <a:p>
            <a:pPr algn="ctr"/>
            <a:r>
              <a:rPr lang="ru-RU" sz="4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Главная страница сайта</a:t>
            </a:r>
            <a:endParaRPr lang="ru-RU" sz="4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8" name="Рисунок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4763"/>
            <a:ext cx="12188825" cy="56296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919499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2488" y="4716164"/>
            <a:ext cx="12059512" cy="3217345"/>
          </a:xfrm>
        </p:spPr>
        <p:txBody>
          <a:bodyPr/>
          <a:lstStyle/>
          <a:p>
            <a:pPr algn="ctr"/>
            <a:r>
              <a:rPr lang="ru-RU" sz="4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Страница «Обратная связь»</a:t>
            </a:r>
            <a:endParaRPr lang="ru-RU" sz="4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072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63909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325</TotalTime>
  <Words>290</Words>
  <Application>Microsoft Office PowerPoint</Application>
  <PresentationFormat>Широкоэкранный</PresentationFormat>
  <Paragraphs>42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Тема Office</vt:lpstr>
      <vt:lpstr>Бузулукский гидромелиоративный техникум – филиал федерального государственного бюджетного образовательного учреждения «Оренбургский государственный аграрный университет»</vt:lpstr>
      <vt:lpstr>Презентация PowerPoint</vt:lpstr>
      <vt:lpstr>Задачи:</vt:lpstr>
      <vt:lpstr>Принципы создания сайта:</vt:lpstr>
      <vt:lpstr>Поэтапная разработка:</vt:lpstr>
      <vt:lpstr>Инструкция по эксплуатации сайта</vt:lpstr>
      <vt:lpstr>Как купить товар?</vt:lpstr>
      <vt:lpstr>Главная страница сайта</vt:lpstr>
      <vt:lpstr>Страница «Обратная связь»</vt:lpstr>
      <vt:lpstr>Страница корзины</vt:lpstr>
      <vt:lpstr>Спасибо за внимание! 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Создание информационного web-сайта и оптимизация поисковых систем</dc:title>
  <dc:creator>ETHEREAL</dc:creator>
  <cp:lastModifiedBy>Анастасия</cp:lastModifiedBy>
  <cp:revision>32</cp:revision>
  <dcterms:created xsi:type="dcterms:W3CDTF">2019-04-17T04:59:47Z</dcterms:created>
  <dcterms:modified xsi:type="dcterms:W3CDTF">2021-04-13T08:00:13Z</dcterms:modified>
</cp:coreProperties>
</file>