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822F-D745-4DD6-A3D8-58B934CABA34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5CC1-05B9-4F52-9A8F-F0F8FA307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47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5CC1-05B9-4F52-9A8F-F0F8FA307D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5CC1-05B9-4F52-9A8F-F0F8FA307D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95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5CC1-05B9-4F52-9A8F-F0F8FA307D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0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90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9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75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61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1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22AD79-1ADB-4E22-80AF-0E0A31D9EE99}" type="datetimeFigureOut">
              <a:rPr lang="ru-RU" smtClean="0"/>
              <a:t>15.12.2019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4F55959-D212-4E68-BA26-BB1F03691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B4496-A31C-4CA9-8352-BF54555EA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Pentagram</a:t>
            </a:r>
            <a:br>
              <a:rPr lang="ru-RU" dirty="0"/>
            </a:br>
            <a:r>
              <a:rPr lang="ru-RU" dirty="0"/>
              <a:t>Секретный чат с </a:t>
            </a:r>
            <a:r>
              <a:rPr lang="en-US" dirty="0"/>
              <a:t>RSA </a:t>
            </a:r>
            <a:r>
              <a:rPr lang="ru-RU" dirty="0"/>
              <a:t>шифрованием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5B296-DA33-4ED9-9C67-9127BB685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Кейс: </a:t>
            </a:r>
            <a:r>
              <a:rPr lang="en-US" dirty="0"/>
              <a:t>VK</a:t>
            </a:r>
            <a:endParaRPr lang="ru-RU" dirty="0"/>
          </a:p>
          <a:p>
            <a:r>
              <a:rPr lang="ru-RU" dirty="0"/>
              <a:t>Команда: </a:t>
            </a:r>
            <a:r>
              <a:rPr lang="en-US" dirty="0"/>
              <a:t>Pentagon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E3330-EF32-4EBF-A2D1-801679EB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43019"/>
            <a:ext cx="9692640" cy="748302"/>
          </a:xfrm>
        </p:spPr>
        <p:txBody>
          <a:bodyPr/>
          <a:lstStyle/>
          <a:p>
            <a:r>
              <a:rPr lang="ru-RU" dirty="0"/>
              <a:t>Секретные чаты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C405C-A6AC-4EE3-B091-2BC71D5E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14993" cy="4264090"/>
          </a:xfrm>
        </p:spPr>
        <p:txBody>
          <a:bodyPr>
            <a:normAutofit/>
          </a:bodyPr>
          <a:lstStyle/>
          <a:p>
            <a:r>
              <a:rPr lang="ru-RU" sz="2800" dirty="0"/>
              <a:t>Сообщения хранятся в базе в зашифрованном виде.</a:t>
            </a:r>
          </a:p>
          <a:p>
            <a:r>
              <a:rPr lang="ru-RU" sz="2800" dirty="0"/>
              <a:t>Нельзя пересылать. </a:t>
            </a:r>
          </a:p>
          <a:p>
            <a:r>
              <a:rPr lang="ru-RU" sz="2800" dirty="0"/>
              <a:t>Автоматическое удаление сообщений после их прочтения по таймеру.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51EE06-5BF9-4EEE-A722-989481C1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20448"/>
            <a:ext cx="5133046" cy="44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076E-27B8-4A59-B5D9-087F3A5F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 err="1"/>
              <a:t>vk</a:t>
            </a:r>
            <a:r>
              <a:rPr lang="en-US" dirty="0"/>
              <a:t> mini 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10129-6D78-4B22-AAD6-EE0B875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796" y="1920240"/>
            <a:ext cx="5866716" cy="4387254"/>
          </a:xfrm>
        </p:spPr>
        <p:txBody>
          <a:bodyPr>
            <a:noAutofit/>
          </a:bodyPr>
          <a:lstStyle/>
          <a:p>
            <a:r>
              <a:rPr lang="ru-RU" sz="2400" dirty="0"/>
              <a:t>Приложения аналоги располагаются и работают в памяти телефона.</a:t>
            </a:r>
          </a:p>
          <a:p>
            <a:r>
              <a:rPr lang="ru-RU" sz="2400" dirty="0" err="1"/>
              <a:t>Вк</a:t>
            </a:r>
            <a:r>
              <a:rPr lang="ru-RU" sz="2400" dirty="0"/>
              <a:t> уже есть у большинства людей, не нужно ничего скачивать устанавливать.</a:t>
            </a:r>
            <a:endParaRPr lang="en-US" sz="2400" dirty="0"/>
          </a:p>
          <a:p>
            <a:r>
              <a:rPr lang="ru-RU" sz="2400" dirty="0"/>
              <a:t>Дать даже людям имеющим сомнение насчет приватности переписки в ВК возможность обмениваться шифрованными сообщениями не покидая сайт </a:t>
            </a:r>
            <a:r>
              <a:rPr lang="ru-RU" sz="2400" dirty="0" err="1"/>
              <a:t>ВКонтакте</a:t>
            </a:r>
            <a:r>
              <a:rPr lang="ru-RU" sz="2400" dirty="0"/>
              <a:t>.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1DAF93-92B1-40CF-B264-EED9AD1EB885}"/>
              </a:ext>
            </a:extLst>
          </p:cNvPr>
          <p:cNvGrpSpPr/>
          <p:nvPr/>
        </p:nvGrpSpPr>
        <p:grpSpPr>
          <a:xfrm>
            <a:off x="1136126" y="2355824"/>
            <a:ext cx="3999629" cy="3951670"/>
            <a:chOff x="1136126" y="2355824"/>
            <a:chExt cx="3999629" cy="395167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73FA2AB9-0A0A-499E-A9A2-C6F43A3B4CF4}"/>
                </a:ext>
              </a:extLst>
            </p:cNvPr>
            <p:cNvGrpSpPr/>
            <p:nvPr/>
          </p:nvGrpSpPr>
          <p:grpSpPr>
            <a:xfrm>
              <a:off x="1136126" y="2355824"/>
              <a:ext cx="3951670" cy="3951670"/>
              <a:chOff x="942393" y="2355824"/>
              <a:chExt cx="3951670" cy="3951670"/>
            </a:xfrm>
          </p:grpSpPr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E856DDAB-E19A-43B4-840A-429CFD95A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93" y="2355824"/>
                <a:ext cx="3951670" cy="3951670"/>
              </a:xfrm>
              <a:prstGeom prst="rect">
                <a:avLst/>
              </a:prstGeom>
            </p:spPr>
          </p:pic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B116025A-0BDE-406F-9CD9-7BF9FD5F9EF3}"/>
                  </a:ext>
                </a:extLst>
              </p:cNvPr>
              <p:cNvSpPr/>
              <p:nvPr/>
            </p:nvSpPr>
            <p:spPr>
              <a:xfrm>
                <a:off x="942393" y="4572000"/>
                <a:ext cx="1530219" cy="6997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C71DE0C4-C5F6-4967-A242-0BCFFCBB0C03}"/>
                  </a:ext>
                </a:extLst>
              </p:cNvPr>
              <p:cNvSpPr/>
              <p:nvPr/>
            </p:nvSpPr>
            <p:spPr>
              <a:xfrm>
                <a:off x="3363844" y="4572000"/>
                <a:ext cx="1530219" cy="6997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89F73-C52D-4F55-9911-31DBA3A8EEC4}"/>
                </a:ext>
              </a:extLst>
            </p:cNvPr>
            <p:cNvSpPr txBox="1"/>
            <p:nvPr/>
          </p:nvSpPr>
          <p:spPr>
            <a:xfrm>
              <a:off x="1347245" y="4562669"/>
              <a:ext cx="1319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Мемы в галерее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EE2949-7B59-4EBE-BB8E-FA0B7AC0CF4C}"/>
                </a:ext>
              </a:extLst>
            </p:cNvPr>
            <p:cNvSpPr txBox="1"/>
            <p:nvPr/>
          </p:nvSpPr>
          <p:spPr>
            <a:xfrm>
              <a:off x="3509616" y="4701168"/>
              <a:ext cx="1626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Приложения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8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E8A4A-52C5-4416-B2CD-7E55414D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7A478F-D0F6-4188-8987-D7ED1A345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02"/>
          <a:stretch/>
        </p:blipFill>
        <p:spPr>
          <a:xfrm>
            <a:off x="1862137" y="2323322"/>
            <a:ext cx="7135222" cy="29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D9C95-50CF-47E3-BE49-8FBC1052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99496"/>
            <a:ext cx="9692640" cy="786645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  <p:pic>
        <p:nvPicPr>
          <p:cNvPr id="1026" name="Picture 2" descr="Картинки по запросу база данных icon">
            <a:extLst>
              <a:ext uri="{FF2B5EF4-FFF2-40B4-BE49-F238E27FC236}">
                <a16:creationId xmlns:a16="http://schemas.microsoft.com/office/drawing/2014/main" id="{8DF0315F-C7B2-485C-B0B5-0E1311A9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176793"/>
            <a:ext cx="1539599" cy="153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094B8F-A36F-4721-B9BE-DAF037AA4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50" y="3215084"/>
            <a:ext cx="1667072" cy="16670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C35C5D-2331-489F-B6A2-B54B4644D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3" y="4807868"/>
            <a:ext cx="1372056" cy="13720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44A0C0-D1E6-497F-981D-A2A03BEF5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6" y="1907401"/>
            <a:ext cx="1069871" cy="13547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E2B715-F6B9-4881-A8CC-8E0589065384}"/>
              </a:ext>
            </a:extLst>
          </p:cNvPr>
          <p:cNvSpPr txBox="1"/>
          <p:nvPr/>
        </p:nvSpPr>
        <p:spPr>
          <a:xfrm>
            <a:off x="1544881" y="1695610"/>
            <a:ext cx="168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-Пароль: </a:t>
            </a:r>
            <a:r>
              <a:rPr lang="en-US" dirty="0"/>
              <a:t>qwerty123456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F5CF2-9325-4C17-89BB-E5810B278145}"/>
              </a:ext>
            </a:extLst>
          </p:cNvPr>
          <p:cNvSpPr txBox="1"/>
          <p:nvPr/>
        </p:nvSpPr>
        <p:spPr>
          <a:xfrm>
            <a:off x="1947899" y="4807868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</a:t>
            </a:r>
            <a:r>
              <a:rPr lang="ru-RU" dirty="0" err="1"/>
              <a:t>ок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3140198-3414-4D36-96E8-A909DAF037DE}"/>
              </a:ext>
            </a:extLst>
          </p:cNvPr>
          <p:cNvCxnSpPr>
            <a:cxnSpLocks/>
          </p:cNvCxnSpPr>
          <p:nvPr/>
        </p:nvCxnSpPr>
        <p:spPr>
          <a:xfrm>
            <a:off x="1947899" y="2827677"/>
            <a:ext cx="1280493" cy="97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1FF5038-24EC-4793-A7FF-2482D757165D}"/>
              </a:ext>
            </a:extLst>
          </p:cNvPr>
          <p:cNvCxnSpPr>
            <a:cxnSpLocks/>
          </p:cNvCxnSpPr>
          <p:nvPr/>
        </p:nvCxnSpPr>
        <p:spPr>
          <a:xfrm flipV="1">
            <a:off x="2227817" y="4208106"/>
            <a:ext cx="1000575" cy="121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79EC3-02AC-45C3-8F35-3212AECCB2C0}"/>
              </a:ext>
            </a:extLst>
          </p:cNvPr>
          <p:cNvSpPr txBox="1"/>
          <p:nvPr/>
        </p:nvSpPr>
        <p:spPr>
          <a:xfrm>
            <a:off x="3228392" y="3046683"/>
            <a:ext cx="1698171" cy="211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Независимо генерируем идентичные </a:t>
            </a:r>
            <a:r>
              <a:rPr lang="en-US" dirty="0"/>
              <a:t>RSA </a:t>
            </a:r>
            <a:r>
              <a:rPr lang="ru-RU" dirty="0"/>
              <a:t>ключи по паролю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2367DF5-C1F1-4F3C-BE29-8ED59CC2E678}"/>
              </a:ext>
            </a:extLst>
          </p:cNvPr>
          <p:cNvCxnSpPr>
            <a:cxnSpLocks/>
          </p:cNvCxnSpPr>
          <p:nvPr/>
        </p:nvCxnSpPr>
        <p:spPr>
          <a:xfrm>
            <a:off x="2024743" y="2584760"/>
            <a:ext cx="3573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207B1-2FD2-495C-9F14-FF940E00FD1C}"/>
              </a:ext>
            </a:extLst>
          </p:cNvPr>
          <p:cNvSpPr txBox="1"/>
          <p:nvPr/>
        </p:nvSpPr>
        <p:spPr>
          <a:xfrm>
            <a:off x="3318840" y="2151097"/>
            <a:ext cx="212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пишет сообщение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8017AF2-231C-485F-A011-59D019401E86}"/>
              </a:ext>
            </a:extLst>
          </p:cNvPr>
          <p:cNvSpPr/>
          <p:nvPr/>
        </p:nvSpPr>
        <p:spPr>
          <a:xfrm>
            <a:off x="5616592" y="2281278"/>
            <a:ext cx="1954086" cy="6069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сообщение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E0D4619-5050-419D-A53B-D719DEFA179B}"/>
              </a:ext>
            </a:extLst>
          </p:cNvPr>
          <p:cNvCxnSpPr>
            <a:stCxn id="22" idx="3"/>
            <a:endCxn id="28" idx="4"/>
          </p:cNvCxnSpPr>
          <p:nvPr/>
        </p:nvCxnSpPr>
        <p:spPr>
          <a:xfrm flipV="1">
            <a:off x="4926563" y="2888243"/>
            <a:ext cx="1667072" cy="121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FD2530-B346-47B2-A079-30294BD6FD42}"/>
              </a:ext>
            </a:extLst>
          </p:cNvPr>
          <p:cNvSpPr txBox="1"/>
          <p:nvPr/>
        </p:nvSpPr>
        <p:spPr>
          <a:xfrm rot="19409517">
            <a:off x="5048477" y="3129822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Шифрует 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019A6D0-E662-4327-BE69-E9F268A6C25B}"/>
              </a:ext>
            </a:extLst>
          </p:cNvPr>
          <p:cNvCxnSpPr>
            <a:stCxn id="28" idx="6"/>
            <a:endCxn id="7" idx="1"/>
          </p:cNvCxnSpPr>
          <p:nvPr/>
        </p:nvCxnSpPr>
        <p:spPr>
          <a:xfrm>
            <a:off x="7570678" y="2584761"/>
            <a:ext cx="2165472" cy="146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AF2253-7353-4B6B-8DD9-C852E5ADD858}"/>
              </a:ext>
            </a:extLst>
          </p:cNvPr>
          <p:cNvSpPr txBox="1"/>
          <p:nvPr/>
        </p:nvSpPr>
        <p:spPr>
          <a:xfrm rot="1948679">
            <a:off x="7767484" y="2760983"/>
            <a:ext cx="232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Йоу</a:t>
            </a:r>
            <a:r>
              <a:rPr lang="ru-RU" dirty="0"/>
              <a:t>, я написал сообщение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7ED8296-BF12-4037-A7B0-91DB7654FD49}"/>
              </a:ext>
            </a:extLst>
          </p:cNvPr>
          <p:cNvCxnSpPr>
            <a:stCxn id="7" idx="0"/>
            <a:endCxn id="1026" idx="2"/>
          </p:cNvCxnSpPr>
          <p:nvPr/>
        </p:nvCxnSpPr>
        <p:spPr>
          <a:xfrm flipH="1" flipV="1">
            <a:off x="10320200" y="1716392"/>
            <a:ext cx="249486" cy="149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BFBBFC-DD38-4279-BA85-AB61DDCBC107}"/>
              </a:ext>
            </a:extLst>
          </p:cNvPr>
          <p:cNvSpPr txBox="1"/>
          <p:nvPr/>
        </p:nvSpPr>
        <p:spPr>
          <a:xfrm>
            <a:off x="9171063" y="1781452"/>
            <a:ext cx="177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Сохрани сообщение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C09B6D-B5BB-4223-A55F-B3B98E57C310}"/>
              </a:ext>
            </a:extLst>
          </p:cNvPr>
          <p:cNvCxnSpPr>
            <a:cxnSpLocks/>
            <a:stCxn id="7" idx="1"/>
            <a:endCxn id="44" idx="6"/>
          </p:cNvCxnSpPr>
          <p:nvPr/>
        </p:nvCxnSpPr>
        <p:spPr>
          <a:xfrm flipH="1">
            <a:off x="7587737" y="4048620"/>
            <a:ext cx="2148413" cy="13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C6BDE1AF-AA27-4AFE-B3F2-7F9AD91FEC26}"/>
              </a:ext>
            </a:extLst>
          </p:cNvPr>
          <p:cNvSpPr/>
          <p:nvPr/>
        </p:nvSpPr>
        <p:spPr>
          <a:xfrm>
            <a:off x="4750989" y="5077913"/>
            <a:ext cx="2836748" cy="6069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Зашифрованное сообщение</a:t>
            </a: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83C6117A-9E87-4987-8D8E-9A8916193D64}"/>
              </a:ext>
            </a:extLst>
          </p:cNvPr>
          <p:cNvCxnSpPr>
            <a:stCxn id="22" idx="3"/>
            <a:endCxn id="44" idx="0"/>
          </p:cNvCxnSpPr>
          <p:nvPr/>
        </p:nvCxnSpPr>
        <p:spPr>
          <a:xfrm>
            <a:off x="4926563" y="4104537"/>
            <a:ext cx="1242800" cy="97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A267C1-ECC8-452F-80E9-74A197860F8A}"/>
              </a:ext>
            </a:extLst>
          </p:cNvPr>
          <p:cNvSpPr txBox="1"/>
          <p:nvPr/>
        </p:nvSpPr>
        <p:spPr>
          <a:xfrm rot="2275272">
            <a:off x="5020087" y="4539856"/>
            <a:ext cx="210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Дешифрует 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06A67E7-8FCC-4C5C-8D64-3403BACBD55B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243703" y="5381396"/>
            <a:ext cx="2507286" cy="24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E4B81A-137C-4BAE-A77A-45CD9FCBF98B}"/>
              </a:ext>
            </a:extLst>
          </p:cNvPr>
          <p:cNvSpPr txBox="1"/>
          <p:nvPr/>
        </p:nvSpPr>
        <p:spPr>
          <a:xfrm rot="21059295">
            <a:off x="3228392" y="5640592"/>
            <a:ext cx="152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Отображает новое сообщение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56411C7B-EF45-43E0-BDE5-7AE4F9DC3EA0}"/>
              </a:ext>
            </a:extLst>
          </p:cNvPr>
          <p:cNvCxnSpPr>
            <a:cxnSpLocks/>
          </p:cNvCxnSpPr>
          <p:nvPr/>
        </p:nvCxnSpPr>
        <p:spPr>
          <a:xfrm>
            <a:off x="7797998" y="1474237"/>
            <a:ext cx="0" cy="53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4E401D3-0CF9-47AA-932B-15F8562C56CA}"/>
              </a:ext>
            </a:extLst>
          </p:cNvPr>
          <p:cNvSpPr txBox="1"/>
          <p:nvPr/>
        </p:nvSpPr>
        <p:spPr>
          <a:xfrm rot="19709213">
            <a:off x="7703669" y="4632515"/>
            <a:ext cx="26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новое сообщение в чате 4752 от </a:t>
            </a:r>
          </a:p>
          <a:p>
            <a:r>
              <a:rPr lang="ru-RU" dirty="0"/>
              <a:t>бизнес-</a:t>
            </a:r>
            <a:r>
              <a:rPr lang="ru-RU" dirty="0" err="1"/>
              <a:t>ржекича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95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2A6D-BEA3-407A-97D1-743C32E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75859"/>
            <a:ext cx="9692640" cy="1324947"/>
          </a:xfrm>
        </p:spPr>
        <p:txBody>
          <a:bodyPr>
            <a:normAutofit/>
          </a:bodyPr>
          <a:lstStyle/>
          <a:p>
            <a:r>
              <a:rPr lang="ru-RU" dirty="0"/>
              <a:t>Что дает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EEC669F-4616-4275-B234-49B23591FCB7}"/>
              </a:ext>
            </a:extLst>
          </p:cNvPr>
          <p:cNvSpPr txBox="1">
            <a:spLocks/>
          </p:cNvSpPr>
          <p:nvPr/>
        </p:nvSpPr>
        <p:spPr>
          <a:xfrm>
            <a:off x="1175035" y="2174030"/>
            <a:ext cx="378885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Сообщения никто не прочитает</a:t>
            </a:r>
          </a:p>
          <a:p>
            <a:r>
              <a:rPr lang="ru-RU" sz="2400" dirty="0"/>
              <a:t>При взломе страницы ВК</a:t>
            </a:r>
          </a:p>
          <a:p>
            <a:r>
              <a:rPr lang="ru-RU" sz="2400" dirty="0"/>
              <a:t>При перехвате трафика</a:t>
            </a:r>
          </a:p>
          <a:p>
            <a:r>
              <a:rPr lang="ru-RU" sz="2400" dirty="0"/>
              <a:t>При доступе к БД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E5B1A5-FAED-490B-93B8-E5A37C97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1800806"/>
            <a:ext cx="5896544" cy="45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2A6D-BEA3-407A-97D1-743C32E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75859"/>
            <a:ext cx="9692640" cy="1324947"/>
          </a:xfrm>
        </p:spPr>
        <p:txBody>
          <a:bodyPr>
            <a:normAutofit/>
          </a:bodyPr>
          <a:lstStyle/>
          <a:p>
            <a:r>
              <a:rPr lang="ru-RU" dirty="0"/>
              <a:t>Никто:</a:t>
            </a:r>
            <a:br>
              <a:rPr lang="ru-RU" dirty="0"/>
            </a:br>
            <a:r>
              <a:rPr lang="ru-RU" dirty="0"/>
              <a:t>Люди использующие </a:t>
            </a:r>
            <a:r>
              <a:rPr lang="en-US" dirty="0"/>
              <a:t>Pentagram</a:t>
            </a:r>
            <a:r>
              <a:rPr lang="ru-RU" baseline="30000" dirty="0"/>
              <a:t>*</a:t>
            </a:r>
            <a:r>
              <a:rPr lang="ru-RU" dirty="0"/>
              <a:t>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FB39E2-F08B-403D-BFCB-F20CAE399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61" y="2071394"/>
            <a:ext cx="3681154" cy="3681154"/>
          </a:xfrm>
        </p:spPr>
      </p:pic>
      <p:sp>
        <p:nvSpPr>
          <p:cNvPr id="6" name="Облачко с текстом: овальное 5">
            <a:extLst>
              <a:ext uri="{FF2B5EF4-FFF2-40B4-BE49-F238E27FC236}">
                <a16:creationId xmlns:a16="http://schemas.microsoft.com/office/drawing/2014/main" id="{7BC479AF-78B9-4C7A-AB0E-F7964DC5E54E}"/>
              </a:ext>
            </a:extLst>
          </p:cNvPr>
          <p:cNvSpPr/>
          <p:nvPr/>
        </p:nvSpPr>
        <p:spPr>
          <a:xfrm>
            <a:off x="5962261" y="2146039"/>
            <a:ext cx="3517641" cy="970386"/>
          </a:xfrm>
          <a:prstGeom prst="wedgeEllipseCallout">
            <a:avLst>
              <a:gd name="adj1" fmla="val -72916"/>
              <a:gd name="adj2" fmla="val 634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Bhdm21%jvEuvv74O@lmKeK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2BFC3-BF4C-4228-929F-B7399EBD041F}"/>
              </a:ext>
            </a:extLst>
          </p:cNvPr>
          <p:cNvSpPr txBox="1"/>
          <p:nvPr/>
        </p:nvSpPr>
        <p:spPr>
          <a:xfrm>
            <a:off x="1249680" y="6197475"/>
            <a:ext cx="134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- крутые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C2DA63D-7966-4F1A-A475-A26270CB220B}"/>
              </a:ext>
            </a:extLst>
          </p:cNvPr>
          <p:cNvCxnSpPr>
            <a:cxnSpLocks/>
          </p:cNvCxnSpPr>
          <p:nvPr/>
        </p:nvCxnSpPr>
        <p:spPr>
          <a:xfrm>
            <a:off x="0" y="5934269"/>
            <a:ext cx="11299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76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123</TotalTime>
  <Words>149</Words>
  <Application>Microsoft Office PowerPoint</Application>
  <PresentationFormat>Широкоэкранный</PresentationFormat>
  <Paragraphs>39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Вид</vt:lpstr>
      <vt:lpstr>Pentagram Секретный чат с RSA шифрованием</vt:lpstr>
      <vt:lpstr>Секретные чаты</vt:lpstr>
      <vt:lpstr>Почему vk mini app</vt:lpstr>
      <vt:lpstr>БД</vt:lpstr>
      <vt:lpstr>Принцип работы</vt:lpstr>
      <vt:lpstr>Что дает</vt:lpstr>
      <vt:lpstr>Никто: Люди использующие Pentagram*: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Секретный чат с RSA шифрованием</dc:title>
  <dc:creator>Пользователь</dc:creator>
  <cp:lastModifiedBy>Пользователь</cp:lastModifiedBy>
  <cp:revision>18</cp:revision>
  <dcterms:created xsi:type="dcterms:W3CDTF">2019-12-14T07:33:14Z</dcterms:created>
  <dcterms:modified xsi:type="dcterms:W3CDTF">2019-12-15T06:54:24Z</dcterms:modified>
</cp:coreProperties>
</file>