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8" r:id="rId5"/>
    <p:sldId id="257" r:id="rId6"/>
    <p:sldId id="261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5D2937-6041-4B51-BD13-D7637EA91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667EB0-BAF7-40A3-A816-DC559DAB4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0716C3-5FE6-4F39-AE44-69C2300C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9740-3088-4619-BE4E-8CDF459F4EE8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1AE5F6-8839-4641-9E4E-9CB59BF1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CF2124-3464-48EE-ACB9-089964A8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E3F3-15DA-4BFC-9213-111DBCF828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1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3A703C-27F3-49FA-9064-3C1B494C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753F05-A1A9-41A8-B399-464F2CAE9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66ECA4-2385-4AF1-85ED-FEEC92E0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9740-3088-4619-BE4E-8CDF459F4EE8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52EF52-5A3B-4686-889E-8CB23060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1D2E07-8298-4545-BEF7-4123C5A0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E3F3-15DA-4BFC-9213-111DBCF828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79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26F14B0-E710-4EE5-96EF-AE14911A4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F6F1B9-83A0-4F4A-8532-B5F88266A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3E0208-83CC-46D8-B7EF-C470B1D4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9740-3088-4619-BE4E-8CDF459F4EE8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ECC235-D60D-4B3D-B26A-B3009211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BFBDD1-8FBE-4566-B223-720AEA89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E3F3-15DA-4BFC-9213-111DBCF828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16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40BE8-5CA9-4E09-95C9-8126950F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EBB149-8A10-49A8-A1F9-C020805AA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FD9B3D-7A39-4566-9373-0350AC1A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9740-3088-4619-BE4E-8CDF459F4EE8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E13812-9795-4C75-8213-D8733D8A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2806D9-A0B8-4789-9FAB-7DCBF950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E3F3-15DA-4BFC-9213-111DBCF828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2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61DBF-4EC8-44EB-AFF5-68C65C90C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4C559C-7FCC-4C4B-AA83-EB580A89B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31D26C-CFDF-4F5D-AE8D-4A4FA1E1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9740-3088-4619-BE4E-8CDF459F4EE8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46C61F-D95F-4ACE-A3BB-CEC048EA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0A0FD0-7236-4B0D-AA69-E74BFC77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E3F3-15DA-4BFC-9213-111DBCF828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50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1F9EDE-2C20-42EB-9DA2-CCFCEAAE8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681678-AB68-4E81-AABC-D66808F79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1F790F1-0C85-4C99-880F-3F16DB3DB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CE8543-926E-4AD7-9E13-B0306128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9740-3088-4619-BE4E-8CDF459F4EE8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DC9952-53D1-47A6-930B-D9A0909A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82BB03-44E9-456A-9FE3-CDBE0CF9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E3F3-15DA-4BFC-9213-111DBCF828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69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7EAAC6-C7DD-4C0D-89EE-F62EE6EC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F0EDA1-2C7B-40C2-B159-754A8E501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5E676F-62B2-4FDA-8295-9E7FC01EF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F03649-A921-4715-8515-318C53F33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E80B77-B8DE-4C36-BB21-1B46671DA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047094-DE73-4629-8279-97410604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9740-3088-4619-BE4E-8CDF459F4EE8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22F8421-81C0-413B-8362-BC3AE683E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5E63FB4-BD9D-45A4-B95E-51CCA189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E3F3-15DA-4BFC-9213-111DBCF828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65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5AFEF-F8E1-4C77-AD2C-4272ECDA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4E21CA3-01F8-4E4D-A46B-52A5CF7CB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9740-3088-4619-BE4E-8CDF459F4EE8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D19BC2-F009-41F8-9D13-92860292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B9DE296-466D-4DDA-AB6D-85C0C50F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E3F3-15DA-4BFC-9213-111DBCF828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82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6ECBE53-C4D5-4684-9A14-E4A684EB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9740-3088-4619-BE4E-8CDF459F4EE8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3267BAB-1950-430C-AC10-AFC34A9B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6336B3-E79C-433E-BDA3-6976855E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E3F3-15DA-4BFC-9213-111DBCF828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00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E83B30-7743-475D-8C15-BADF12A85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1D52A-22EB-471D-A64A-E99214B91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8F268E-D360-4111-9282-2C5FB74BB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D87FC5-6EBB-4D33-9F75-72346214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9740-3088-4619-BE4E-8CDF459F4EE8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7D921D-9FAC-4A33-A764-113B6E69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30E48A-98F7-47CB-BC21-1F609FDE4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E3F3-15DA-4BFC-9213-111DBCF828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49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D3587-8CBB-4126-A26A-AB179A62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A262647-C2F1-4417-AFDA-08B3DAF92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8439B4-9838-4CBC-B5A6-88A142F49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379A2E-B3A9-44D5-837E-10FF0B3E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9740-3088-4619-BE4E-8CDF459F4EE8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BCE3EC-C602-477F-A89F-5D46771E8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746D8B-289A-4501-ABAE-2D88AB5C9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E3F3-15DA-4BFC-9213-111DBCF828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26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9E10F-5B68-4A8C-97B4-A05CED72F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829FFC-A948-46A5-8543-DB649D6BB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1F94A8-509D-4AA6-B341-0F78D0949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99740-3088-4619-BE4E-8CDF459F4EE8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F46A2D-9584-4E92-847B-0B347C61C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FF193C-461E-4D48-89DD-E9D8A21F3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CE3F3-15DA-4BFC-9213-111DBCF828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03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0C449-EFA4-411E-A121-99DFEFB0FA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err="1"/>
              <a:t>GameDev</a:t>
            </a:r>
            <a:endParaRPr lang="ru-RU" sz="9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157966-3991-445D-973F-5F5766A71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Учебная 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2406855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CBA14-D77E-4521-97F5-A6D80A2A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Процедурно-генерируемые уровни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62620D-1D2C-4303-879B-0C5E48877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Сделано:</a:t>
            </a:r>
          </a:p>
          <a:p>
            <a:pPr fontAlgn="base"/>
            <a:r>
              <a:rPr lang="ru-RU" dirty="0"/>
              <a:t>Генерация общего ландшафта в виде не связных областей</a:t>
            </a:r>
          </a:p>
          <a:p>
            <a:pPr fontAlgn="base"/>
            <a:r>
              <a:rPr lang="ru-RU" dirty="0"/>
              <a:t>Добавление коридоров между областями для получения целостной области</a:t>
            </a:r>
          </a:p>
          <a:p>
            <a:pPr fontAlgn="base"/>
            <a:r>
              <a:rPr lang="ru-RU" dirty="0"/>
              <a:t>Определение старта/финиша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3086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94EF4-CAE5-4098-BC90-1654B6D7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GoL</a:t>
            </a:r>
            <a:r>
              <a:rPr lang="en-US" dirty="0"/>
              <a:t> - </a:t>
            </a:r>
            <a:r>
              <a:rPr lang="ru-RU" dirty="0"/>
              <a:t>Динамические препятствия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F59EA1-C0FB-492D-ABBC-86614673A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Сделано:</a:t>
            </a:r>
          </a:p>
          <a:p>
            <a:pPr fontAlgn="base"/>
            <a:r>
              <a:rPr lang="ru-RU" dirty="0"/>
              <a:t>Полный функционал модели </a:t>
            </a:r>
            <a:r>
              <a:rPr lang="ru-RU" dirty="0" err="1"/>
              <a:t>GoL</a:t>
            </a:r>
            <a:r>
              <a:rPr lang="ru-RU" dirty="0"/>
              <a:t> с правилами, задаваемыми как параметры</a:t>
            </a:r>
          </a:p>
          <a:p>
            <a:pPr fontAlgn="base"/>
            <a:r>
              <a:rPr lang="ru-RU" dirty="0"/>
              <a:t>Хранение и вставка паттернов</a:t>
            </a:r>
          </a:p>
          <a:p>
            <a:pPr marL="0" indent="0">
              <a:buNone/>
            </a:pPr>
            <a:r>
              <a:rPr lang="ru-RU" dirty="0"/>
              <a:t>Планируется:</a:t>
            </a:r>
          </a:p>
          <a:p>
            <a:pPr fontAlgn="base"/>
            <a:r>
              <a:rPr lang="ru-RU" dirty="0"/>
              <a:t>Классификация и структурированное хранение паттернов, их анализ и комбинация</a:t>
            </a:r>
          </a:p>
          <a:p>
            <a:pPr fontAlgn="base"/>
            <a:r>
              <a:rPr lang="ru-RU" dirty="0"/>
              <a:t>Автоматический поиск паттернов и практичных начальных конфигураций </a:t>
            </a:r>
            <a:r>
              <a:rPr lang="ru-RU" dirty="0" err="1"/>
              <a:t>GoL</a:t>
            </a:r>
            <a:r>
              <a:rPr lang="ru-RU" dirty="0"/>
              <a:t> для полученных на первом этапе генерации ландшафтов</a:t>
            </a:r>
          </a:p>
          <a:p>
            <a:pPr fontAlgn="base"/>
            <a:r>
              <a:rPr lang="ru-RU" dirty="0"/>
              <a:t>Автоматический анализ разрешимости уровня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0534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BA06FC-CA37-422B-AC86-DD1ADD75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Действия игрового персонажа на уровне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F6BF5D-96DC-4BDC-AEEC-7F0D52A55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Сделано:</a:t>
            </a:r>
          </a:p>
          <a:p>
            <a:pPr fontAlgn="base"/>
            <a:r>
              <a:rPr lang="ru-RU" dirty="0"/>
              <a:t>Система пошаговой игры</a:t>
            </a:r>
          </a:p>
          <a:p>
            <a:pPr fontAlgn="base"/>
            <a:r>
              <a:rPr lang="ru-RU" dirty="0"/>
              <a:t>Передвижение по полю</a:t>
            </a:r>
          </a:p>
          <a:p>
            <a:pPr fontAlgn="base"/>
            <a:r>
              <a:rPr lang="ru-RU" dirty="0"/>
              <a:t>Подбираемые предметы</a:t>
            </a:r>
          </a:p>
          <a:p>
            <a:pPr marL="0" indent="0">
              <a:buNone/>
            </a:pPr>
            <a:r>
              <a:rPr lang="ru-RU" dirty="0"/>
              <a:t>Планируется:</a:t>
            </a:r>
          </a:p>
          <a:p>
            <a:pPr fontAlgn="base"/>
            <a:r>
              <a:rPr lang="ru-RU" dirty="0"/>
              <a:t>Расстановка предметов и </a:t>
            </a:r>
            <a:r>
              <a:rPr lang="ru-RU" dirty="0" err="1"/>
              <a:t>тайлов</a:t>
            </a:r>
            <a:r>
              <a:rPr lang="ru-RU" dirty="0"/>
              <a:t> уровня на карте</a:t>
            </a:r>
          </a:p>
          <a:p>
            <a:pPr fontAlgn="base"/>
            <a:r>
              <a:rPr lang="ru-RU" dirty="0"/>
              <a:t>«Проклятая земля»</a:t>
            </a:r>
          </a:p>
          <a:p>
            <a:pPr fontAlgn="base"/>
            <a:r>
              <a:rPr lang="ru-RU" dirty="0"/>
              <a:t>Инвентарь</a:t>
            </a:r>
          </a:p>
          <a:p>
            <a:pPr fontAlgn="base"/>
            <a:r>
              <a:rPr lang="ru-RU" dirty="0"/>
              <a:t>AI NPC</a:t>
            </a:r>
          </a:p>
          <a:p>
            <a:pPr fontAlgn="base"/>
            <a:r>
              <a:rPr lang="ru-RU" dirty="0"/>
              <a:t>Различные враги</a:t>
            </a:r>
          </a:p>
          <a:p>
            <a:pPr fontAlgn="base"/>
            <a:r>
              <a:rPr lang="ru-RU" dirty="0"/>
              <a:t>Система навыков персонажа с использованием </a:t>
            </a:r>
            <a:r>
              <a:rPr lang="ru-RU" dirty="0" err="1"/>
              <a:t>GoL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1559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CA4C2-D705-4253-AB77-C2FAE079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A3D2C7-3C21-4C35-8C13-E3CAC01A4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Сделано:</a:t>
            </a:r>
          </a:p>
          <a:p>
            <a:pPr fontAlgn="base"/>
            <a:r>
              <a:rPr lang="ru-RU" dirty="0"/>
              <a:t>Написан концепт</a:t>
            </a:r>
          </a:p>
          <a:p>
            <a:pPr marL="0" indent="0">
              <a:buNone/>
            </a:pPr>
            <a:r>
              <a:rPr lang="ru-RU" dirty="0"/>
              <a:t>Планируется:</a:t>
            </a:r>
          </a:p>
          <a:p>
            <a:pPr fontAlgn="base"/>
            <a:r>
              <a:rPr lang="ru-RU" dirty="0"/>
              <a:t>Доработка и реализация концепта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759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E292BDF6-7141-42A8-9D38-DA7A6155E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729" y="492918"/>
            <a:ext cx="10394246" cy="565701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22B0A-E6A7-4236-9CD6-A37F26F1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Организация</a:t>
            </a:r>
          </a:p>
        </p:txBody>
      </p:sp>
    </p:spTree>
    <p:extLst>
      <p:ext uri="{BB962C8B-B14F-4D97-AF65-F5344CB8AC3E}">
        <p14:creationId xmlns:p14="http://schemas.microsoft.com/office/powerpoint/2010/main" val="131674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8CD23-F862-49F5-86B3-F3A13B6C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Краткое описание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6FD18C-55FA-416F-BFE5-D391A511A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прототип игры с ИИ основанным на </a:t>
            </a:r>
            <a:r>
              <a:rPr lang="ru-RU" dirty="0" err="1"/>
              <a:t>Conway's</a:t>
            </a:r>
            <a:r>
              <a:rPr lang="ru-RU" dirty="0"/>
              <a:t> </a:t>
            </a:r>
            <a:r>
              <a:rPr lang="ru-RU" dirty="0" err="1"/>
              <a:t>Game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Life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Нельзя при этом иметь систему, которая только симулирует </a:t>
            </a:r>
            <a:r>
              <a:rPr lang="ru-RU" dirty="0" err="1"/>
              <a:t>Conway's</a:t>
            </a:r>
            <a:r>
              <a:rPr lang="ru-RU" dirty="0"/>
              <a:t> </a:t>
            </a:r>
            <a:r>
              <a:rPr lang="ru-RU" dirty="0" err="1"/>
              <a:t>Game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Life</a:t>
            </a:r>
            <a:r>
              <a:rPr lang="ru-RU" dirty="0"/>
              <a:t> визуально. Нужно чтобы игрок как-то взаимодействовал с ИИ. Дизайн и Гейм дизайн на усмотрение разработчика. </a:t>
            </a:r>
          </a:p>
        </p:txBody>
      </p:sp>
    </p:spTree>
    <p:extLst>
      <p:ext uri="{BB962C8B-B14F-4D97-AF65-F5344CB8AC3E}">
        <p14:creationId xmlns:p14="http://schemas.microsoft.com/office/powerpoint/2010/main" val="35690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ED7AB-5B2B-47BE-9889-2EB2BE84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Основные требования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19D2C3-0601-4CBF-A922-5A29E39D5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Критерии, по которым продукт определяется как Игра:</a:t>
            </a:r>
            <a:br>
              <a:rPr lang="ru-RU" dirty="0"/>
            </a:br>
            <a:r>
              <a:rPr lang="ru-RU" dirty="0"/>
              <a:t>1) Можно проиграть</a:t>
            </a:r>
            <a:br>
              <a:rPr lang="ru-RU" dirty="0"/>
            </a:br>
            <a:r>
              <a:rPr lang="ru-RU" dirty="0"/>
              <a:t>2) Два запуска игры не приводят к идентичному результату (действия игрока меняют мир игры и статус игрока)</a:t>
            </a:r>
            <a:br>
              <a:rPr lang="ru-RU" dirty="0"/>
            </a:br>
            <a:r>
              <a:rPr lang="ru-RU" dirty="0"/>
              <a:t>3) Есть сложность/задача. Игра бросает “ч</a:t>
            </a:r>
            <a:r>
              <a:rPr lang="en-US" dirty="0"/>
              <a:t>e</a:t>
            </a:r>
            <a:r>
              <a:rPr lang="ru-RU" dirty="0" err="1"/>
              <a:t>лендж</a:t>
            </a:r>
            <a:r>
              <a:rPr lang="ru-RU" dirty="0"/>
              <a:t>” и опытный игрок играет лучше, чем новичок.</a:t>
            </a:r>
          </a:p>
        </p:txBody>
      </p:sp>
    </p:spTree>
    <p:extLst>
      <p:ext uri="{BB962C8B-B14F-4D97-AF65-F5344CB8AC3E}">
        <p14:creationId xmlns:p14="http://schemas.microsoft.com/office/powerpoint/2010/main" val="338786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AC9C37-613B-4C0C-99D4-3DD1A550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Conway’s Game of Life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816B78-0980-4098-A905-48467E0D65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75"/>
          <a:stretch/>
        </p:blipFill>
        <p:spPr bwMode="auto">
          <a:xfrm>
            <a:off x="838200" y="1690688"/>
            <a:ext cx="5404534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4E2277A-63F1-4B55-AD20-6CF8FBD707E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734" y="1690688"/>
            <a:ext cx="4801087" cy="480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99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0F111-03FF-4DAA-8CBD-BCFD7E9F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 Crawler</a:t>
            </a:r>
            <a:endParaRPr lang="ru-RU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3609CE0-B9B8-411D-BD5E-F37001B7E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13" y="2490056"/>
            <a:ext cx="7077098" cy="361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AD3C906-8339-44C9-B44F-B1D36DCA01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54" y="753961"/>
            <a:ext cx="4606083" cy="345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06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0619E6-F589-4AB3-A52E-ABF2ACE1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8AE81B-C264-447F-A7E0-33D4861F4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Персонаж начинает игру в случайно выбранной точке уровня. Целью в прототипе является поиск случайно генерируемого выхода.</a:t>
            </a:r>
          </a:p>
          <a:p>
            <a:r>
              <a:rPr lang="ru-RU" dirty="0"/>
              <a:t>Игроку противостоят враги различного типа и сам игровой мир. Угроза окружения предстает в виде «проклятой земли» - клеток, нахождение в которых наносит повреждения персонажу. Перемещение «проклятой земли» происходит по правилам, основанным на </a:t>
            </a:r>
            <a:r>
              <a:rPr lang="ru-RU" dirty="0" err="1"/>
              <a:t>GoL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9766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6D333-3D81-46C9-BE68-7531289F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Процедурная генерация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A37947-121F-4976-AC38-492C7CE6B9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23770"/>
            <a:ext cx="10326000" cy="344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781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10ADC-275B-47BF-95E5-1A46FC4D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Сражения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98EC56-7864-4802-8C5C-32A408C458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2"/>
          <a:stretch/>
        </p:blipFill>
        <p:spPr bwMode="auto">
          <a:xfrm>
            <a:off x="950257" y="1524838"/>
            <a:ext cx="9811871" cy="430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066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506F97-3C09-464A-A9E3-2F7B4F92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4D865D-DCAE-4C8F-BDA2-E0F8FB449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Основа - процедурно-генерируемые уровни</a:t>
            </a:r>
          </a:p>
          <a:p>
            <a:r>
              <a:rPr lang="en-US" dirty="0" err="1"/>
              <a:t>GoL</a:t>
            </a:r>
            <a:r>
              <a:rPr lang="en-US" dirty="0"/>
              <a:t> - </a:t>
            </a:r>
            <a:r>
              <a:rPr lang="ru-RU" dirty="0"/>
              <a:t>Динамические препятствия</a:t>
            </a:r>
          </a:p>
          <a:p>
            <a:r>
              <a:rPr lang="ru-RU" dirty="0"/>
              <a:t>Действия игрового персонажа на уровне</a:t>
            </a:r>
          </a:p>
          <a:p>
            <a:r>
              <a:rPr lang="ru-RU" dirty="0"/>
              <a:t>Сражения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64912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239</Words>
  <Application>Microsoft Office PowerPoint</Application>
  <PresentationFormat>Широкоэкранный</PresentationFormat>
  <Paragraphs>49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GameDev</vt:lpstr>
      <vt:lpstr>Краткое описание</vt:lpstr>
      <vt:lpstr>Основные требования</vt:lpstr>
      <vt:lpstr>Conway’s Game of Life</vt:lpstr>
      <vt:lpstr>Dungeon Crawler</vt:lpstr>
      <vt:lpstr>Идея</vt:lpstr>
      <vt:lpstr>Процедурная генерация</vt:lpstr>
      <vt:lpstr>Сражения</vt:lpstr>
      <vt:lpstr>Компоненты</vt:lpstr>
      <vt:lpstr>Процедурно-генерируемые уровни</vt:lpstr>
      <vt:lpstr>GoL - Динамические препятствия</vt:lpstr>
      <vt:lpstr>Действия игрового персонажа на уровне</vt:lpstr>
      <vt:lpstr>Сражения</vt:lpstr>
      <vt:lpstr>Организация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GameDev</dc:title>
  <dc:creator>Дмитрий Мельников</dc:creator>
  <cp:lastModifiedBy>Дмитрий Мельников</cp:lastModifiedBy>
  <cp:revision>12</cp:revision>
  <dcterms:created xsi:type="dcterms:W3CDTF">2019-09-20T18:49:00Z</dcterms:created>
  <dcterms:modified xsi:type="dcterms:W3CDTF">2019-10-04T23:32:04Z</dcterms:modified>
</cp:coreProperties>
</file>