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294473-DFCF-4043-B82B-8FE18134A48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F8A425C-BCAA-4DD5-A9EE-B5DA061346B3}">
      <dgm:prSet phldrT="[Text]"/>
      <dgm:spPr/>
      <dgm:t>
        <a:bodyPr/>
        <a:lstStyle/>
        <a:p>
          <a:r>
            <a:rPr lang="en-US" dirty="0" smtClean="0"/>
            <a:t>Fork</a:t>
          </a:r>
          <a:endParaRPr lang="en-US" dirty="0"/>
        </a:p>
      </dgm:t>
    </dgm:pt>
    <dgm:pt modelId="{D285106E-46DC-41AA-AF00-F235F9154F9A}" type="parTrans" cxnId="{C0BA1B59-7D69-4AE2-B6F4-53795B5346F6}">
      <dgm:prSet/>
      <dgm:spPr/>
      <dgm:t>
        <a:bodyPr/>
        <a:lstStyle/>
        <a:p>
          <a:endParaRPr lang="en-US"/>
        </a:p>
      </dgm:t>
    </dgm:pt>
    <dgm:pt modelId="{C844B916-1165-43C4-8DE2-CD163E1EC925}" type="sibTrans" cxnId="{C0BA1B59-7D69-4AE2-B6F4-53795B5346F6}">
      <dgm:prSet/>
      <dgm:spPr/>
      <dgm:t>
        <a:bodyPr/>
        <a:lstStyle/>
        <a:p>
          <a:endParaRPr lang="en-US"/>
        </a:p>
      </dgm:t>
    </dgm:pt>
    <dgm:pt modelId="{115D0249-42EE-4270-8725-59F4E4D3AB1B}">
      <dgm:prSet phldrT="[Text]"/>
      <dgm:spPr/>
      <dgm:t>
        <a:bodyPr/>
        <a:lstStyle/>
        <a:p>
          <a:r>
            <a:rPr lang="en-US" dirty="0" smtClean="0"/>
            <a:t>Pull request</a:t>
          </a:r>
          <a:endParaRPr lang="en-US" dirty="0"/>
        </a:p>
      </dgm:t>
    </dgm:pt>
    <dgm:pt modelId="{8E714540-FE8A-44B0-84A2-332D73706E92}" type="parTrans" cxnId="{EBCF41BB-5567-48C7-9454-FCC2D7025B04}">
      <dgm:prSet/>
      <dgm:spPr/>
      <dgm:t>
        <a:bodyPr/>
        <a:lstStyle/>
        <a:p>
          <a:endParaRPr lang="en-US"/>
        </a:p>
      </dgm:t>
    </dgm:pt>
    <dgm:pt modelId="{44FEEAFA-CABD-4F04-9647-E3FD48447E30}" type="sibTrans" cxnId="{EBCF41BB-5567-48C7-9454-FCC2D7025B04}">
      <dgm:prSet/>
      <dgm:spPr/>
      <dgm:t>
        <a:bodyPr/>
        <a:lstStyle/>
        <a:p>
          <a:endParaRPr lang="en-US"/>
        </a:p>
      </dgm:t>
    </dgm:pt>
    <dgm:pt modelId="{168F6CDB-6CAE-4077-9E35-B28A0B148460}">
      <dgm:prSet phldrT="[Text]"/>
      <dgm:spPr/>
      <dgm:t>
        <a:bodyPr/>
        <a:lstStyle/>
        <a:p>
          <a:r>
            <a:rPr lang="en-US" dirty="0" err="1" smtClean="0"/>
            <a:t>Revisão</a:t>
          </a:r>
          <a:endParaRPr lang="en-US" dirty="0"/>
        </a:p>
      </dgm:t>
    </dgm:pt>
    <dgm:pt modelId="{ED68CD7B-2B28-4000-96CD-17F70EF70D59}" type="parTrans" cxnId="{92485772-7DE2-4B0C-AB45-BD4A183ACE11}">
      <dgm:prSet/>
      <dgm:spPr/>
      <dgm:t>
        <a:bodyPr/>
        <a:lstStyle/>
        <a:p>
          <a:endParaRPr lang="en-US"/>
        </a:p>
      </dgm:t>
    </dgm:pt>
    <dgm:pt modelId="{636D6D0D-9FDD-4E34-B71B-37EABAFE33E5}" type="sibTrans" cxnId="{92485772-7DE2-4B0C-AB45-BD4A183ACE11}">
      <dgm:prSet/>
      <dgm:spPr/>
      <dgm:t>
        <a:bodyPr/>
        <a:lstStyle/>
        <a:p>
          <a:endParaRPr lang="en-US"/>
        </a:p>
      </dgm:t>
    </dgm:pt>
    <dgm:pt modelId="{C2D68E03-FE95-47AE-A068-B590091E4918}">
      <dgm:prSet phldrT="[Text]"/>
      <dgm:spPr/>
      <dgm:t>
        <a:bodyPr/>
        <a:lstStyle/>
        <a:p>
          <a:r>
            <a:rPr lang="en-US" dirty="0" err="1" smtClean="0"/>
            <a:t>Aceitação</a:t>
          </a:r>
          <a:endParaRPr lang="en-US" dirty="0"/>
        </a:p>
      </dgm:t>
    </dgm:pt>
    <dgm:pt modelId="{7DDB8123-F13C-4AFD-9521-AC3E7B4A14F6}" type="parTrans" cxnId="{E1700A77-C1C9-4274-BEC1-9F045BE09E0A}">
      <dgm:prSet/>
      <dgm:spPr/>
      <dgm:t>
        <a:bodyPr/>
        <a:lstStyle/>
        <a:p>
          <a:endParaRPr lang="en-US"/>
        </a:p>
      </dgm:t>
    </dgm:pt>
    <dgm:pt modelId="{A9B914A8-0BEF-4DE2-9112-92521A07B258}" type="sibTrans" cxnId="{E1700A77-C1C9-4274-BEC1-9F045BE09E0A}">
      <dgm:prSet/>
      <dgm:spPr/>
      <dgm:t>
        <a:bodyPr/>
        <a:lstStyle/>
        <a:p>
          <a:endParaRPr lang="en-US"/>
        </a:p>
      </dgm:t>
    </dgm:pt>
    <dgm:pt modelId="{38667495-51B7-460C-BF24-D36D2A4EFC73}" type="pres">
      <dgm:prSet presAssocID="{75294473-DFCF-4043-B82B-8FE18134A486}" presName="Name0" presStyleCnt="0">
        <dgm:presLayoutVars>
          <dgm:dir/>
          <dgm:resizeHandles val="exact"/>
        </dgm:presLayoutVars>
      </dgm:prSet>
      <dgm:spPr/>
    </dgm:pt>
    <dgm:pt modelId="{559D5182-B416-4240-A858-BA8FEF2C836F}" type="pres">
      <dgm:prSet presAssocID="{1F8A425C-BCAA-4DD5-A9EE-B5DA061346B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106882-5DBD-417B-9C70-E3D784ECDDEF}" type="pres">
      <dgm:prSet presAssocID="{C844B916-1165-43C4-8DE2-CD163E1EC925}" presName="sibTrans" presStyleLbl="sibTrans2D1" presStyleIdx="0" presStyleCnt="3"/>
      <dgm:spPr/>
    </dgm:pt>
    <dgm:pt modelId="{01BC79A4-9117-4839-A3B6-0DCA823B7963}" type="pres">
      <dgm:prSet presAssocID="{C844B916-1165-43C4-8DE2-CD163E1EC925}" presName="connectorText" presStyleLbl="sibTrans2D1" presStyleIdx="0" presStyleCnt="3"/>
      <dgm:spPr/>
    </dgm:pt>
    <dgm:pt modelId="{B9E44327-9809-4AB6-8291-20929EFFC5B2}" type="pres">
      <dgm:prSet presAssocID="{115D0249-42EE-4270-8725-59F4E4D3AB1B}" presName="node" presStyleLbl="node1" presStyleIdx="1" presStyleCnt="4">
        <dgm:presLayoutVars>
          <dgm:bulletEnabled val="1"/>
        </dgm:presLayoutVars>
      </dgm:prSet>
      <dgm:spPr/>
    </dgm:pt>
    <dgm:pt modelId="{67E4972E-D8B4-4348-9009-259194C1C3BA}" type="pres">
      <dgm:prSet presAssocID="{44FEEAFA-CABD-4F04-9647-E3FD48447E30}" presName="sibTrans" presStyleLbl="sibTrans2D1" presStyleIdx="1" presStyleCnt="3"/>
      <dgm:spPr/>
    </dgm:pt>
    <dgm:pt modelId="{1849DC60-F9AB-4E59-B050-958AEF9D057A}" type="pres">
      <dgm:prSet presAssocID="{44FEEAFA-CABD-4F04-9647-E3FD48447E30}" presName="connectorText" presStyleLbl="sibTrans2D1" presStyleIdx="1" presStyleCnt="3"/>
      <dgm:spPr/>
    </dgm:pt>
    <dgm:pt modelId="{F1A4EF45-1359-438E-AEFA-F0B45EB9BA92}" type="pres">
      <dgm:prSet presAssocID="{168F6CDB-6CAE-4077-9E35-B28A0B1484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B334A7-EDBB-40E7-9F5F-266643AFB6E7}" type="pres">
      <dgm:prSet presAssocID="{636D6D0D-9FDD-4E34-B71B-37EABAFE33E5}" presName="sibTrans" presStyleLbl="sibTrans2D1" presStyleIdx="2" presStyleCnt="3"/>
      <dgm:spPr/>
    </dgm:pt>
    <dgm:pt modelId="{CAFB0D1D-6A76-4954-96A0-C558FD67FA67}" type="pres">
      <dgm:prSet presAssocID="{636D6D0D-9FDD-4E34-B71B-37EABAFE33E5}" presName="connectorText" presStyleLbl="sibTrans2D1" presStyleIdx="2" presStyleCnt="3"/>
      <dgm:spPr/>
    </dgm:pt>
    <dgm:pt modelId="{CBDFCA78-55BF-4D86-A10E-3E0C087C2A27}" type="pres">
      <dgm:prSet presAssocID="{C2D68E03-FE95-47AE-A068-B590091E4918}" presName="node" presStyleLbl="node1" presStyleIdx="3" presStyleCnt="4" custLinFactNeighborX="-2169" custLinFactNeighborY="1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E48465-6574-43D8-ACC9-31E37FDDCBE1}" type="presOf" srcId="{C2D68E03-FE95-47AE-A068-B590091E4918}" destId="{CBDFCA78-55BF-4D86-A10E-3E0C087C2A27}" srcOrd="0" destOrd="0" presId="urn:microsoft.com/office/officeart/2005/8/layout/process1"/>
    <dgm:cxn modelId="{44488259-1329-4685-BD8E-6AD3840E5C2B}" type="presOf" srcId="{1F8A425C-BCAA-4DD5-A9EE-B5DA061346B3}" destId="{559D5182-B416-4240-A858-BA8FEF2C836F}" srcOrd="0" destOrd="0" presId="urn:microsoft.com/office/officeart/2005/8/layout/process1"/>
    <dgm:cxn modelId="{E0FA533B-D7F9-4FCB-A4DF-0B9F4E25121F}" type="presOf" srcId="{115D0249-42EE-4270-8725-59F4E4D3AB1B}" destId="{B9E44327-9809-4AB6-8291-20929EFFC5B2}" srcOrd="0" destOrd="0" presId="urn:microsoft.com/office/officeart/2005/8/layout/process1"/>
    <dgm:cxn modelId="{92485772-7DE2-4B0C-AB45-BD4A183ACE11}" srcId="{75294473-DFCF-4043-B82B-8FE18134A486}" destId="{168F6CDB-6CAE-4077-9E35-B28A0B148460}" srcOrd="2" destOrd="0" parTransId="{ED68CD7B-2B28-4000-96CD-17F70EF70D59}" sibTransId="{636D6D0D-9FDD-4E34-B71B-37EABAFE33E5}"/>
    <dgm:cxn modelId="{F4D2A6A2-DEE1-4961-BFE9-2621BCF2896D}" type="presOf" srcId="{168F6CDB-6CAE-4077-9E35-B28A0B148460}" destId="{F1A4EF45-1359-438E-AEFA-F0B45EB9BA92}" srcOrd="0" destOrd="0" presId="urn:microsoft.com/office/officeart/2005/8/layout/process1"/>
    <dgm:cxn modelId="{8C13D5E8-EB42-43EE-977B-53126611B62E}" type="presOf" srcId="{C844B916-1165-43C4-8DE2-CD163E1EC925}" destId="{F9106882-5DBD-417B-9C70-E3D784ECDDEF}" srcOrd="0" destOrd="0" presId="urn:microsoft.com/office/officeart/2005/8/layout/process1"/>
    <dgm:cxn modelId="{A84599E4-6138-4719-BEE6-FB34325E0D13}" type="presOf" srcId="{44FEEAFA-CABD-4F04-9647-E3FD48447E30}" destId="{1849DC60-F9AB-4E59-B050-958AEF9D057A}" srcOrd="1" destOrd="0" presId="urn:microsoft.com/office/officeart/2005/8/layout/process1"/>
    <dgm:cxn modelId="{C0BA1B59-7D69-4AE2-B6F4-53795B5346F6}" srcId="{75294473-DFCF-4043-B82B-8FE18134A486}" destId="{1F8A425C-BCAA-4DD5-A9EE-B5DA061346B3}" srcOrd="0" destOrd="0" parTransId="{D285106E-46DC-41AA-AF00-F235F9154F9A}" sibTransId="{C844B916-1165-43C4-8DE2-CD163E1EC925}"/>
    <dgm:cxn modelId="{EC0BE8B6-F6BA-4FB4-BF8C-C6C1D9167B6D}" type="presOf" srcId="{75294473-DFCF-4043-B82B-8FE18134A486}" destId="{38667495-51B7-460C-BF24-D36D2A4EFC73}" srcOrd="0" destOrd="0" presId="urn:microsoft.com/office/officeart/2005/8/layout/process1"/>
    <dgm:cxn modelId="{754FA7A4-2CD2-4572-953A-866796FCE3D1}" type="presOf" srcId="{44FEEAFA-CABD-4F04-9647-E3FD48447E30}" destId="{67E4972E-D8B4-4348-9009-259194C1C3BA}" srcOrd="0" destOrd="0" presId="urn:microsoft.com/office/officeart/2005/8/layout/process1"/>
    <dgm:cxn modelId="{6165E37C-6B14-44F5-A07C-07918B4AD90D}" type="presOf" srcId="{C844B916-1165-43C4-8DE2-CD163E1EC925}" destId="{01BC79A4-9117-4839-A3B6-0DCA823B7963}" srcOrd="1" destOrd="0" presId="urn:microsoft.com/office/officeart/2005/8/layout/process1"/>
    <dgm:cxn modelId="{4E7F6707-410B-4E5E-BA66-78EA13E8BE51}" type="presOf" srcId="{636D6D0D-9FDD-4E34-B71B-37EABAFE33E5}" destId="{F7B334A7-EDBB-40E7-9F5F-266643AFB6E7}" srcOrd="0" destOrd="0" presId="urn:microsoft.com/office/officeart/2005/8/layout/process1"/>
    <dgm:cxn modelId="{E1700A77-C1C9-4274-BEC1-9F045BE09E0A}" srcId="{75294473-DFCF-4043-B82B-8FE18134A486}" destId="{C2D68E03-FE95-47AE-A068-B590091E4918}" srcOrd="3" destOrd="0" parTransId="{7DDB8123-F13C-4AFD-9521-AC3E7B4A14F6}" sibTransId="{A9B914A8-0BEF-4DE2-9112-92521A07B258}"/>
    <dgm:cxn modelId="{EBCF41BB-5567-48C7-9454-FCC2D7025B04}" srcId="{75294473-DFCF-4043-B82B-8FE18134A486}" destId="{115D0249-42EE-4270-8725-59F4E4D3AB1B}" srcOrd="1" destOrd="0" parTransId="{8E714540-FE8A-44B0-84A2-332D73706E92}" sibTransId="{44FEEAFA-CABD-4F04-9647-E3FD48447E30}"/>
    <dgm:cxn modelId="{8CA566BB-BD84-4DDC-84CE-1AD203137032}" type="presOf" srcId="{636D6D0D-9FDD-4E34-B71B-37EABAFE33E5}" destId="{CAFB0D1D-6A76-4954-96A0-C558FD67FA67}" srcOrd="1" destOrd="0" presId="urn:microsoft.com/office/officeart/2005/8/layout/process1"/>
    <dgm:cxn modelId="{7EA90540-0273-464C-B5DC-4507AB7D0EEA}" type="presParOf" srcId="{38667495-51B7-460C-BF24-D36D2A4EFC73}" destId="{559D5182-B416-4240-A858-BA8FEF2C836F}" srcOrd="0" destOrd="0" presId="urn:microsoft.com/office/officeart/2005/8/layout/process1"/>
    <dgm:cxn modelId="{57EB1E32-910C-4C6A-BEA2-2383839AA61E}" type="presParOf" srcId="{38667495-51B7-460C-BF24-D36D2A4EFC73}" destId="{F9106882-5DBD-417B-9C70-E3D784ECDDEF}" srcOrd="1" destOrd="0" presId="urn:microsoft.com/office/officeart/2005/8/layout/process1"/>
    <dgm:cxn modelId="{7921E4DC-FADC-4B26-AF51-3442F9549DBA}" type="presParOf" srcId="{F9106882-5DBD-417B-9C70-E3D784ECDDEF}" destId="{01BC79A4-9117-4839-A3B6-0DCA823B7963}" srcOrd="0" destOrd="0" presId="urn:microsoft.com/office/officeart/2005/8/layout/process1"/>
    <dgm:cxn modelId="{33D83966-E462-46DF-B40C-9D94373098F5}" type="presParOf" srcId="{38667495-51B7-460C-BF24-D36D2A4EFC73}" destId="{B9E44327-9809-4AB6-8291-20929EFFC5B2}" srcOrd="2" destOrd="0" presId="urn:microsoft.com/office/officeart/2005/8/layout/process1"/>
    <dgm:cxn modelId="{0D28D3E2-6BFC-47F2-8760-149E176A3AB7}" type="presParOf" srcId="{38667495-51B7-460C-BF24-D36D2A4EFC73}" destId="{67E4972E-D8B4-4348-9009-259194C1C3BA}" srcOrd="3" destOrd="0" presId="urn:microsoft.com/office/officeart/2005/8/layout/process1"/>
    <dgm:cxn modelId="{3B089100-ED01-4633-86C4-19E704F7503D}" type="presParOf" srcId="{67E4972E-D8B4-4348-9009-259194C1C3BA}" destId="{1849DC60-F9AB-4E59-B050-958AEF9D057A}" srcOrd="0" destOrd="0" presId="urn:microsoft.com/office/officeart/2005/8/layout/process1"/>
    <dgm:cxn modelId="{4F3AD756-5466-4C5C-841C-1DE6057B28AA}" type="presParOf" srcId="{38667495-51B7-460C-BF24-D36D2A4EFC73}" destId="{F1A4EF45-1359-438E-AEFA-F0B45EB9BA92}" srcOrd="4" destOrd="0" presId="urn:microsoft.com/office/officeart/2005/8/layout/process1"/>
    <dgm:cxn modelId="{30EBED9C-1AE3-422B-9ADE-6ABD20D82D77}" type="presParOf" srcId="{38667495-51B7-460C-BF24-D36D2A4EFC73}" destId="{F7B334A7-EDBB-40E7-9F5F-266643AFB6E7}" srcOrd="5" destOrd="0" presId="urn:microsoft.com/office/officeart/2005/8/layout/process1"/>
    <dgm:cxn modelId="{C9A1BAAA-382E-4438-909D-46695BAD5A75}" type="presParOf" srcId="{F7B334A7-EDBB-40E7-9F5F-266643AFB6E7}" destId="{CAFB0D1D-6A76-4954-96A0-C558FD67FA67}" srcOrd="0" destOrd="0" presId="urn:microsoft.com/office/officeart/2005/8/layout/process1"/>
    <dgm:cxn modelId="{E1ADE0DE-FDCA-4F33-83F9-758A3D6D6615}" type="presParOf" srcId="{38667495-51B7-460C-BF24-D36D2A4EFC73}" destId="{CBDFCA78-55BF-4D86-A10E-3E0C087C2A2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D5182-B416-4240-A858-BA8FEF2C836F}">
      <dsp:nvSpPr>
        <dsp:cNvPr id="0" name=""/>
        <dsp:cNvSpPr/>
      </dsp:nvSpPr>
      <dsp:spPr>
        <a:xfrm>
          <a:off x="2296" y="859459"/>
          <a:ext cx="1003952" cy="63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Fork</a:t>
          </a:r>
          <a:endParaRPr lang="en-US" sz="1600" kern="1200" dirty="0"/>
        </a:p>
      </dsp:txBody>
      <dsp:txXfrm>
        <a:off x="20766" y="877929"/>
        <a:ext cx="967012" cy="593667"/>
      </dsp:txXfrm>
    </dsp:sp>
    <dsp:sp modelId="{F9106882-5DBD-417B-9C70-E3D784ECDDEF}">
      <dsp:nvSpPr>
        <dsp:cNvPr id="0" name=""/>
        <dsp:cNvSpPr/>
      </dsp:nvSpPr>
      <dsp:spPr>
        <a:xfrm>
          <a:off x="1106643" y="1050273"/>
          <a:ext cx="212837" cy="248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06643" y="1100069"/>
        <a:ext cx="148986" cy="149388"/>
      </dsp:txXfrm>
    </dsp:sp>
    <dsp:sp modelId="{B9E44327-9809-4AB6-8291-20929EFFC5B2}">
      <dsp:nvSpPr>
        <dsp:cNvPr id="0" name=""/>
        <dsp:cNvSpPr/>
      </dsp:nvSpPr>
      <dsp:spPr>
        <a:xfrm>
          <a:off x="1407829" y="859459"/>
          <a:ext cx="1003952" cy="63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Pull request</a:t>
          </a:r>
          <a:endParaRPr lang="en-US" sz="1600" kern="1200" dirty="0"/>
        </a:p>
      </dsp:txBody>
      <dsp:txXfrm>
        <a:off x="1426299" y="877929"/>
        <a:ext cx="967012" cy="593667"/>
      </dsp:txXfrm>
    </dsp:sp>
    <dsp:sp modelId="{67E4972E-D8B4-4348-9009-259194C1C3BA}">
      <dsp:nvSpPr>
        <dsp:cNvPr id="0" name=""/>
        <dsp:cNvSpPr/>
      </dsp:nvSpPr>
      <dsp:spPr>
        <a:xfrm>
          <a:off x="2512176" y="1050273"/>
          <a:ext cx="212837" cy="248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12176" y="1100069"/>
        <a:ext cx="148986" cy="149388"/>
      </dsp:txXfrm>
    </dsp:sp>
    <dsp:sp modelId="{F1A4EF45-1359-438E-AEFA-F0B45EB9BA92}">
      <dsp:nvSpPr>
        <dsp:cNvPr id="0" name=""/>
        <dsp:cNvSpPr/>
      </dsp:nvSpPr>
      <dsp:spPr>
        <a:xfrm>
          <a:off x="2813361" y="859459"/>
          <a:ext cx="1003952" cy="63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Revisão</a:t>
          </a:r>
          <a:endParaRPr lang="en-US" sz="1600" kern="1200" dirty="0"/>
        </a:p>
      </dsp:txBody>
      <dsp:txXfrm>
        <a:off x="2831831" y="877929"/>
        <a:ext cx="967012" cy="593667"/>
      </dsp:txXfrm>
    </dsp:sp>
    <dsp:sp modelId="{F7B334A7-EDBB-40E7-9F5F-266643AFB6E7}">
      <dsp:nvSpPr>
        <dsp:cNvPr id="0" name=""/>
        <dsp:cNvSpPr/>
      </dsp:nvSpPr>
      <dsp:spPr>
        <a:xfrm rot="21433">
          <a:off x="3915529" y="1054664"/>
          <a:ext cx="208225" cy="248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915530" y="1104265"/>
        <a:ext cx="145758" cy="149388"/>
      </dsp:txXfrm>
    </dsp:sp>
    <dsp:sp modelId="{CBDFCA78-55BF-4D86-A10E-3E0C087C2A27}">
      <dsp:nvSpPr>
        <dsp:cNvPr id="0" name=""/>
        <dsp:cNvSpPr/>
      </dsp:nvSpPr>
      <dsp:spPr>
        <a:xfrm>
          <a:off x="4210184" y="868168"/>
          <a:ext cx="1003952" cy="63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Aceitação</a:t>
          </a:r>
          <a:endParaRPr lang="en-US" sz="1600" kern="1200" dirty="0"/>
        </a:p>
      </dsp:txBody>
      <dsp:txXfrm>
        <a:off x="4228654" y="886638"/>
        <a:ext cx="967012" cy="593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FC0A-4060-4C02-AAA1-CFE0D2C98D34}" type="datetimeFigureOut">
              <a:rPr lang="pt-PT" smtClean="0"/>
              <a:t>14/12/2015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EF93-DC39-49B8-8C00-8CE983EE3FC6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28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FC0A-4060-4C02-AAA1-CFE0D2C98D34}" type="datetimeFigureOut">
              <a:rPr lang="pt-PT" smtClean="0"/>
              <a:t>14/12/2015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EF93-DC39-49B8-8C00-8CE983EE3F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948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FC0A-4060-4C02-AAA1-CFE0D2C98D34}" type="datetimeFigureOut">
              <a:rPr lang="pt-PT" smtClean="0"/>
              <a:t>14/12/2015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EF93-DC39-49B8-8C00-8CE983EE3F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35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FC0A-4060-4C02-AAA1-CFE0D2C98D34}" type="datetimeFigureOut">
              <a:rPr lang="pt-PT" smtClean="0"/>
              <a:t>14/12/2015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EF93-DC39-49B8-8C00-8CE983EE3F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125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FC0A-4060-4C02-AAA1-CFE0D2C98D34}" type="datetimeFigureOut">
              <a:rPr lang="pt-PT" smtClean="0"/>
              <a:t>14/12/2015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EF93-DC39-49B8-8C00-8CE983EE3FC6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6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FC0A-4060-4C02-AAA1-CFE0D2C98D34}" type="datetimeFigureOut">
              <a:rPr lang="pt-PT" smtClean="0"/>
              <a:t>14/12/2015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EF93-DC39-49B8-8C00-8CE983EE3F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433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FC0A-4060-4C02-AAA1-CFE0D2C98D34}" type="datetimeFigureOut">
              <a:rPr lang="pt-PT" smtClean="0"/>
              <a:t>14/12/2015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EF93-DC39-49B8-8C00-8CE983EE3F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118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FC0A-4060-4C02-AAA1-CFE0D2C98D34}" type="datetimeFigureOut">
              <a:rPr lang="pt-PT" smtClean="0"/>
              <a:t>14/12/2015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EF93-DC39-49B8-8C00-8CE983EE3F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775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FC0A-4060-4C02-AAA1-CFE0D2C98D34}" type="datetimeFigureOut">
              <a:rPr lang="pt-PT" smtClean="0"/>
              <a:t>14/12/2015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EF93-DC39-49B8-8C00-8CE983EE3F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125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89FC0A-4060-4C02-AAA1-CFE0D2C98D34}" type="datetimeFigureOut">
              <a:rPr lang="pt-PT" smtClean="0"/>
              <a:t>14/12/2015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E4EF93-DC39-49B8-8C00-8CE983EE3F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05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FC0A-4060-4C02-AAA1-CFE0D2C98D34}" type="datetimeFigureOut">
              <a:rPr lang="pt-PT" smtClean="0"/>
              <a:t>14/12/2015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EF93-DC39-49B8-8C00-8CE983EE3F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992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89FC0A-4060-4C02-AAA1-CFE0D2C98D34}" type="datetimeFigureOut">
              <a:rPr lang="pt-PT" smtClean="0"/>
              <a:t>14/12/2015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E4EF93-DC39-49B8-8C00-8CE983EE3FC6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98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lwjgl.org/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755648"/>
            <a:ext cx="10058400" cy="1170432"/>
          </a:xfrm>
        </p:spPr>
        <p:txBody>
          <a:bodyPr/>
          <a:lstStyle/>
          <a:p>
            <a:pPr algn="ctr"/>
            <a:r>
              <a:rPr lang="pt-PT" dirty="0" smtClean="0"/>
              <a:t>Terasology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349196"/>
            <a:ext cx="10058400" cy="1143000"/>
          </a:xfrm>
        </p:spPr>
        <p:txBody>
          <a:bodyPr/>
          <a:lstStyle/>
          <a:p>
            <a:pPr algn="ctr"/>
            <a:r>
              <a:rPr lang="pt-PT" dirty="0" smtClean="0"/>
              <a:t>Análise do projeto de open source em relação à engenharia de software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1567543" y="4915312"/>
            <a:ext cx="95080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latin typeface="+mj-lt"/>
              </a:rPr>
              <a:t>Diogo </a:t>
            </a:r>
            <a:r>
              <a:rPr lang="pt-PT" sz="1600" dirty="0">
                <a:latin typeface="+mj-lt"/>
              </a:rPr>
              <a:t>Moura – </a:t>
            </a:r>
            <a:r>
              <a:rPr lang="pt-PT" sz="1600" dirty="0" smtClean="0">
                <a:latin typeface="+mj-lt"/>
              </a:rPr>
              <a:t>up2013    </a:t>
            </a:r>
            <a:r>
              <a:rPr lang="pt-PT" sz="1600" dirty="0">
                <a:latin typeface="+mj-lt"/>
              </a:rPr>
              <a:t>Filipa Ramos – </a:t>
            </a:r>
            <a:r>
              <a:rPr lang="pt-PT" sz="1600" dirty="0" smtClean="0">
                <a:latin typeface="+mj-lt"/>
              </a:rPr>
              <a:t>up201305378     Inês </a:t>
            </a:r>
            <a:r>
              <a:rPr lang="pt-PT" sz="1600" dirty="0">
                <a:latin typeface="+mj-lt"/>
              </a:rPr>
              <a:t>Santos – </a:t>
            </a:r>
            <a:r>
              <a:rPr lang="pt-PT" sz="1600" dirty="0" smtClean="0">
                <a:latin typeface="+mj-lt"/>
              </a:rPr>
              <a:t>up2013      Sérgio Domingues – up2013</a:t>
            </a:r>
          </a:p>
          <a:p>
            <a:endParaRPr lang="pt-PT" sz="1600" dirty="0" smtClean="0">
              <a:latin typeface="+mj-lt"/>
            </a:endParaRPr>
          </a:p>
          <a:p>
            <a:r>
              <a:rPr lang="pt-PT" sz="1600" dirty="0">
                <a:latin typeface="+mj-lt"/>
              </a:rPr>
              <a:t>	</a:t>
            </a:r>
            <a:r>
              <a:rPr lang="pt-PT" sz="1600" dirty="0" smtClean="0">
                <a:latin typeface="+mj-lt"/>
              </a:rPr>
              <a:t>		             Turma 6 – Engenharia de Software</a:t>
            </a:r>
            <a:endParaRPr lang="pt-PT" sz="1600" dirty="0">
              <a:latin typeface="+mj-lt"/>
            </a:endParaRPr>
          </a:p>
          <a:p>
            <a:r>
              <a:rPr lang="pt-PT" sz="1600" dirty="0" smtClean="0">
                <a:latin typeface="+mj-lt"/>
              </a:rPr>
              <a:t>			Faculdade de Engenharia da Universidade do Porto</a:t>
            </a:r>
          </a:p>
        </p:txBody>
      </p:sp>
    </p:spTree>
    <p:extLst>
      <p:ext uri="{BB962C8B-B14F-4D97-AF65-F5344CB8AC3E}">
        <p14:creationId xmlns:p14="http://schemas.microsoft.com/office/powerpoint/2010/main" val="13793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847007"/>
            <a:ext cx="3200400" cy="2286000"/>
          </a:xfrm>
        </p:spPr>
        <p:txBody>
          <a:bodyPr/>
          <a:lstStyle/>
          <a:p>
            <a:pPr algn="ctr"/>
            <a:r>
              <a:rPr lang="pt-PT" dirty="0" smtClean="0"/>
              <a:t>Terasology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b="1" dirty="0" smtClean="0"/>
              <a:t>Processo de Desenvolvimento do Software</a:t>
            </a:r>
            <a:endParaRPr lang="pt-PT" sz="2400" b="1" dirty="0" smtClean="0"/>
          </a:p>
          <a:p>
            <a:endParaRPr lang="pt-PT" b="1" dirty="0" smtClean="0"/>
          </a:p>
          <a:p>
            <a:pPr lvl="1"/>
            <a:r>
              <a:rPr lang="pt-PT" b="1" dirty="0" smtClean="0"/>
              <a:t>Modelo a aplicar</a:t>
            </a:r>
            <a:endParaRPr lang="pt-PT" b="1" dirty="0" smtClean="0"/>
          </a:p>
          <a:p>
            <a:pPr lvl="2"/>
            <a:r>
              <a:rPr lang="pt-PT" dirty="0"/>
              <a:t>BDD (Behaviour Driven-Development)</a:t>
            </a:r>
            <a:endParaRPr lang="pt-PT" b="1" dirty="0" smtClean="0"/>
          </a:p>
          <a:p>
            <a:endParaRPr lang="pt-PT" b="1" dirty="0" smtClean="0"/>
          </a:p>
          <a:p>
            <a:pPr lvl="1"/>
            <a:r>
              <a:rPr lang="pt-PT" b="1" dirty="0" smtClean="0"/>
              <a:t>Processo</a:t>
            </a:r>
            <a:endParaRPr lang="pt-PT" b="1" dirty="0" smtClean="0"/>
          </a:p>
          <a:p>
            <a:pPr lvl="2"/>
            <a:r>
              <a:rPr lang="pt-PT" dirty="0" smtClean="0"/>
              <a:t>Fork the project</a:t>
            </a:r>
          </a:p>
          <a:p>
            <a:pPr lvl="2"/>
            <a:r>
              <a:rPr lang="pt-PT" dirty="0" smtClean="0"/>
              <a:t>Issue a pull request</a:t>
            </a:r>
          </a:p>
          <a:p>
            <a:pPr lvl="2"/>
            <a:endParaRPr lang="pt-PT" b="1" dirty="0"/>
          </a:p>
          <a:p>
            <a:pPr lvl="2"/>
            <a:endParaRPr lang="pt-PT" b="1" dirty="0"/>
          </a:p>
          <a:p>
            <a:pPr lvl="1"/>
            <a:r>
              <a:rPr lang="pt-PT" b="1" dirty="0" smtClean="0"/>
              <a:t>Ferramentas usadas</a:t>
            </a:r>
            <a:endParaRPr lang="pt-PT" b="1" dirty="0" smtClean="0"/>
          </a:p>
          <a:p>
            <a:pPr lvl="2"/>
            <a:r>
              <a:rPr lang="pt-PT" dirty="0" smtClean="0"/>
              <a:t>Jenkins</a:t>
            </a:r>
          </a:p>
          <a:p>
            <a:pPr lvl="2"/>
            <a:r>
              <a:rPr lang="pt-PT" dirty="0" smtClean="0"/>
              <a:t>Issue tracking</a:t>
            </a:r>
          </a:p>
          <a:p>
            <a:pPr lvl="2"/>
            <a:r>
              <a:rPr lang="pt-PT" dirty="0" smtClean="0"/>
              <a:t>Pull request</a:t>
            </a:r>
          </a:p>
          <a:p>
            <a:pPr lvl="2"/>
            <a:endParaRPr lang="pt-PT" dirty="0"/>
          </a:p>
          <a:p>
            <a:pPr marL="384048" lvl="2" indent="0">
              <a:buNone/>
            </a:pPr>
            <a:endParaRPr lang="pt-PT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917" y="3478876"/>
            <a:ext cx="3200400" cy="3379124"/>
          </a:xfrm>
        </p:spPr>
        <p:txBody>
          <a:bodyPr/>
          <a:lstStyle/>
          <a:p>
            <a:r>
              <a:rPr lang="en-US" b="1" dirty="0" err="1"/>
              <a:t>Terasology</a:t>
            </a:r>
            <a:r>
              <a:rPr lang="en-US" dirty="0"/>
              <a:t> </a:t>
            </a:r>
            <a:r>
              <a:rPr lang="en-US" dirty="0" smtClean="0"/>
              <a:t>é um </a:t>
            </a:r>
            <a:r>
              <a:rPr lang="en-US" dirty="0" err="1" smtClean="0"/>
              <a:t>jogo</a:t>
            </a:r>
            <a:r>
              <a:rPr lang="en-US" dirty="0" smtClean="0"/>
              <a:t> de </a:t>
            </a:r>
            <a:r>
              <a:rPr lang="en-US" dirty="0" err="1" smtClean="0"/>
              <a:t>tributo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Minecraft.</a:t>
            </a:r>
            <a:endParaRPr lang="en-US" dirty="0" smtClean="0"/>
          </a:p>
          <a:p>
            <a:r>
              <a:rPr lang="en-US" dirty="0" err="1" smtClean="0"/>
              <a:t>Objetivos</a:t>
            </a:r>
            <a:r>
              <a:rPr lang="en-US" dirty="0" smtClean="0"/>
              <a:t>: </a:t>
            </a:r>
            <a:endParaRPr lang="en-US" dirty="0" smtClean="0"/>
          </a:p>
          <a:p>
            <a:r>
              <a:rPr lang="en-US" dirty="0" smtClean="0"/>
              <a:t>        - </a:t>
            </a:r>
            <a:r>
              <a:rPr lang="en-US" dirty="0" err="1" smtClean="0"/>
              <a:t>estudo</a:t>
            </a:r>
            <a:r>
              <a:rPr lang="en-US" dirty="0" smtClean="0"/>
              <a:t> da </a:t>
            </a:r>
            <a:r>
              <a:rPr lang="en-US" dirty="0" err="1" smtClean="0"/>
              <a:t>criação</a:t>
            </a:r>
            <a:r>
              <a:rPr lang="en-US" dirty="0" smtClean="0"/>
              <a:t> de </a:t>
            </a:r>
            <a:r>
              <a:rPr lang="en-US" dirty="0" err="1" smtClean="0"/>
              <a:t>terreno</a:t>
            </a:r>
            <a:r>
              <a:rPr lang="en-US" dirty="0" smtClean="0"/>
              <a:t> 3D;</a:t>
            </a:r>
            <a:endParaRPr lang="en-US" dirty="0" smtClean="0"/>
          </a:p>
          <a:p>
            <a:r>
              <a:rPr lang="en-US" dirty="0" smtClean="0"/>
              <a:t>        - </a:t>
            </a:r>
            <a:r>
              <a:rPr lang="en-US" dirty="0" err="1" smtClean="0"/>
              <a:t>aprofundar</a:t>
            </a:r>
            <a:r>
              <a:rPr lang="en-US" dirty="0" smtClean="0"/>
              <a:t> o </a:t>
            </a:r>
            <a:r>
              <a:rPr lang="en-US" dirty="0" err="1" smtClean="0"/>
              <a:t>conhecimento</a:t>
            </a:r>
            <a:r>
              <a:rPr lang="en-US" dirty="0" smtClean="0"/>
              <a:t> das </a:t>
            </a:r>
            <a:r>
              <a:rPr lang="en-US" dirty="0" err="1" smtClean="0"/>
              <a:t>técnicas</a:t>
            </a:r>
            <a:r>
              <a:rPr lang="en-US" dirty="0" smtClean="0"/>
              <a:t> de rendering </a:t>
            </a:r>
            <a:r>
              <a:rPr lang="en-US" dirty="0" err="1" smtClean="0"/>
              <a:t>em</a:t>
            </a:r>
            <a:r>
              <a:rPr lang="en-US" dirty="0" smtClean="0"/>
              <a:t> Java </a:t>
            </a:r>
            <a:r>
              <a:rPr lang="en-US" dirty="0" err="1" smtClean="0"/>
              <a:t>usando</a:t>
            </a:r>
            <a:r>
              <a:rPr lang="en-US" dirty="0" smtClean="0"/>
              <a:t> a </a:t>
            </a:r>
            <a:r>
              <a:rPr lang="en-US" dirty="0" err="1" smtClean="0"/>
              <a:t>biblioteca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jogos</a:t>
            </a:r>
            <a:r>
              <a:rPr lang="en-US" dirty="0" smtClean="0"/>
              <a:t> </a:t>
            </a:r>
            <a:r>
              <a:rPr lang="en-US" b="1" dirty="0" smtClean="0">
                <a:hlinkClick r:id="rId2"/>
              </a:rPr>
              <a:t>LWJGL</a:t>
            </a:r>
            <a:r>
              <a:rPr lang="en-US" dirty="0"/>
              <a:t> . </a:t>
            </a:r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-3834160" y="1990007"/>
            <a:ext cx="559089" cy="29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1026" name="Picture 2" descr="http://3.bp.blogspot.com/-EPMKmlwQgQo/T4qUtfT4Z-I/AAAAAAAACps/hRBH63ZziS0/s1600/Terasology+Linux+Game+(Inspired+by+Minecraft,+Dwarf+Fortress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21" y="228982"/>
            <a:ext cx="3538792" cy="206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71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Requisitos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63" y="1827836"/>
            <a:ext cx="4937760" cy="4023360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Processo:</a:t>
            </a:r>
          </a:p>
          <a:p>
            <a:pPr lvl="1"/>
            <a:r>
              <a:rPr lang="pt-PT" dirty="0" smtClean="0"/>
              <a:t>1. Sugestão</a:t>
            </a:r>
          </a:p>
          <a:p>
            <a:pPr lvl="2"/>
            <a:r>
              <a:rPr lang="pt-PT" dirty="0" smtClean="0"/>
              <a:t>Alguém posta uma sugestão na thread respetiva no fórum.</a:t>
            </a:r>
          </a:p>
          <a:p>
            <a:pPr lvl="1"/>
            <a:r>
              <a:rPr lang="pt-PT" dirty="0" smtClean="0"/>
              <a:t>2. Avaliação</a:t>
            </a:r>
          </a:p>
          <a:p>
            <a:pPr lvl="2"/>
            <a:r>
              <a:rPr lang="pt-PT" dirty="0" smtClean="0"/>
              <a:t>A sugestão é avaliada por vários membros.</a:t>
            </a:r>
          </a:p>
          <a:p>
            <a:pPr lvl="1"/>
            <a:r>
              <a:rPr lang="pt-PT" dirty="0" smtClean="0"/>
              <a:t>3. Design</a:t>
            </a:r>
          </a:p>
          <a:p>
            <a:pPr lvl="2"/>
            <a:r>
              <a:rPr lang="pt-PT" dirty="0" smtClean="0"/>
              <a:t>Começam a ser delineados os aspetos técnicos.</a:t>
            </a:r>
          </a:p>
          <a:p>
            <a:pPr lvl="1"/>
            <a:r>
              <a:rPr lang="pt-PT" dirty="0" smtClean="0"/>
              <a:t>4. Implementação</a:t>
            </a:r>
          </a:p>
          <a:p>
            <a:pPr lvl="2"/>
            <a:r>
              <a:rPr lang="pt-PT" dirty="0" smtClean="0"/>
              <a:t>Começa a ser implementada a ideia em código.</a:t>
            </a:r>
          </a:p>
          <a:p>
            <a:pPr lvl="1"/>
            <a:r>
              <a:rPr lang="pt-PT" dirty="0" smtClean="0"/>
              <a:t>5. Gestão de Módulos</a:t>
            </a:r>
          </a:p>
          <a:p>
            <a:pPr lvl="2"/>
            <a:r>
              <a:rPr lang="pt-PT" dirty="0" smtClean="0"/>
              <a:t>Avaliar o conceito de forma a decidir qual o objetivo</a:t>
            </a:r>
          </a:p>
          <a:p>
            <a:pPr lvl="3"/>
            <a:r>
              <a:rPr lang="pt-PT" dirty="0" smtClean="0"/>
              <a:t>Módulo – module forum;</a:t>
            </a:r>
          </a:p>
          <a:p>
            <a:pPr lvl="3"/>
            <a:r>
              <a:rPr lang="pt-PT" dirty="0" smtClean="0"/>
              <a:t>Arte – art forum;</a:t>
            </a:r>
          </a:p>
          <a:p>
            <a:pPr lvl="3"/>
            <a:r>
              <a:rPr lang="pt-PT" dirty="0" smtClean="0"/>
              <a:t>Arquitetura – Core Projects forum.</a:t>
            </a:r>
          </a:p>
          <a:p>
            <a:pPr lvl="1"/>
            <a:r>
              <a:rPr lang="pt-PT" dirty="0" smtClean="0"/>
              <a:t>6. Lançamento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1279" y="1811196"/>
            <a:ext cx="4937760" cy="2090538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Validação:</a:t>
            </a:r>
          </a:p>
          <a:p>
            <a:endParaRPr lang="pt-PT" dirty="0"/>
          </a:p>
          <a:p>
            <a:endParaRPr lang="pt-PT" dirty="0" smtClean="0"/>
          </a:p>
          <a:p>
            <a:pPr marL="0" indent="0">
              <a:buNone/>
            </a:pPr>
            <a:r>
              <a:rPr lang="pt-PT" dirty="0" smtClean="0"/>
              <a:t> Use Cases:</a:t>
            </a:r>
          </a:p>
          <a:p>
            <a:endParaRPr lang="pt-PT" dirty="0" smtClean="0"/>
          </a:p>
          <a:p>
            <a:pPr lvl="1"/>
            <a:endParaRPr lang="pt-PT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65439288"/>
              </p:ext>
            </p:extLst>
          </p:nvPr>
        </p:nvGraphicFramePr>
        <p:xfrm>
          <a:off x="5721531" y="1401663"/>
          <a:ext cx="5225143" cy="2349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664" y="3334658"/>
            <a:ext cx="1767428" cy="1167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09" y="3890287"/>
            <a:ext cx="2321356" cy="1951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594" y="3115540"/>
            <a:ext cx="2711394" cy="293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7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154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Terasology</vt:lpstr>
      <vt:lpstr>Terasology</vt:lpstr>
      <vt:lpstr>Requisitos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Terasology</dc:title>
  <dc:creator>Filipa Ramos</dc:creator>
  <cp:lastModifiedBy>Filipa Ramos</cp:lastModifiedBy>
  <cp:revision>5</cp:revision>
  <dcterms:created xsi:type="dcterms:W3CDTF">2015-12-12T16:31:22Z</dcterms:created>
  <dcterms:modified xsi:type="dcterms:W3CDTF">2015-12-14T16:26:53Z</dcterms:modified>
</cp:coreProperties>
</file>