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8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4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3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25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6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433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118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7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25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05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9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89FC0A-4060-4C02-AAA1-CFE0D2C98D34}" type="datetimeFigureOut">
              <a:rPr lang="pt-PT" smtClean="0"/>
              <a:t>12/12/2015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E4EF93-DC39-49B8-8C00-8CE983EE3FC6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wjgl.org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755648"/>
            <a:ext cx="10058400" cy="1170432"/>
          </a:xfrm>
        </p:spPr>
        <p:txBody>
          <a:bodyPr/>
          <a:lstStyle/>
          <a:p>
            <a:pPr algn="ctr"/>
            <a:r>
              <a:rPr lang="pt-PT" dirty="0" smtClean="0"/>
              <a:t>Terasology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349196"/>
            <a:ext cx="10058400" cy="1143000"/>
          </a:xfrm>
        </p:spPr>
        <p:txBody>
          <a:bodyPr/>
          <a:lstStyle/>
          <a:p>
            <a:pPr algn="ctr"/>
            <a:r>
              <a:rPr lang="pt-PT" dirty="0" smtClean="0"/>
              <a:t>Análise do projeto de open source em relação à engenharia de software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567543" y="4915312"/>
            <a:ext cx="9508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latin typeface="+mj-lt"/>
              </a:rPr>
              <a:t>Diogo </a:t>
            </a:r>
            <a:r>
              <a:rPr lang="pt-PT" sz="1600" dirty="0">
                <a:latin typeface="+mj-lt"/>
              </a:rPr>
              <a:t>Moura – </a:t>
            </a:r>
            <a:r>
              <a:rPr lang="pt-PT" sz="1600" dirty="0" smtClean="0">
                <a:latin typeface="+mj-lt"/>
              </a:rPr>
              <a:t>up2013    </a:t>
            </a:r>
            <a:r>
              <a:rPr lang="pt-PT" sz="1600" dirty="0">
                <a:latin typeface="+mj-lt"/>
              </a:rPr>
              <a:t>Filipa Ramos – </a:t>
            </a:r>
            <a:r>
              <a:rPr lang="pt-PT" sz="1600" dirty="0" smtClean="0">
                <a:latin typeface="+mj-lt"/>
              </a:rPr>
              <a:t>up201305378     Inês </a:t>
            </a:r>
            <a:r>
              <a:rPr lang="pt-PT" sz="1600" dirty="0">
                <a:latin typeface="+mj-lt"/>
              </a:rPr>
              <a:t>Santos – </a:t>
            </a:r>
            <a:r>
              <a:rPr lang="pt-PT" sz="1600" dirty="0" smtClean="0">
                <a:latin typeface="+mj-lt"/>
              </a:rPr>
              <a:t>up2013      Sérgio Domingues – up2013</a:t>
            </a:r>
          </a:p>
          <a:p>
            <a:endParaRPr lang="pt-PT" sz="1600" dirty="0" smtClean="0">
              <a:latin typeface="+mj-lt"/>
            </a:endParaRPr>
          </a:p>
          <a:p>
            <a:r>
              <a:rPr lang="pt-PT" sz="1600" dirty="0">
                <a:latin typeface="+mj-lt"/>
              </a:rPr>
              <a:t>	</a:t>
            </a:r>
            <a:r>
              <a:rPr lang="pt-PT" sz="1600" dirty="0" smtClean="0">
                <a:latin typeface="+mj-lt"/>
              </a:rPr>
              <a:t>		             Turma 6 – Engenharia de Software</a:t>
            </a:r>
            <a:endParaRPr lang="pt-PT" sz="1600" dirty="0">
              <a:latin typeface="+mj-lt"/>
            </a:endParaRPr>
          </a:p>
          <a:p>
            <a:r>
              <a:rPr lang="pt-PT" sz="1600" dirty="0" smtClean="0">
                <a:latin typeface="+mj-lt"/>
              </a:rPr>
              <a:t>			Faculdade de Engenharia da Universidade do Porto</a:t>
            </a:r>
          </a:p>
        </p:txBody>
      </p:sp>
    </p:spTree>
    <p:extLst>
      <p:ext uri="{BB962C8B-B14F-4D97-AF65-F5344CB8AC3E}">
        <p14:creationId xmlns:p14="http://schemas.microsoft.com/office/powerpoint/2010/main" val="13793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847007"/>
            <a:ext cx="3200400" cy="2286000"/>
          </a:xfrm>
        </p:spPr>
        <p:txBody>
          <a:bodyPr/>
          <a:lstStyle/>
          <a:p>
            <a:pPr algn="ctr"/>
            <a:r>
              <a:rPr lang="pt-PT" dirty="0" smtClean="0"/>
              <a:t>Terasology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b="1" dirty="0"/>
              <a:t>Software developing </a:t>
            </a:r>
            <a:r>
              <a:rPr lang="pt-PT" sz="2400" b="1" dirty="0" smtClean="0"/>
              <a:t>process</a:t>
            </a:r>
          </a:p>
          <a:p>
            <a:endParaRPr lang="pt-PT" b="1" dirty="0" smtClean="0"/>
          </a:p>
          <a:p>
            <a:pPr lvl="1"/>
            <a:r>
              <a:rPr lang="pt-PT" b="1" dirty="0" smtClean="0"/>
              <a:t>Aspired Model</a:t>
            </a:r>
          </a:p>
          <a:p>
            <a:pPr lvl="2"/>
            <a:r>
              <a:rPr lang="pt-PT" dirty="0"/>
              <a:t>BDD (Behaviour Driven-Development)</a:t>
            </a:r>
            <a:endParaRPr lang="pt-PT" b="1" dirty="0" smtClean="0"/>
          </a:p>
          <a:p>
            <a:endParaRPr lang="pt-PT" b="1" dirty="0" smtClean="0"/>
          </a:p>
          <a:p>
            <a:pPr lvl="1"/>
            <a:r>
              <a:rPr lang="pt-PT" b="1" dirty="0" smtClean="0"/>
              <a:t>Process:</a:t>
            </a:r>
          </a:p>
          <a:p>
            <a:pPr lvl="2"/>
            <a:r>
              <a:rPr lang="pt-PT" dirty="0" smtClean="0"/>
              <a:t>Fork the project</a:t>
            </a:r>
          </a:p>
          <a:p>
            <a:pPr lvl="2"/>
            <a:r>
              <a:rPr lang="pt-PT" dirty="0" smtClean="0"/>
              <a:t>Issue a pull request</a:t>
            </a:r>
          </a:p>
          <a:p>
            <a:pPr lvl="2"/>
            <a:endParaRPr lang="pt-PT" b="1" dirty="0"/>
          </a:p>
          <a:p>
            <a:pPr lvl="2"/>
            <a:endParaRPr lang="pt-PT" b="1" dirty="0"/>
          </a:p>
          <a:p>
            <a:pPr lvl="1"/>
            <a:r>
              <a:rPr lang="pt-PT" b="1" dirty="0" smtClean="0"/>
              <a:t>Important tools:</a:t>
            </a:r>
          </a:p>
          <a:p>
            <a:pPr lvl="2"/>
            <a:r>
              <a:rPr lang="pt-PT" dirty="0" smtClean="0"/>
              <a:t>Jenkins</a:t>
            </a:r>
          </a:p>
          <a:p>
            <a:pPr lvl="2"/>
            <a:r>
              <a:rPr lang="pt-PT" dirty="0" smtClean="0"/>
              <a:t>Issue tracking</a:t>
            </a:r>
          </a:p>
          <a:p>
            <a:pPr lvl="2"/>
            <a:r>
              <a:rPr lang="pt-PT" dirty="0" smtClean="0"/>
              <a:t>Pull request</a:t>
            </a:r>
          </a:p>
          <a:p>
            <a:pPr lvl="2"/>
            <a:endParaRPr lang="pt-PT" dirty="0"/>
          </a:p>
          <a:p>
            <a:pPr marL="384048" lvl="2" indent="0">
              <a:buNone/>
            </a:pPr>
            <a:endParaRPr lang="pt-PT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917" y="3478876"/>
            <a:ext cx="3200400" cy="3379124"/>
          </a:xfrm>
        </p:spPr>
        <p:txBody>
          <a:bodyPr/>
          <a:lstStyle/>
          <a:p>
            <a:r>
              <a:rPr lang="en-US" b="1" dirty="0" err="1"/>
              <a:t>Terasology</a:t>
            </a:r>
            <a:r>
              <a:rPr lang="en-US" dirty="0"/>
              <a:t> is a game that pays tribute to </a:t>
            </a:r>
            <a:r>
              <a:rPr lang="en-US" i="1" dirty="0" smtClean="0"/>
              <a:t>Minecraft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Objectives: </a:t>
            </a:r>
          </a:p>
          <a:p>
            <a:r>
              <a:rPr lang="en-US" dirty="0" smtClean="0"/>
              <a:t>        - studying </a:t>
            </a:r>
            <a:r>
              <a:rPr lang="en-US" dirty="0"/>
              <a:t>the procedures involved in creating 3D </a:t>
            </a:r>
            <a:r>
              <a:rPr lang="en-US" dirty="0" smtClean="0"/>
              <a:t>terrain;</a:t>
            </a:r>
          </a:p>
          <a:p>
            <a:r>
              <a:rPr lang="en-US" dirty="0" smtClean="0"/>
              <a:t>        - deepen the knowledge of the </a:t>
            </a:r>
            <a:r>
              <a:rPr lang="en-US" dirty="0"/>
              <a:t>rendering techniques in Java using the game development </a:t>
            </a:r>
            <a:r>
              <a:rPr lang="en-US" dirty="0" smtClean="0"/>
              <a:t>library </a:t>
            </a:r>
            <a:r>
              <a:rPr lang="en-US" b="1" dirty="0" smtClean="0">
                <a:hlinkClick r:id="rId2"/>
              </a:rPr>
              <a:t>LWJGL</a:t>
            </a:r>
            <a:r>
              <a:rPr lang="en-US" dirty="0"/>
              <a:t> . 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-3834160" y="1990007"/>
            <a:ext cx="559089" cy="29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026" name="Picture 2" descr="http://3.bp.blogspot.com/-EPMKmlwQgQo/T4qUtfT4Z-I/AAAAAAAACps/hRBH63ZziS0/s1600/Terasology+Linux+Game+(Inspired+by+Minecraft,+Dwarf+Fortress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1" y="228982"/>
            <a:ext cx="3538792" cy="20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17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58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Terasology</vt:lpstr>
      <vt:lpstr>Terasology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Terasology</dc:title>
  <dc:creator>Filipa Ramos</dc:creator>
  <cp:lastModifiedBy>Filipa Ramos</cp:lastModifiedBy>
  <cp:revision>2</cp:revision>
  <dcterms:created xsi:type="dcterms:W3CDTF">2015-12-12T16:31:22Z</dcterms:created>
  <dcterms:modified xsi:type="dcterms:W3CDTF">2015-12-12T16:44:22Z</dcterms:modified>
</cp:coreProperties>
</file>