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C541-AD2A-4CEF-97C9-6A448C3DDD3C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98101-3E6C-4641-B86F-BF55CABA3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812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C541-AD2A-4CEF-97C9-6A448C3DDD3C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98101-3E6C-4641-B86F-BF55CABA3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70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C541-AD2A-4CEF-97C9-6A448C3DDD3C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98101-3E6C-4641-B86F-BF55CABA3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64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C541-AD2A-4CEF-97C9-6A448C3DDD3C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98101-3E6C-4641-B86F-BF55CABA3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186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C541-AD2A-4CEF-97C9-6A448C3DDD3C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98101-3E6C-4641-B86F-BF55CABA3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90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C541-AD2A-4CEF-97C9-6A448C3DDD3C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98101-3E6C-4641-B86F-BF55CABA3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963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C541-AD2A-4CEF-97C9-6A448C3DDD3C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98101-3E6C-4641-B86F-BF55CABA3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020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C541-AD2A-4CEF-97C9-6A448C3DDD3C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98101-3E6C-4641-B86F-BF55CABA3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57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C541-AD2A-4CEF-97C9-6A448C3DDD3C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98101-3E6C-4641-B86F-BF55CABA3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86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C541-AD2A-4CEF-97C9-6A448C3DDD3C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98101-3E6C-4641-B86F-BF55CABA3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77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C541-AD2A-4CEF-97C9-6A448C3DDD3C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98101-3E6C-4641-B86F-BF55CABA3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39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BC541-AD2A-4CEF-97C9-6A448C3DDD3C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98101-3E6C-4641-B86F-BF55CABA3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76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erokube.com/selenoid/latest/" TargetMode="External"/><Relationship Id="rId2" Type="http://schemas.openxmlformats.org/officeDocument/2006/relationships/hyperlink" Target="https://aerokube.com/selenoid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habr.com/ru/post/493626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erokube.com/moon/latest/" TargetMode="External"/><Relationship Id="rId2" Type="http://schemas.openxmlformats.org/officeDocument/2006/relationships/hyperlink" Target="https://aerokube.com/mo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testingbot.com/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saucelab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ambdatest.com/" TargetMode="External"/><Relationship Id="rId11" Type="http://schemas.openxmlformats.org/officeDocument/2006/relationships/image" Target="../media/image13.png"/><Relationship Id="rId5" Type="http://schemas.openxmlformats.org/officeDocument/2006/relationships/hyperlink" Target="https://applitools.com/" TargetMode="External"/><Relationship Id="rId10" Type="http://schemas.openxmlformats.org/officeDocument/2006/relationships/image" Target="../media/image12.png"/><Relationship Id="rId4" Type="http://schemas.openxmlformats.org/officeDocument/2006/relationships/hyperlink" Target="https://www.gridlastic.com/" TargetMode="External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 CD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Удаленный запуск</a:t>
            </a:r>
            <a:endParaRPr lang="en-US" dirty="0" smtClean="0"/>
          </a:p>
          <a:p>
            <a:r>
              <a:rPr lang="en-US" dirty="0" smtClean="0"/>
              <a:t>Selenium Grid</a:t>
            </a:r>
          </a:p>
          <a:p>
            <a:r>
              <a:rPr lang="en-US" dirty="0" err="1" smtClean="0"/>
              <a:t>Selenoid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8372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4. </a:t>
            </a:r>
            <a:r>
              <a:rPr lang="en-US" dirty="0" err="1" smtClean="0"/>
              <a:t>Selenoid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456213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https://aerokube.com/selenoid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https://aerokube.com/selenoid/latest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ru-RU" dirty="0" err="1">
                <a:hlinkClick r:id="rId4"/>
              </a:rPr>
              <a:t>Selenoid</a:t>
            </a:r>
            <a:r>
              <a:rPr lang="ru-RU" dirty="0">
                <a:hlinkClick r:id="rId4"/>
              </a:rPr>
              <a:t> — сотни параллельных UI-тестов легко и быстро. Павел Сенин / </a:t>
            </a:r>
            <a:r>
              <a:rPr lang="ru-RU" dirty="0" err="1">
                <a:hlinkClick r:id="rId4"/>
              </a:rPr>
              <a:t>Хабр</a:t>
            </a:r>
            <a:r>
              <a:rPr lang="ru-RU" dirty="0">
                <a:hlinkClick r:id="rId4"/>
              </a:rPr>
              <a:t> (habr.com)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6879" y="1507218"/>
            <a:ext cx="7470321" cy="420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27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5. </a:t>
            </a:r>
            <a:r>
              <a:rPr lang="en-US" dirty="0" smtClean="0"/>
              <a:t>Moon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407229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https://aerokube.com/moon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https://aerokube.com/moon/latest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7027" y="1123497"/>
            <a:ext cx="5829300" cy="470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29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Clouds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129893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https://www.browserstack.com/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://saucelabs.com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https://testingbot.com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https://www.gridlastic.com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https://applitools.com</a:t>
            </a:r>
            <a:r>
              <a:rPr lang="en-US" dirty="0" smtClean="0">
                <a:hlinkClick r:id="rId5"/>
              </a:rPr>
              <a:t>/#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https://www.lambdatest.com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3566" y="697353"/>
            <a:ext cx="1777093" cy="177709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3999" y="2775619"/>
            <a:ext cx="1777093" cy="17136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08724" y="2059446"/>
            <a:ext cx="1777093" cy="177709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95810" y="4205298"/>
            <a:ext cx="1777093" cy="177709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21360" y="4718286"/>
            <a:ext cx="1777093" cy="177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690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 Зачем нужен удаленный запуск?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Запуск </a:t>
            </a:r>
            <a:r>
              <a:rPr lang="ru-RU" dirty="0" err="1" smtClean="0"/>
              <a:t>автотестов</a:t>
            </a:r>
            <a:r>
              <a:rPr lang="ru-RU" dirty="0" smtClean="0"/>
              <a:t> с разными ОС</a:t>
            </a:r>
          </a:p>
          <a:p>
            <a:r>
              <a:rPr lang="ru-RU" dirty="0" smtClean="0"/>
              <a:t>Запуск </a:t>
            </a:r>
            <a:r>
              <a:rPr lang="ru-RU" dirty="0" err="1" smtClean="0"/>
              <a:t>автотестов</a:t>
            </a:r>
            <a:r>
              <a:rPr lang="ru-RU" dirty="0" smtClean="0"/>
              <a:t> с разными версиями браузеров</a:t>
            </a:r>
          </a:p>
          <a:p>
            <a:r>
              <a:rPr lang="ru-RU" dirty="0" smtClean="0"/>
              <a:t>Запуск нескольких браузеров одновременно</a:t>
            </a:r>
          </a:p>
          <a:p>
            <a:r>
              <a:rPr lang="ru-RU" dirty="0" smtClean="0"/>
              <a:t>Запуск множества тестов параллельно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412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 Класс </a:t>
            </a:r>
            <a:r>
              <a:rPr lang="en-US" dirty="0" err="1" smtClean="0"/>
              <a:t>RemoteWebDriver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ChromeOptions</a:t>
            </a:r>
            <a:r>
              <a:rPr lang="en-US" b="1" dirty="0"/>
              <a:t> </a:t>
            </a:r>
            <a:r>
              <a:rPr lang="en-US" dirty="0" err="1"/>
              <a:t>chromeOptions</a:t>
            </a:r>
            <a:r>
              <a:rPr lang="en-US" b="1" dirty="0"/>
              <a:t> = </a:t>
            </a:r>
            <a:r>
              <a:rPr lang="en-US" dirty="0"/>
              <a:t>new</a:t>
            </a:r>
            <a:r>
              <a:rPr lang="en-US" b="1" dirty="0"/>
              <a:t> </a:t>
            </a:r>
            <a:r>
              <a:rPr lang="en-US" b="1" dirty="0" err="1"/>
              <a:t>ChromeOptions</a:t>
            </a:r>
            <a:r>
              <a:rPr lang="en-US" dirty="0" smtClean="0"/>
              <a:t>();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err="1" smtClean="0"/>
              <a:t>chromeOptions.</a:t>
            </a:r>
            <a:r>
              <a:rPr lang="en-US" b="1" i="1" dirty="0" err="1" smtClean="0"/>
              <a:t>setCapability</a:t>
            </a:r>
            <a:r>
              <a:rPr lang="en-US" dirty="0"/>
              <a:t>("</a:t>
            </a:r>
            <a:r>
              <a:rPr lang="en-US" dirty="0" err="1"/>
              <a:t>browserVersion</a:t>
            </a:r>
            <a:r>
              <a:rPr lang="en-US" dirty="0"/>
              <a:t>", "67");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b="1" dirty="0" smtClean="0"/>
              <a:t>URL</a:t>
            </a:r>
            <a:r>
              <a:rPr lang="en-US" dirty="0" smtClean="0"/>
              <a:t> </a:t>
            </a:r>
            <a:r>
              <a:rPr lang="en-US" dirty="0" err="1" smtClean="0"/>
              <a:t>hostURL</a:t>
            </a:r>
            <a:r>
              <a:rPr lang="en-US" dirty="0" smtClean="0"/>
              <a:t> = new </a:t>
            </a:r>
            <a:r>
              <a:rPr lang="en-US" b="1" dirty="0" smtClean="0"/>
              <a:t>URL</a:t>
            </a:r>
            <a:r>
              <a:rPr lang="en-US" dirty="0" smtClean="0"/>
              <a:t>("http://localhost:4444/</a:t>
            </a:r>
            <a:r>
              <a:rPr lang="en-US" dirty="0" err="1" smtClean="0"/>
              <a:t>wd</a:t>
            </a:r>
            <a:r>
              <a:rPr lang="en-US" dirty="0" smtClean="0"/>
              <a:t>/hub");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b="1" dirty="0" smtClean="0"/>
              <a:t>WebDriver</a:t>
            </a:r>
            <a:r>
              <a:rPr lang="en-US" dirty="0" smtClean="0"/>
              <a:t> driver = new </a:t>
            </a:r>
            <a:r>
              <a:rPr lang="en-US" b="1" dirty="0" err="1" smtClean="0"/>
              <a:t>RemoteWebDriver</a:t>
            </a:r>
            <a:r>
              <a:rPr lang="en-US" dirty="0" smtClean="0"/>
              <a:t>(</a:t>
            </a:r>
            <a:r>
              <a:rPr lang="en-US" dirty="0" err="1" smtClean="0"/>
              <a:t>hostURL</a:t>
            </a:r>
            <a:r>
              <a:rPr lang="en-US" dirty="0" smtClean="0"/>
              <a:t>, </a:t>
            </a:r>
            <a:r>
              <a:rPr lang="en-US" dirty="0"/>
              <a:t>options);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913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3. </a:t>
            </a:r>
            <a:r>
              <a:rPr lang="en-US" dirty="0" smtClean="0"/>
              <a:t>Selenium Grid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301093" cy="4351338"/>
          </a:xfrm>
        </p:spPr>
        <p:txBody>
          <a:bodyPr/>
          <a:lstStyle/>
          <a:p>
            <a:r>
              <a:rPr lang="en-US" dirty="0" smtClean="0"/>
              <a:t>Selenium Server</a:t>
            </a:r>
          </a:p>
          <a:p>
            <a:r>
              <a:rPr lang="en-US" dirty="0" smtClean="0"/>
              <a:t>Selenium Grid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3676" t="5499" r="23539" b="6594"/>
          <a:stretch/>
        </p:blipFill>
        <p:spPr>
          <a:xfrm>
            <a:off x="4808567" y="1621291"/>
            <a:ext cx="7075843" cy="493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5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Selenium Grid 3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38200" y="1825625"/>
            <a:ext cx="2701954" cy="4351338"/>
          </a:xfrm>
        </p:spPr>
        <p:txBody>
          <a:bodyPr/>
          <a:lstStyle/>
          <a:p>
            <a:r>
              <a:rPr lang="en-US" dirty="0" smtClean="0"/>
              <a:t>Hub</a:t>
            </a:r>
          </a:p>
          <a:p>
            <a:r>
              <a:rPr lang="en-US" dirty="0" smtClean="0"/>
              <a:t>Nodes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3745" t="18172" r="3841"/>
          <a:stretch/>
        </p:blipFill>
        <p:spPr>
          <a:xfrm>
            <a:off x="4234541" y="1449161"/>
            <a:ext cx="7665317" cy="509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29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en-US" dirty="0"/>
              <a:t>Selenium Grid </a:t>
            </a:r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38200" y="1825625"/>
            <a:ext cx="2701954" cy="4351338"/>
          </a:xfrm>
        </p:spPr>
        <p:txBody>
          <a:bodyPr/>
          <a:lstStyle/>
          <a:p>
            <a:r>
              <a:rPr lang="en-US" dirty="0" smtClean="0"/>
              <a:t>Router</a:t>
            </a:r>
          </a:p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236" y="1825625"/>
            <a:ext cx="7614564" cy="456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438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3.2. Запуск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4157" y="1825625"/>
            <a:ext cx="3927021" cy="4351338"/>
          </a:xfrm>
        </p:spPr>
        <p:txBody>
          <a:bodyPr/>
          <a:lstStyle/>
          <a:p>
            <a:r>
              <a:rPr lang="en-US" dirty="0" smtClean="0"/>
              <a:t>Java </a:t>
            </a:r>
            <a:r>
              <a:rPr lang="en-US" dirty="0"/>
              <a:t>Development </a:t>
            </a:r>
            <a:r>
              <a:rPr lang="en-US" dirty="0" smtClean="0"/>
              <a:t>Kit</a:t>
            </a:r>
            <a:endParaRPr lang="en-US" dirty="0"/>
          </a:p>
          <a:p>
            <a:r>
              <a:rPr lang="en-US" dirty="0" smtClean="0"/>
              <a:t>Selenium Server</a:t>
            </a:r>
            <a:endParaRPr lang="ru-RU" dirty="0" smtClean="0"/>
          </a:p>
          <a:p>
            <a:r>
              <a:rPr lang="en-US" dirty="0" err="1" smtClean="0"/>
              <a:t>драйверы</a:t>
            </a:r>
            <a:r>
              <a:rPr lang="en-US" dirty="0" smtClean="0"/>
              <a:t> </a:t>
            </a:r>
            <a:r>
              <a:rPr lang="ru-RU" dirty="0" smtClean="0"/>
              <a:t>б</a:t>
            </a:r>
            <a:r>
              <a:rPr lang="en-US" dirty="0" err="1" smtClean="0"/>
              <a:t>раузеров</a:t>
            </a:r>
            <a:endParaRPr lang="en-US" dirty="0"/>
          </a:p>
          <a:p>
            <a:r>
              <a:rPr lang="en-US" dirty="0" err="1" smtClean="0"/>
              <a:t>браузеры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b="11539"/>
          <a:stretch/>
        </p:blipFill>
        <p:spPr>
          <a:xfrm>
            <a:off x="4762500" y="1658756"/>
            <a:ext cx="6789964" cy="468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290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Режимы запуска </a:t>
            </a:r>
            <a:r>
              <a:rPr lang="en-US" dirty="0" smtClean="0"/>
              <a:t>Selenium </a:t>
            </a:r>
            <a:r>
              <a:rPr lang="en-US" dirty="0"/>
              <a:t>Grid 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591050" cy="4351338"/>
          </a:xfrm>
        </p:spPr>
        <p:txBody>
          <a:bodyPr/>
          <a:lstStyle/>
          <a:p>
            <a:r>
              <a:rPr lang="en-US" dirty="0" smtClean="0"/>
              <a:t>Hub</a:t>
            </a:r>
          </a:p>
          <a:p>
            <a:r>
              <a:rPr lang="en-US" dirty="0" smtClean="0"/>
              <a:t>Node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722" y="1477695"/>
            <a:ext cx="5094514" cy="487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03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Режимы запуска </a:t>
            </a:r>
            <a:r>
              <a:rPr lang="en-US" dirty="0"/>
              <a:t>Selenium Grid </a:t>
            </a:r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501243" cy="4351338"/>
          </a:xfrm>
        </p:spPr>
        <p:txBody>
          <a:bodyPr/>
          <a:lstStyle/>
          <a:p>
            <a:r>
              <a:rPr lang="en-US" dirty="0" smtClean="0"/>
              <a:t>Standalone</a:t>
            </a:r>
          </a:p>
          <a:p>
            <a:r>
              <a:rPr lang="en-US" dirty="0" smtClean="0"/>
              <a:t>Hub + Node(s)</a:t>
            </a:r>
          </a:p>
          <a:p>
            <a:r>
              <a:rPr lang="en-US" dirty="0" smtClean="0"/>
              <a:t>Distributed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637628"/>
            <a:ext cx="5464629" cy="489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7256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157</Words>
  <Application>Microsoft Office PowerPoint</Application>
  <PresentationFormat>Широкоэкранный</PresentationFormat>
  <Paragraphs>45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CI CD</vt:lpstr>
      <vt:lpstr>1. Зачем нужен удаленный запуск?</vt:lpstr>
      <vt:lpstr>2. Класс RemoteWebDriver</vt:lpstr>
      <vt:lpstr>3. Selenium Grid</vt:lpstr>
      <vt:lpstr>Архитектура Selenium Grid 3</vt:lpstr>
      <vt:lpstr>Архитектура Selenium Grid 4</vt:lpstr>
      <vt:lpstr>3.2. Запуск</vt:lpstr>
      <vt:lpstr>Режимы запуска Selenium Grid 3</vt:lpstr>
      <vt:lpstr>Режимы запуска Selenium Grid 4</vt:lpstr>
      <vt:lpstr>4. Selenoid</vt:lpstr>
      <vt:lpstr>5. Moon</vt:lpstr>
      <vt:lpstr>6. Clouds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Ким Дмитрий</dc:creator>
  <cp:lastModifiedBy>Ким Дмитрий</cp:lastModifiedBy>
  <cp:revision>19</cp:revision>
  <dcterms:created xsi:type="dcterms:W3CDTF">2021-10-07T11:51:26Z</dcterms:created>
  <dcterms:modified xsi:type="dcterms:W3CDTF">2021-10-08T12:45:19Z</dcterms:modified>
</cp:coreProperties>
</file>