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4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3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2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1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4302-8567-4B50-B375-0CA29FBD3AA6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D8AC-9A8A-44EF-8EE3-AC445825B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 CD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Заглушки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74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Что такое заглушки?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ru-RU" dirty="0" smtClean="0"/>
          </a:p>
          <a:p>
            <a:r>
              <a:rPr lang="en-US" dirty="0" smtClean="0"/>
              <a:t>Fakes</a:t>
            </a:r>
            <a:endParaRPr lang="en-US" dirty="0" smtClean="0"/>
          </a:p>
          <a:p>
            <a:r>
              <a:rPr lang="en-US" dirty="0" smtClean="0"/>
              <a:t>Stubs</a:t>
            </a:r>
          </a:p>
          <a:p>
            <a:r>
              <a:rPr lang="en-US" dirty="0" smtClean="0"/>
              <a:t>Mocks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58" y="1690688"/>
            <a:ext cx="5513423" cy="41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7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Soap </a:t>
            </a:r>
            <a:r>
              <a:rPr lang="en-US" dirty="0" smtClean="0"/>
              <a:t>UI Mock 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700244" cy="4351338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ru-RU" dirty="0" smtClean="0"/>
              <a:t>и </a:t>
            </a:r>
            <a:r>
              <a:rPr lang="en-US" dirty="0" smtClean="0"/>
              <a:t>REST</a:t>
            </a:r>
          </a:p>
          <a:p>
            <a:r>
              <a:rPr lang="ru-RU" dirty="0" smtClean="0"/>
              <a:t>Динамические ответы</a:t>
            </a:r>
          </a:p>
          <a:p>
            <a:r>
              <a:rPr lang="ru-RU" dirty="0" smtClean="0"/>
              <a:t>Скрипты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53" y="1690688"/>
            <a:ext cx="7237283" cy="39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WireMock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61639" cy="4351338"/>
          </a:xfrm>
        </p:spPr>
        <p:txBody>
          <a:bodyPr/>
          <a:lstStyle/>
          <a:p>
            <a:r>
              <a:rPr lang="en-US" dirty="0" smtClean="0"/>
              <a:t>SOAP </a:t>
            </a:r>
            <a:r>
              <a:rPr lang="ru-RU" dirty="0" smtClean="0"/>
              <a:t>и </a:t>
            </a:r>
            <a:r>
              <a:rPr lang="en-US" dirty="0" smtClean="0"/>
              <a:t>REST</a:t>
            </a:r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 smtClean="0"/>
              <a:t>Файлы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70415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stubFor</a:t>
            </a:r>
            <a:r>
              <a:rPr lang="en-US" dirty="0"/>
              <a:t>(get(</a:t>
            </a:r>
            <a:r>
              <a:rPr lang="en-US" dirty="0" err="1"/>
              <a:t>urlPathMatching</a:t>
            </a:r>
            <a:r>
              <a:rPr lang="en-US" dirty="0"/>
              <a:t>("/</a:t>
            </a:r>
            <a:r>
              <a:rPr lang="en-US" dirty="0" err="1"/>
              <a:t>baeldung</a:t>
            </a:r>
            <a:r>
              <a:rPr lang="en-US" dirty="0"/>
              <a:t>/.*"))</a:t>
            </a:r>
          </a:p>
          <a:p>
            <a:r>
              <a:rPr lang="en-US" dirty="0"/>
              <a:t>  .</a:t>
            </a:r>
            <a:r>
              <a:rPr lang="en-US" dirty="0" err="1"/>
              <a:t>willReturn</a:t>
            </a:r>
            <a:r>
              <a:rPr lang="en-US" dirty="0"/>
              <a:t>(</a:t>
            </a:r>
            <a:r>
              <a:rPr lang="en-US" dirty="0" err="1"/>
              <a:t>aResponse</a:t>
            </a:r>
            <a:r>
              <a:rPr lang="en-US" dirty="0"/>
              <a:t>()</a:t>
            </a:r>
          </a:p>
          <a:p>
            <a:r>
              <a:rPr lang="en-US" dirty="0"/>
              <a:t>  .</a:t>
            </a:r>
            <a:r>
              <a:rPr lang="en-US" dirty="0" err="1"/>
              <a:t>withStatus</a:t>
            </a:r>
            <a:r>
              <a:rPr lang="en-US" dirty="0"/>
              <a:t>(200)</a:t>
            </a:r>
          </a:p>
          <a:p>
            <a:r>
              <a:rPr lang="en-US" dirty="0"/>
              <a:t>  .</a:t>
            </a:r>
            <a:r>
              <a:rPr lang="en-US" dirty="0" err="1"/>
              <a:t>withHeader</a:t>
            </a:r>
            <a:r>
              <a:rPr lang="en-US" dirty="0"/>
              <a:t>("Content-Type", "application/</a:t>
            </a:r>
            <a:r>
              <a:rPr lang="en-US" dirty="0" err="1"/>
              <a:t>json</a:t>
            </a:r>
            <a:r>
              <a:rPr lang="en-US" dirty="0"/>
              <a:t>")</a:t>
            </a:r>
          </a:p>
          <a:p>
            <a:r>
              <a:rPr lang="en-US" dirty="0"/>
              <a:t>  .</a:t>
            </a:r>
            <a:r>
              <a:rPr lang="en-US" dirty="0" err="1"/>
              <a:t>withBody</a:t>
            </a:r>
            <a:r>
              <a:rPr lang="en-US" dirty="0"/>
              <a:t>("\"testing-library\": \"</a:t>
            </a:r>
            <a:r>
              <a:rPr lang="en-US" dirty="0" err="1"/>
              <a:t>WireMock</a:t>
            </a:r>
            <a:r>
              <a:rPr lang="en-US" dirty="0"/>
              <a:t>\"")));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15" y="3653449"/>
            <a:ext cx="4686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4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65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CI CD</vt:lpstr>
      <vt:lpstr>1. Что такое заглушки?</vt:lpstr>
      <vt:lpstr>2. Soap UI Mock Service</vt:lpstr>
      <vt:lpstr>3. WireMock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CD</dc:title>
  <dc:creator>Ким Дмитрий</dc:creator>
  <cp:lastModifiedBy>Ким Дмитрий</cp:lastModifiedBy>
  <cp:revision>8</cp:revision>
  <dcterms:created xsi:type="dcterms:W3CDTF">2021-10-14T19:51:52Z</dcterms:created>
  <dcterms:modified xsi:type="dcterms:W3CDTF">2021-10-15T11:27:21Z</dcterms:modified>
</cp:coreProperties>
</file>