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8" r:id="rId3"/>
    <p:sldId id="257" r:id="rId4"/>
    <p:sldId id="256" r:id="rId5"/>
    <p:sldId id="261" r:id="rId6"/>
    <p:sldId id="262" r:id="rId7"/>
    <p:sldId id="267" r:id="rId8"/>
    <p:sldId id="269" r:id="rId9"/>
    <p:sldId id="272" r:id="rId10"/>
    <p:sldId id="273" r:id="rId11"/>
    <p:sldId id="274" r:id="rId12"/>
    <p:sldId id="276" r:id="rId13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3434B7-EDC6-3247-B27D-68EEFF2B5977}">
          <p14:sldIdLst>
            <p14:sldId id="258"/>
            <p14:sldId id="257"/>
            <p14:sldId id="256"/>
            <p14:sldId id="261"/>
            <p14:sldId id="262"/>
            <p14:sldId id="267"/>
            <p14:sldId id="269"/>
            <p14:sldId id="272"/>
            <p14:sldId id="273"/>
            <p14:sldId id="274"/>
            <p14:sldId id="276"/>
          </p14:sldIdLst>
        </p14:section>
        <p14:section name="Untitled Section" id="{C15A690C-77EA-CC48-AABB-823DE60EC63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4B183"/>
    <a:srgbClr val="FFD966"/>
    <a:srgbClr val="BAD4AA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BA651-368C-4662-B1E5-E76FBA178933}" v="64" dt="2019-06-14T06:34:38.734"/>
    <p1510:client id="{A542AA64-4334-4205-A1A9-DA4E8E543B1E}" v="158" dt="2019-06-14T05:17:50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0"/>
    <p:restoredTop sz="94651"/>
  </p:normalViewPr>
  <p:slideViewPr>
    <p:cSldViewPr snapToGrid="0" snapToObjects="1">
      <p:cViewPr varScale="1">
        <p:scale>
          <a:sx n="73" d="100"/>
          <a:sy n="73" d="100"/>
        </p:scale>
        <p:origin x="61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min, Dmitry" userId="059421f9-e673-49ac-a5c3-711d4e712f30" providerId="ADAL" clId="{4ACBA651-368C-4662-B1E5-E76FBA178933}"/>
    <pc:docChg chg="undo custSel mod modSld">
      <pc:chgData name="Eremin, Dmitry" userId="059421f9-e673-49ac-a5c3-711d4e712f30" providerId="ADAL" clId="{4ACBA651-368C-4662-B1E5-E76FBA178933}" dt="2019-06-14T06:35:08.666" v="213" actId="1440"/>
      <pc:docMkLst>
        <pc:docMk/>
      </pc:docMkLst>
      <pc:sldChg chg="addSp delSp modSp modAnim">
        <pc:chgData name="Eremin, Dmitry" userId="059421f9-e673-49ac-a5c3-711d4e712f30" providerId="ADAL" clId="{4ACBA651-368C-4662-B1E5-E76FBA178933}" dt="2019-06-14T06:13:34.744" v="162" actId="20577"/>
        <pc:sldMkLst>
          <pc:docMk/>
          <pc:sldMk cId="1564151413" sldId="262"/>
        </pc:sldMkLst>
        <pc:spChg chg="del mod">
          <ac:chgData name="Eremin, Dmitry" userId="059421f9-e673-49ac-a5c3-711d4e712f30" providerId="ADAL" clId="{4ACBA651-368C-4662-B1E5-E76FBA178933}" dt="2019-06-14T06:07:37.418" v="1" actId="478"/>
          <ac:spMkLst>
            <pc:docMk/>
            <pc:sldMk cId="1564151413" sldId="262"/>
            <ac:spMk id="2" creationId="{00000000-0000-0000-0000-000000000000}"/>
          </ac:spMkLst>
        </pc:spChg>
        <pc:spChg chg="add mod">
          <ac:chgData name="Eremin, Dmitry" userId="059421f9-e673-49ac-a5c3-711d4e712f30" providerId="ADAL" clId="{4ACBA651-368C-4662-B1E5-E76FBA178933}" dt="2019-06-14T06:07:49.835" v="24" actId="20577"/>
          <ac:spMkLst>
            <pc:docMk/>
            <pc:sldMk cId="1564151413" sldId="262"/>
            <ac:spMk id="3" creationId="{00226C31-E88F-4DB0-9969-9CDB99995FD6}"/>
          </ac:spMkLst>
        </pc:spChg>
        <pc:spChg chg="add mod">
          <ac:chgData name="Eremin, Dmitry" userId="059421f9-e673-49ac-a5c3-711d4e712f30" providerId="ADAL" clId="{4ACBA651-368C-4662-B1E5-E76FBA178933}" dt="2019-06-14T06:12:34.936" v="107" actId="20577"/>
          <ac:spMkLst>
            <pc:docMk/>
            <pc:sldMk cId="1564151413" sldId="262"/>
            <ac:spMk id="4" creationId="{ABADB065-B506-4906-B257-FCBEC64A297A}"/>
          </ac:spMkLst>
        </pc:spChg>
        <pc:spChg chg="add mod">
          <ac:chgData name="Eremin, Dmitry" userId="059421f9-e673-49ac-a5c3-711d4e712f30" providerId="ADAL" clId="{4ACBA651-368C-4662-B1E5-E76FBA178933}" dt="2019-06-14T06:13:34.744" v="162" actId="20577"/>
          <ac:spMkLst>
            <pc:docMk/>
            <pc:sldMk cId="1564151413" sldId="262"/>
            <ac:spMk id="5" creationId="{FEFA62C5-9A43-4D36-8A1A-2DB775B2BF56}"/>
          </ac:spMkLst>
        </pc:spChg>
      </pc:sldChg>
      <pc:sldChg chg="addSp delSp modSp modAnim">
        <pc:chgData name="Eremin, Dmitry" userId="059421f9-e673-49ac-a5c3-711d4e712f30" providerId="ADAL" clId="{4ACBA651-368C-4662-B1E5-E76FBA178933}" dt="2019-06-14T06:16:02.865" v="191"/>
        <pc:sldMkLst>
          <pc:docMk/>
          <pc:sldMk cId="2969920918" sldId="267"/>
        </pc:sldMkLst>
        <pc:spChg chg="del">
          <ac:chgData name="Eremin, Dmitry" userId="059421f9-e673-49ac-a5c3-711d4e712f30" providerId="ADAL" clId="{4ACBA651-368C-4662-B1E5-E76FBA178933}" dt="2019-06-14T06:15:06.270" v="163" actId="478"/>
          <ac:spMkLst>
            <pc:docMk/>
            <pc:sldMk cId="2969920918" sldId="267"/>
            <ac:spMk id="2" creationId="{813610AD-C530-4BCC-9F44-6AAECB80AABA}"/>
          </ac:spMkLst>
        </pc:spChg>
        <pc:spChg chg="add mod">
          <ac:chgData name="Eremin, Dmitry" userId="059421f9-e673-49ac-a5c3-711d4e712f30" providerId="ADAL" clId="{4ACBA651-368C-4662-B1E5-E76FBA178933}" dt="2019-06-14T06:15:15.495" v="186" actId="20577"/>
          <ac:spMkLst>
            <pc:docMk/>
            <pc:sldMk cId="2969920918" sldId="267"/>
            <ac:spMk id="4" creationId="{E218E091-B3BA-470B-94F3-6297E238F013}"/>
          </ac:spMkLst>
        </pc:spChg>
        <pc:spChg chg="add del mod">
          <ac:chgData name="Eremin, Dmitry" userId="059421f9-e673-49ac-a5c3-711d4e712f30" providerId="ADAL" clId="{4ACBA651-368C-4662-B1E5-E76FBA178933}" dt="2019-06-14T06:15:17.832" v="187" actId="478"/>
          <ac:spMkLst>
            <pc:docMk/>
            <pc:sldMk cId="2969920918" sldId="267"/>
            <ac:spMk id="5" creationId="{226006C0-7974-4F5B-A904-75DE3FE20F42}"/>
          </ac:spMkLst>
        </pc:spChg>
        <pc:spChg chg="add mod">
          <ac:chgData name="Eremin, Dmitry" userId="059421f9-e673-49ac-a5c3-711d4e712f30" providerId="ADAL" clId="{4ACBA651-368C-4662-B1E5-E76FBA178933}" dt="2019-06-14T06:16:00.519" v="190" actId="1076"/>
          <ac:spMkLst>
            <pc:docMk/>
            <pc:sldMk cId="2969920918" sldId="267"/>
            <ac:spMk id="6" creationId="{7799EBFA-32D9-45C7-92C1-CEB8B7B1D727}"/>
          </ac:spMkLst>
        </pc:spChg>
      </pc:sldChg>
      <pc:sldChg chg="addSp delSp modSp mod setBg modAnim">
        <pc:chgData name="Eremin, Dmitry" userId="059421f9-e673-49ac-a5c3-711d4e712f30" providerId="ADAL" clId="{4ACBA651-368C-4662-B1E5-E76FBA178933}" dt="2019-06-14T06:35:08.666" v="213" actId="1440"/>
        <pc:sldMkLst>
          <pc:docMk/>
          <pc:sldMk cId="1377327877" sldId="269"/>
        </pc:sldMkLst>
        <pc:spChg chg="del">
          <ac:chgData name="Eremin, Dmitry" userId="059421f9-e673-49ac-a5c3-711d4e712f30" providerId="ADAL" clId="{4ACBA651-368C-4662-B1E5-E76FBA178933}" dt="2019-06-14T06:17:15.600" v="192" actId="478"/>
          <ac:spMkLst>
            <pc:docMk/>
            <pc:sldMk cId="1377327877" sldId="269"/>
            <ac:spMk id="2" creationId="{F320248A-355B-458A-8A68-5961F1FC7EE9}"/>
          </ac:spMkLst>
        </pc:spChg>
        <pc:spChg chg="add del mod">
          <ac:chgData name="Eremin, Dmitry" userId="059421f9-e673-49ac-a5c3-711d4e712f30" providerId="ADAL" clId="{4ACBA651-368C-4662-B1E5-E76FBA178933}" dt="2019-06-14T06:17:17.511" v="193" actId="478"/>
          <ac:spMkLst>
            <pc:docMk/>
            <pc:sldMk cId="1377327877" sldId="269"/>
            <ac:spMk id="4" creationId="{4ABD6511-F618-4183-8E45-23ECCF45AD2B}"/>
          </ac:spMkLst>
        </pc:spChg>
        <pc:spChg chg="add del">
          <ac:chgData name="Eremin, Dmitry" userId="059421f9-e673-49ac-a5c3-711d4e712f30" providerId="ADAL" clId="{4ACBA651-368C-4662-B1E5-E76FBA178933}" dt="2019-06-14T06:17:22.043" v="198" actId="26606"/>
          <ac:spMkLst>
            <pc:docMk/>
            <pc:sldMk cId="1377327877" sldId="269"/>
            <ac:spMk id="11" creationId="{57845966-6EFC-468A-9CC7-BAB4B95854E7}"/>
          </ac:spMkLst>
        </pc:spChg>
        <pc:spChg chg="add del">
          <ac:chgData name="Eremin, Dmitry" userId="059421f9-e673-49ac-a5c3-711d4e712f30" providerId="ADAL" clId="{4ACBA651-368C-4662-B1E5-E76FBA178933}" dt="2019-06-14T06:17:22.043" v="198" actId="26606"/>
          <ac:spMkLst>
            <pc:docMk/>
            <pc:sldMk cId="1377327877" sldId="269"/>
            <ac:spMk id="15" creationId="{ADAD1991-FFD1-4E94-ABAB-7560D33008E4}"/>
          </ac:spMkLst>
        </pc:spChg>
        <pc:picChg chg="add del mod">
          <ac:chgData name="Eremin, Dmitry" userId="059421f9-e673-49ac-a5c3-711d4e712f30" providerId="ADAL" clId="{4ACBA651-368C-4662-B1E5-E76FBA178933}" dt="2019-06-14T06:34:03.266" v="199" actId="478"/>
          <ac:picMkLst>
            <pc:docMk/>
            <pc:sldMk cId="1377327877" sldId="269"/>
            <ac:picMk id="6" creationId="{66A566D3-AC0A-4482-BE8B-8B274179A0A6}"/>
          </ac:picMkLst>
        </pc:picChg>
        <pc:picChg chg="add mod">
          <ac:chgData name="Eremin, Dmitry" userId="059421f9-e673-49ac-a5c3-711d4e712f30" providerId="ADAL" clId="{4ACBA651-368C-4662-B1E5-E76FBA178933}" dt="2019-06-14T06:35:06.842" v="212" actId="1440"/>
          <ac:picMkLst>
            <pc:docMk/>
            <pc:sldMk cId="1377327877" sldId="269"/>
            <ac:picMk id="8" creationId="{E369D12F-1D2F-4C91-8804-9ACBE5CF2FBF}"/>
          </ac:picMkLst>
        </pc:picChg>
        <pc:picChg chg="add mod">
          <ac:chgData name="Eremin, Dmitry" userId="059421f9-e673-49ac-a5c3-711d4e712f30" providerId="ADAL" clId="{4ACBA651-368C-4662-B1E5-E76FBA178933}" dt="2019-06-14T06:35:08.666" v="213" actId="1440"/>
          <ac:picMkLst>
            <pc:docMk/>
            <pc:sldMk cId="1377327877" sldId="269"/>
            <ac:picMk id="10" creationId="{77357C33-5E4D-4511-A69E-E9589A930579}"/>
          </ac:picMkLst>
        </pc:picChg>
        <pc:picChg chg="add del">
          <ac:chgData name="Eremin, Dmitry" userId="059421f9-e673-49ac-a5c3-711d4e712f30" providerId="ADAL" clId="{4ACBA651-368C-4662-B1E5-E76FBA178933}" dt="2019-06-14T06:17:22.043" v="198" actId="26606"/>
          <ac:picMkLst>
            <pc:docMk/>
            <pc:sldMk cId="1377327877" sldId="269"/>
            <ac:picMk id="13" creationId="{75554383-98AF-4A47-BB65-705FAAA4BE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42FF8-F3FF-4799-9733-61519D28CBF6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DDD1-874C-4CEF-9CE2-8BBED529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CDDD1-874C-4CEF-9CE2-8BBED529F4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5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CD46-D6FC-4A57-8840-51D3925C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A6EF8-39AA-4D87-A8EC-72308F39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40A6-9C69-430A-B79A-BFC75B4C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5029-AF91-4B46-8F61-C92C1CA4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80AB-EABD-459D-AC37-8569B388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8C42-51BB-4C04-BB49-63D1FE53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98C-2441-45B5-96DD-46103D15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FF71-404B-4F01-BA38-BABA803A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2B21-2B1D-4850-816A-991CF996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ADBA-A5EB-4B68-9AE5-3185F93C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D7B-D634-4092-9912-D61198F7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F5F3-A0F0-42F2-88BC-34CB3547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9647-3218-4608-A34E-F63CF595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773D-F06F-4D43-B488-F5EC4D26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F43C-0321-453B-A2B5-4C49B617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D399-49E5-4ECB-A217-C60BE9D5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2156-47D4-4EA9-814D-2D6B5D8B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8196-A64F-4B2B-9684-F25714F3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52510-7C41-4E70-8CF9-47A8DDFE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8061-6B47-4C9D-80C2-DF9763E2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CC11F-AB01-47F1-B0BD-8CD555B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1E36-CB4C-4380-8D7A-5C22B78D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A882-A7EE-4417-81B0-56FC11028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501D6-9790-43A4-A0C8-F401884F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5D279-4960-4E7C-A5A9-0D0E82306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5B5C1-7A88-4627-835A-3E2C8DC23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CB6F9-8EB7-4057-BE5E-0E44CB0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A68E6-3691-4882-B896-0CACDB19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74D7D-C7F1-4201-A5A7-B7B21FB3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D4F4-8153-47BE-A6FD-C769BA15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523B7-6E7C-4E67-BC17-B90955CC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36034-66A4-48E4-B6AD-5AA58C9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DB38C-AD71-45FB-907C-1B0E403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4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526CF-9006-4A3A-91B3-D346F501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35CBF-A6E3-4F93-B4AA-25060A4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3ACA9-E3B6-4F42-ACD2-CE3BD019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9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C2BE-784A-412E-878E-6FA5A15E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CAAD-5BE9-4526-80C3-C7750A6A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93827-35F2-442C-A5DF-ACE82D19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2B4C-2FAE-4BF4-AD5A-74B7FE39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D537-B7FE-47CF-946E-848F82A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7D1D-2D07-4ADF-931B-D998D953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2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19E0-055C-4330-ADCB-356BCA84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BB85E-E96D-4368-B518-B52402ADB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E1F8B-5A0A-4AE1-910B-E6A5E814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738C-2D28-4838-A5E2-B08B2942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38E62-874E-42F1-A240-97C562BB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C7863-DD32-47B1-8940-0FB3DEE0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8EDD-EE06-45E3-AC00-B5DB19F3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B12E-01EE-4A27-A94B-9D27EEE84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47D3-65E4-43BB-B919-1661A86D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1AD6-E9A9-44B3-9D1C-4CADF994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FAC3-9B2F-436D-B82E-C882A4B2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1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7DC99-485C-45B8-A142-3BEFE30F8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68D1F-EDBC-467D-A0BB-F004E6B0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4627-13F3-454D-94C3-A4616001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5CD3-F8EA-41CB-8369-ABE1E794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4408-322B-4BAF-9138-8873C981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7987-3D75-4346-B788-5F9D296F8F7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3130E-A523-48EA-9AD5-A86C8397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C6F3-DF67-480E-B52C-8C7A1DC6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962F-A482-4110-841B-6F8530AD7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9E2C-D3DA-41E0-975C-FE5F61640C7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A9CB-0FF4-4039-B847-0F7CCFD35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0BA-2371-4EB4-BA71-2CECACDB6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tus.ru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226C31-E88F-4DB0-9969-9CDB9999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Задайте мне, пожалуйста, вопрос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226C31-E88F-4DB0-9969-9CDB99995FD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 я вам ссылку на опрос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226C31-E88F-4DB0-9969-9CDB9999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Все спасибо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Neue Light" charset="0"/>
                <a:ea typeface="Helvetica Neue Light" charset="0"/>
                <a:cs typeface="Helvetica Neue Light" charset="0"/>
              </a:rPr>
              <a:t>Проверим звук.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03626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Вы видите этот слайд,</a:t>
            </a:r>
          </a:p>
          <a:p>
            <a:pPr algn="ctr"/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потому что сейчас мы проверяем звук.</a:t>
            </a:r>
          </a:p>
          <a:p>
            <a:pPr algn="ctr"/>
            <a:endParaRPr lang="ru-RU" sz="3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algn="ctr"/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Если вы не слышите меня, напишите об этом в чат.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28" y="3020028"/>
            <a:ext cx="3837972" cy="38379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CFD099-419C-4DA0-96A5-EDF77592D320}"/>
              </a:ext>
            </a:extLst>
          </p:cNvPr>
          <p:cNvSpPr txBox="1">
            <a:spLocks/>
          </p:cNvSpPr>
          <p:nvPr/>
        </p:nvSpPr>
        <p:spPr>
          <a:xfrm>
            <a:off x="838200" y="613421"/>
            <a:ext cx="10515600" cy="710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Helvetica Neue Light"/>
                <a:ea typeface="Helvetica Neue Light" charset="0"/>
                <a:cs typeface="Helvetica Neue Light" charset="0"/>
              </a:rPr>
              <a:t>Работа с элементами</a:t>
            </a:r>
            <a:endParaRPr lang="en-US" sz="4400" dirty="0">
              <a:latin typeface="Helvetica Neue Light"/>
              <a:ea typeface="Helvetica Neue Light" charset="0"/>
              <a:cs typeface="Helvetica Neue Light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5FC7DD-274B-4C9D-AB7C-E10EC06B0BF9}"/>
              </a:ext>
            </a:extLst>
          </p:cNvPr>
          <p:cNvSpPr txBox="1">
            <a:spLocks/>
          </p:cNvSpPr>
          <p:nvPr/>
        </p:nvSpPr>
        <p:spPr>
          <a:xfrm>
            <a:off x="838200" y="1316647"/>
            <a:ext cx="10515600" cy="710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/>
              <a:t>Зачем это занятие?</a:t>
            </a:r>
            <a:endParaRPr lang="en-US" sz="4400" dirty="0">
              <a:latin typeface="Helvetica Neue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BE1C73-3E90-4B38-BDC4-F008C9606B13}"/>
              </a:ext>
            </a:extLst>
          </p:cNvPr>
          <p:cNvSpPr txBox="1">
            <a:spLocks/>
          </p:cNvSpPr>
          <p:nvPr/>
        </p:nvSpPr>
        <p:spPr>
          <a:xfrm>
            <a:off x="838200" y="2027461"/>
            <a:ext cx="10515600" cy="710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/>
              <a:t>Цель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AEE98-A114-4959-A919-171C8D460D3B}"/>
              </a:ext>
            </a:extLst>
          </p:cNvPr>
          <p:cNvSpPr/>
          <p:nvPr/>
        </p:nvSpPr>
        <p:spPr>
          <a:xfrm>
            <a:off x="2330183" y="4286331"/>
            <a:ext cx="6096000" cy="553998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Чтение свойств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D12C99-33E8-4997-9FDE-0D56488AF16F}"/>
              </a:ext>
            </a:extLst>
          </p:cNvPr>
          <p:cNvSpPr/>
          <p:nvPr/>
        </p:nvSpPr>
        <p:spPr>
          <a:xfrm>
            <a:off x="2330183" y="3732333"/>
            <a:ext cx="6096000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Взаимодействие с элементами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AEE98-A114-4959-A919-171C8D460D3B}"/>
              </a:ext>
            </a:extLst>
          </p:cNvPr>
          <p:cNvSpPr/>
          <p:nvPr/>
        </p:nvSpPr>
        <p:spPr>
          <a:xfrm>
            <a:off x="2330183" y="4845605"/>
            <a:ext cx="6096000" cy="553998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Автоматизация действий</a:t>
            </a:r>
            <a:endParaRPr lang="ru-RU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есть типы локаторов?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572BBE-55A7-4F3F-8558-5A0080D2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4957"/>
            <a:ext cx="105156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driver.findElements(By....))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3CBAA-1E9A-4858-A293-92FBB06721BE}"/>
              </a:ext>
            </a:extLst>
          </p:cNvPr>
          <p:cNvSpPr/>
          <p:nvPr/>
        </p:nvSpPr>
        <p:spPr>
          <a:xfrm>
            <a:off x="838200" y="1965380"/>
            <a:ext cx="10515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&lt;a id=“login” href="https://habr.com/</a:t>
            </a:r>
            <a:r>
              <a:rPr lang="en-US" dirty="0" err="1">
                <a:solidFill>
                  <a:schemeClr val="bg1"/>
                </a:solidFill>
              </a:rPr>
              <a:t>ru</a:t>
            </a:r>
            <a:r>
              <a:rPr lang="en-US" dirty="0">
                <a:solidFill>
                  <a:schemeClr val="bg1"/>
                </a:solidFill>
              </a:rPr>
              <a:t>/auth/login/" class="footer-login“ name=“login-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”&gt;Войти&lt;/a&gt;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3930D47-26A5-45D3-B96A-E6CAC6C1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04534"/>
            <a:ext cx="1051560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driver.findElements(By.</a:t>
            </a:r>
            <a:r>
              <a:rPr lang="en-US" altLang="en-US" b="1" i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driver.findElements(By.</a:t>
            </a:r>
            <a:r>
              <a:rPr lang="en-US" alt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“login”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driver.findElements(By.</a:t>
            </a:r>
            <a:r>
              <a:rPr lang="en-US" alt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“footer-login”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driver.findElements(By.</a:t>
            </a:r>
            <a:r>
              <a:rPr lang="en-US" alt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“login-</a:t>
            </a:r>
            <a:r>
              <a:rPr lang="en-US" altLang="en-US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driver.findElements(By.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"Войти"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driver.findElements(By.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partialLinkText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"ойти"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6DDA7-2E8A-4EEF-9C72-8A29B3E7D59F}"/>
              </a:ext>
            </a:extLst>
          </p:cNvPr>
          <p:cNvSpPr/>
          <p:nvPr/>
        </p:nvSpPr>
        <p:spPr>
          <a:xfrm>
            <a:off x="838200" y="1965380"/>
            <a:ext cx="10515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&lt;a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id=“login”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href="https://habr.com/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/auth/login/"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class="footer-login“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name=“login-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btn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rgbClr val="FF5050"/>
                </a:solidFill>
              </a:rPr>
              <a:t>&gt;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Войти</a:t>
            </a:r>
            <a:r>
              <a:rPr lang="en-US" dirty="0">
                <a:solidFill>
                  <a:srgbClr val="FF5050"/>
                </a:solidFill>
              </a:rPr>
              <a:t>&lt;/a&gt;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6C67948-A8DB-41C6-AB93-D7F2724D1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64734"/>
            <a:ext cx="10515600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altLang="en-US" sz="16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l-PL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</a:t>
            </a:r>
            <a:r>
              <a:rPr 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[@class=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footer-login</a:t>
            </a:r>
            <a:r>
              <a:rPr 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List&lt;WebElement&gt; items = driver.findElements(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altLang="en-US" sz="16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cssSelector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6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a.footer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-login”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226C31-E88F-4DB0-9969-9CDB9999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DB065-B506-4906-B257-FCBEC64A297A}"/>
              </a:ext>
            </a:extLst>
          </p:cNvPr>
          <p:cNvSpPr txBox="1"/>
          <p:nvPr/>
        </p:nvSpPr>
        <p:spPr>
          <a:xfrm>
            <a:off x="838200" y="2803626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Neue Light" charset="0"/>
                <a:ea typeface="Helvetica Neue Light" charset="0"/>
                <a:cs typeface="Helvetica Neue Light" charset="0"/>
              </a:rPr>
              <a:t>WebDriver </a:t>
            </a:r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работает только с видимыми элементами.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62C5-9A43-4D36-8A1A-2DB775B2BF56}"/>
              </a:ext>
            </a:extLst>
          </p:cNvPr>
          <p:cNvSpPr txBox="1"/>
          <p:nvPr/>
        </p:nvSpPr>
        <p:spPr>
          <a:xfrm>
            <a:off x="838200" y="3429000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Не все «видимые» элементы действительно видимые.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5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8E091-B3BA-470B-94F3-6297E238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9EBFA-32D9-45C7-92C1-CEB8B7B1D727}"/>
              </a:ext>
            </a:extLst>
          </p:cNvPr>
          <p:cNvSpPr/>
          <p:nvPr/>
        </p:nvSpPr>
        <p:spPr>
          <a:xfrm>
            <a:off x="6096000" y="3429000"/>
            <a:ext cx="310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C4557"/>
                </a:solidFill>
                <a:latin typeface="DejaVu Sans"/>
              </a:rPr>
              <a:t>Interface </a:t>
            </a:r>
            <a:r>
              <a:rPr lang="en-US" b="1" dirty="0" err="1">
                <a:solidFill>
                  <a:srgbClr val="2C4557"/>
                </a:solidFill>
                <a:latin typeface="DejaVu Sans"/>
              </a:rPr>
              <a:t>WebElement</a:t>
            </a:r>
            <a:endParaRPr lang="en-US" b="1" i="0" dirty="0">
              <a:solidFill>
                <a:srgbClr val="2C4557"/>
              </a:solidFill>
              <a:effectLst/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699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69D12F-1D2F-4C91-8804-9ACBE5CF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2857" cy="51619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357C33-5E4D-4511-A69E-E9589A93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52" y="3119219"/>
            <a:ext cx="8419048" cy="43714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3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226C31-E88F-4DB0-9969-9CDB9999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DB065-B506-4906-B257-FCBEC64A297A}"/>
              </a:ext>
            </a:extLst>
          </p:cNvPr>
          <p:cNvSpPr txBox="1"/>
          <p:nvPr/>
        </p:nvSpPr>
        <p:spPr>
          <a:xfrm>
            <a:off x="838200" y="1368564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Открыть 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  <a:hlinkClick r:id="rId2"/>
              </a:rPr>
              <a:t>https://</a:t>
            </a: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  <a:hlinkClick r:id="rId2"/>
              </a:rPr>
              <a:t>otus.ru</a:t>
            </a:r>
            <a:endParaRPr lang="en-US" sz="2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Авторизоваться 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</a:rPr>
              <a:t>на </a:t>
            </a: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сайте</a:t>
            </a:r>
            <a:endParaRPr lang="en-US" sz="2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Войти 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</a:rPr>
              <a:t>в личный </a:t>
            </a: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кабинет</a:t>
            </a:r>
            <a:endParaRPr lang="en-US" sz="2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</a:rPr>
              <a:t>разделе "О себе" заполнить все поля "Личные данные" и добавить не менее двух </a:t>
            </a: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контактов</a:t>
            </a:r>
            <a:endParaRPr lang="en-US" sz="2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Нажать сохранить</a:t>
            </a:r>
            <a:endParaRPr lang="en-US" sz="2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Открыть </a:t>
            </a:r>
            <a:r>
              <a:rPr lang="ru-RU" sz="2800" dirty="0" err="1">
                <a:latin typeface="Helvetica Neue Light" charset="0"/>
                <a:ea typeface="Helvetica Neue Light" charset="0"/>
                <a:cs typeface="Helvetica Neue Light" charset="0"/>
              </a:rPr>
              <a:t>https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</a:rPr>
              <a:t>://</a:t>
            </a:r>
            <a:r>
              <a:rPr lang="ru-RU" sz="2800" dirty="0" err="1">
                <a:latin typeface="Helvetica Neue Light" charset="0"/>
                <a:ea typeface="Helvetica Neue Light" charset="0"/>
                <a:cs typeface="Helvetica Neue Light" charset="0"/>
              </a:rPr>
              <a:t>otus.ru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</a:rPr>
              <a:t> в </a:t>
            </a:r>
            <a:r>
              <a:rPr lang="en-US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“</a:t>
            </a: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чистом браузере</a:t>
            </a:r>
            <a:r>
              <a:rPr lang="en-US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Авторизоваться 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</a:rPr>
              <a:t>на </a:t>
            </a:r>
            <a:r>
              <a:rPr lang="ru-RU" sz="28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сайе</a:t>
            </a:r>
            <a:endParaRPr lang="en-US" sz="2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Войти 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</a:rPr>
              <a:t>в личный </a:t>
            </a: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кабинет</a:t>
            </a:r>
            <a:endParaRPr lang="en-US" sz="2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Проверить</a:t>
            </a:r>
            <a:r>
              <a:rPr lang="ru-RU" sz="2800" dirty="0">
                <a:latin typeface="Helvetica Neue Light" charset="0"/>
                <a:ea typeface="Helvetica Neue Light" charset="0"/>
                <a:cs typeface="Helvetica Neue Light" charset="0"/>
              </a:rPr>
              <a:t>, что в разделе "О себе" отображаются указанные ранее </a:t>
            </a:r>
            <a:r>
              <a:rPr lang="ru-RU" sz="2800" dirty="0" smtClean="0">
                <a:latin typeface="Helvetica Neue Light" charset="0"/>
                <a:ea typeface="Helvetica Neue Light" charset="0"/>
                <a:cs typeface="Helvetica Neue Light" charset="0"/>
              </a:rPr>
              <a:t>данные</a:t>
            </a:r>
            <a:endParaRPr lang="en-US" sz="2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FF5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Это все на </a:t>
            </a:r>
            <a:r>
              <a:rPr lang="en-US" sz="2800" dirty="0" smtClean="0">
                <a:solidFill>
                  <a:srgbClr val="FF5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151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226C31-E88F-4DB0-9969-9CDB9999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Итоги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DB065-B506-4906-B257-FCBEC64A297A}"/>
              </a:ext>
            </a:extLst>
          </p:cNvPr>
          <p:cNvSpPr txBox="1"/>
          <p:nvPr/>
        </p:nvSpPr>
        <p:spPr>
          <a:xfrm>
            <a:off x="838200" y="2103539"/>
            <a:ext cx="3005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Click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Clear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Send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DB065-B506-4906-B257-FCBEC64A297A}"/>
              </a:ext>
            </a:extLst>
          </p:cNvPr>
          <p:cNvSpPr txBox="1"/>
          <p:nvPr/>
        </p:nvSpPr>
        <p:spPr>
          <a:xfrm>
            <a:off x="6734174" y="2103539"/>
            <a:ext cx="50530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Find element(s)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Get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Get </a:t>
            </a:r>
            <a:r>
              <a:rPr lang="en-US" sz="3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css</a:t>
            </a:r>
            <a:endParaRPr lang="en-US" sz="3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Rectangle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Tag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Displayed/Enabled/Visible</a:t>
            </a:r>
          </a:p>
        </p:txBody>
      </p:sp>
    </p:spTree>
    <p:extLst>
      <p:ext uri="{BB962C8B-B14F-4D97-AF65-F5344CB8AC3E}">
        <p14:creationId xmlns:p14="http://schemas.microsoft.com/office/powerpoint/2010/main" val="12015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288</Words>
  <Application>Microsoft Office PowerPoint</Application>
  <PresentationFormat>Широкоэкранный</PresentationFormat>
  <Paragraphs>54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DejaVu Sans</vt:lpstr>
      <vt:lpstr>Helvetica Neue Light</vt:lpstr>
      <vt:lpstr>Office Theme</vt:lpstr>
      <vt:lpstr>1_Office Theme</vt:lpstr>
      <vt:lpstr>Презентация PowerPoint</vt:lpstr>
      <vt:lpstr>Проверим звук.</vt:lpstr>
      <vt:lpstr>Презентация PowerPoint</vt:lpstr>
      <vt:lpstr>Какие есть типы локаторов?</vt:lpstr>
      <vt:lpstr>Visibility</vt:lpstr>
      <vt:lpstr>Работа с элементами</vt:lpstr>
      <vt:lpstr>Презентация PowerPoint</vt:lpstr>
      <vt:lpstr>Задание</vt:lpstr>
      <vt:lpstr>Итоги</vt:lpstr>
      <vt:lpstr>Задайте мне, пожалуйста, вопрос</vt:lpstr>
      <vt:lpstr>Все 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Anton Kartushin</cp:lastModifiedBy>
  <cp:revision>29</cp:revision>
  <cp:lastPrinted>2019-03-22T16:49:44Z</cp:lastPrinted>
  <dcterms:created xsi:type="dcterms:W3CDTF">2019-03-01T10:37:48Z</dcterms:created>
  <dcterms:modified xsi:type="dcterms:W3CDTF">2020-07-16T14:49:13Z</dcterms:modified>
</cp:coreProperties>
</file>