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9" r:id="rId2"/>
    <p:sldId id="260" r:id="rId3"/>
    <p:sldId id="289" r:id="rId4"/>
    <p:sldId id="263" r:id="rId5"/>
    <p:sldId id="309" r:id="rId6"/>
    <p:sldId id="290" r:id="rId7"/>
    <p:sldId id="266" r:id="rId8"/>
    <p:sldId id="310" r:id="rId9"/>
    <p:sldId id="308" r:id="rId10"/>
    <p:sldId id="291" r:id="rId11"/>
    <p:sldId id="294" r:id="rId12"/>
    <p:sldId id="298" r:id="rId13"/>
    <p:sldId id="307" r:id="rId14"/>
    <p:sldId id="311" r:id="rId15"/>
    <p:sldId id="312" r:id="rId16"/>
    <p:sldId id="313" r:id="rId17"/>
    <p:sldId id="314" r:id="rId18"/>
    <p:sldId id="278" r:id="rId19"/>
    <p:sldId id="287" r:id="rId20"/>
    <p:sldId id="279" r:id="rId21"/>
    <p:sldId id="282" r:id="rId22"/>
    <p:sldId id="283" r:id="rId23"/>
    <p:sldId id="284" r:id="rId24"/>
    <p:sldId id="285" r:id="rId25"/>
    <p:sldId id="286" r:id="rId26"/>
    <p:sldId id="297" r:id="rId27"/>
    <p:sldId id="315" r:id="rId28"/>
    <p:sldId id="303" r:id="rId29"/>
    <p:sldId id="304" r:id="rId30"/>
    <p:sldId id="316" r:id="rId31"/>
    <p:sldId id="305" r:id="rId32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3434B7-EDC6-3247-B27D-68EEFF2B5977}">
          <p14:sldIdLst>
            <p14:sldId id="259"/>
            <p14:sldId id="260"/>
            <p14:sldId id="289"/>
            <p14:sldId id="263"/>
            <p14:sldId id="309"/>
            <p14:sldId id="290"/>
            <p14:sldId id="266"/>
            <p14:sldId id="310"/>
            <p14:sldId id="308"/>
            <p14:sldId id="291"/>
            <p14:sldId id="294"/>
            <p14:sldId id="298"/>
            <p14:sldId id="307"/>
            <p14:sldId id="311"/>
            <p14:sldId id="312"/>
            <p14:sldId id="313"/>
            <p14:sldId id="314"/>
            <p14:sldId id="278"/>
            <p14:sldId id="287"/>
            <p14:sldId id="279"/>
            <p14:sldId id="282"/>
            <p14:sldId id="283"/>
            <p14:sldId id="284"/>
            <p14:sldId id="285"/>
            <p14:sldId id="286"/>
            <p14:sldId id="297"/>
            <p14:sldId id="315"/>
            <p14:sldId id="303"/>
            <p14:sldId id="304"/>
            <p14:sldId id="316"/>
            <p14:sldId id="305"/>
          </p14:sldIdLst>
        </p14:section>
        <p14:section name="Untitled Section" id="{C15A690C-77EA-CC48-AABB-823DE60EC63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FFD966"/>
    <a:srgbClr val="3D67B1"/>
    <a:srgbClr val="BAD4AA"/>
    <a:srgbClr val="9DC3E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AF952-D21D-420C-84E7-5A43C34273C2}" v="208" dt="2019-06-21T15:08:20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8"/>
    <p:restoredTop sz="94676"/>
  </p:normalViewPr>
  <p:slideViewPr>
    <p:cSldViewPr snapToGrid="0" snapToObjects="1">
      <p:cViewPr varScale="1">
        <p:scale>
          <a:sx n="108" d="100"/>
          <a:sy n="108" d="100"/>
        </p:scale>
        <p:origin x="69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ACA79-7DE9-4AD5-9A43-031A628C6392}" type="datetimeFigureOut">
              <a:rPr lang="ru-RU" smtClean="0"/>
              <a:t>18.10.2020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AF0F-90D9-403C-8DF2-BFAB541FEF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9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646" name="Google Shape;6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874" name="Google Shape;8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733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889" name="Google Shape;8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181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889" name="Google Shape;8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15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926" name="Google Shape;9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650" name="Google Shape;6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657" name="Google Shape;6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10" name="Google Shape;7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47" name="Google Shape;7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976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u="none" strike="noStrike" cap="none" smtClean="0">
                <a:solidFill>
                  <a:schemeClr val="dk1"/>
                </a:solidFill>
                <a:sym typeface="Calibri"/>
              </a:rPr>
              <a:t>6</a:t>
            </a:fld>
            <a:endParaRPr lang="ru-RU" sz="120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31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47" name="Google Shape;7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u="none" strike="noStrike" cap="none" smtClean="0">
                <a:solidFill>
                  <a:schemeClr val="dk1"/>
                </a:solidFill>
                <a:sym typeface="Calibri"/>
              </a:rPr>
              <a:t>8</a:t>
            </a:fld>
            <a:endParaRPr lang="ru-RU" sz="120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826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47" name="Google Shape;7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25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CD46-D6FC-4A57-8840-51D3925C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A6EF8-39AA-4D87-A8EC-72308F39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40A6-9C69-430A-B79A-BFC75B4C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5029-AF91-4B46-8F61-C92C1CA4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80AB-EABD-459D-AC37-8569B388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8EDD-EE06-45E3-AC00-B5DB19F3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B12E-01EE-4A27-A94B-9D27EEE84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47D3-65E4-43BB-B919-1661A86D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1AD6-E9A9-44B3-9D1C-4CADF994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FAC3-9B2F-436D-B82E-C882A4B2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7DC99-485C-45B8-A142-3BEFE30F8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68D1F-EDBC-467D-A0BB-F004E6B0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4627-13F3-454D-94C3-A4616001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5CD3-F8EA-41CB-8369-ABE1E794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4408-322B-4BAF-9138-8873C981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Логотип">
  <p:cSld name="Логотип">
    <p:bg>
      <p:bgPr>
        <a:gradFill>
          <a:gsLst>
            <a:gs pos="0">
              <a:srgbClr val="D8E4E7"/>
            </a:gs>
            <a:gs pos="24000">
              <a:srgbClr val="D8E4E7"/>
            </a:gs>
            <a:gs pos="100000">
              <a:schemeClr val="l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3898900" y="3967621"/>
            <a:ext cx="4394200" cy="34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</a:pPr>
            <a:r>
              <a:rPr lang="ru-RU" sz="1600" b="0" i="0" u="none" strike="noStrike" cap="none" dirty="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ОНЛАЙН-ОБРАЗОВАНИЕ</a:t>
            </a:r>
            <a:endParaRPr sz="1800" b="0" i="0"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723537" y="2478290"/>
            <a:ext cx="1348985" cy="1017229"/>
          </a:xfrm>
          <a:custGeom>
            <a:avLst/>
            <a:gdLst/>
            <a:ahLst/>
            <a:cxnLst/>
            <a:rect l="l" t="t" r="r" b="b"/>
            <a:pathLst>
              <a:path w="1011739" h="1017229" extrusionOk="0">
                <a:moveTo>
                  <a:pt x="505869" y="83766"/>
                </a:moveTo>
                <a:cubicBezTo>
                  <a:pt x="442636" y="83766"/>
                  <a:pt x="386990" y="96412"/>
                  <a:pt x="336403" y="119176"/>
                </a:cubicBezTo>
                <a:cubicBezTo>
                  <a:pt x="239158" y="162899"/>
                  <a:pt x="164798" y="245520"/>
                  <a:pt x="131526" y="346818"/>
                </a:cubicBezTo>
                <a:cubicBezTo>
                  <a:pt x="77729" y="501973"/>
                  <a:pt x="107335" y="673880"/>
                  <a:pt x="209936" y="802100"/>
                </a:cubicBezTo>
                <a:cubicBezTo>
                  <a:pt x="285543" y="885220"/>
                  <a:pt x="393544" y="931373"/>
                  <a:pt x="505869" y="928568"/>
                </a:cubicBezTo>
                <a:cubicBezTo>
                  <a:pt x="617065" y="929349"/>
                  <a:pt x="723492" y="883477"/>
                  <a:pt x="799274" y="802100"/>
                </a:cubicBezTo>
                <a:cubicBezTo>
                  <a:pt x="832155" y="764160"/>
                  <a:pt x="859978" y="718632"/>
                  <a:pt x="877684" y="668045"/>
                </a:cubicBezTo>
                <a:cubicBezTo>
                  <a:pt x="895389" y="617458"/>
                  <a:pt x="905506" y="564342"/>
                  <a:pt x="905506" y="506167"/>
                </a:cubicBezTo>
                <a:cubicBezTo>
                  <a:pt x="905506" y="450521"/>
                  <a:pt x="895389" y="397405"/>
                  <a:pt x="880213" y="344288"/>
                </a:cubicBezTo>
                <a:cubicBezTo>
                  <a:pt x="827377" y="183771"/>
                  <a:pt x="674746" y="77547"/>
                  <a:pt x="505869" y="83766"/>
                </a:cubicBezTo>
                <a:close/>
                <a:moveTo>
                  <a:pt x="505869" y="297"/>
                </a:moveTo>
                <a:cubicBezTo>
                  <a:pt x="639411" y="-747"/>
                  <a:pt x="768155" y="50026"/>
                  <a:pt x="865037" y="141941"/>
                </a:cubicBezTo>
                <a:cubicBezTo>
                  <a:pt x="958188" y="240264"/>
                  <a:pt x="1009827" y="370725"/>
                  <a:pt x="1009210" y="506167"/>
                </a:cubicBezTo>
                <a:lnTo>
                  <a:pt x="1011739" y="506167"/>
                </a:lnTo>
                <a:cubicBezTo>
                  <a:pt x="1011739" y="582047"/>
                  <a:pt x="996563" y="647810"/>
                  <a:pt x="971270" y="708514"/>
                </a:cubicBezTo>
                <a:cubicBezTo>
                  <a:pt x="896090" y="898706"/>
                  <a:pt x="710327" y="1021878"/>
                  <a:pt x="505869" y="1017095"/>
                </a:cubicBezTo>
                <a:cubicBezTo>
                  <a:pt x="432518" y="1017095"/>
                  <a:pt x="366755" y="1004448"/>
                  <a:pt x="303521" y="979155"/>
                </a:cubicBezTo>
                <a:cubicBezTo>
                  <a:pt x="181458" y="930763"/>
                  <a:pt x="85173" y="833560"/>
                  <a:pt x="37940" y="711044"/>
                </a:cubicBezTo>
                <a:cubicBezTo>
                  <a:pt x="12646" y="647810"/>
                  <a:pt x="0" y="579518"/>
                  <a:pt x="0" y="506167"/>
                </a:cubicBezTo>
                <a:cubicBezTo>
                  <a:pt x="0" y="430286"/>
                  <a:pt x="12646" y="361994"/>
                  <a:pt x="37940" y="301289"/>
                </a:cubicBezTo>
                <a:cubicBezTo>
                  <a:pt x="115884" y="113193"/>
                  <a:pt x="302386" y="-6773"/>
                  <a:pt x="505869" y="29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481589" y="2301754"/>
            <a:ext cx="1585059" cy="1289967"/>
          </a:xfrm>
          <a:custGeom>
            <a:avLst/>
            <a:gdLst/>
            <a:ahLst/>
            <a:cxnLst/>
            <a:rect l="l" t="t" r="r" b="b"/>
            <a:pathLst>
              <a:path w="1188793" h="1289967" extrusionOk="0">
                <a:moveTo>
                  <a:pt x="535472" y="303300"/>
                </a:moveTo>
                <a:lnTo>
                  <a:pt x="545590" y="303300"/>
                </a:lnTo>
                <a:lnTo>
                  <a:pt x="550648" y="310888"/>
                </a:lnTo>
                <a:lnTo>
                  <a:pt x="550648" y="788935"/>
                </a:lnTo>
                <a:cubicBezTo>
                  <a:pt x="550648" y="788935"/>
                  <a:pt x="651822" y="664997"/>
                  <a:pt x="651822" y="576470"/>
                </a:cubicBezTo>
                <a:lnTo>
                  <a:pt x="651822" y="310888"/>
                </a:lnTo>
                <a:cubicBezTo>
                  <a:pt x="651822" y="308359"/>
                  <a:pt x="656881" y="303300"/>
                  <a:pt x="661940" y="303300"/>
                </a:cubicBezTo>
                <a:lnTo>
                  <a:pt x="664469" y="303300"/>
                </a:lnTo>
                <a:cubicBezTo>
                  <a:pt x="957873" y="275478"/>
                  <a:pt x="1175397" y="68071"/>
                  <a:pt x="1150104" y="50366"/>
                </a:cubicBezTo>
                <a:lnTo>
                  <a:pt x="1145045" y="50366"/>
                </a:lnTo>
                <a:cubicBezTo>
                  <a:pt x="1114693" y="50366"/>
                  <a:pt x="1043871" y="186950"/>
                  <a:pt x="601235" y="186950"/>
                </a:cubicBezTo>
                <a:cubicBezTo>
                  <a:pt x="156070" y="186950"/>
                  <a:pt x="87778" y="52895"/>
                  <a:pt x="57425" y="50366"/>
                </a:cubicBezTo>
                <a:lnTo>
                  <a:pt x="52367" y="50366"/>
                </a:lnTo>
                <a:cubicBezTo>
                  <a:pt x="27073" y="68071"/>
                  <a:pt x="244597" y="272948"/>
                  <a:pt x="532943" y="303300"/>
                </a:cubicBezTo>
                <a:close/>
                <a:moveTo>
                  <a:pt x="874405" y="1239159"/>
                </a:moveTo>
                <a:cubicBezTo>
                  <a:pt x="856700" y="1239159"/>
                  <a:pt x="849111" y="1201219"/>
                  <a:pt x="849111" y="1170867"/>
                </a:cubicBezTo>
                <a:cubicBezTo>
                  <a:pt x="849111" y="1140515"/>
                  <a:pt x="856700" y="1140515"/>
                  <a:pt x="874405" y="1140515"/>
                </a:cubicBezTo>
                <a:cubicBezTo>
                  <a:pt x="892110" y="1140515"/>
                  <a:pt x="899698" y="1143044"/>
                  <a:pt x="899698" y="1170867"/>
                </a:cubicBezTo>
                <a:cubicBezTo>
                  <a:pt x="899698" y="1198690"/>
                  <a:pt x="889581" y="1241689"/>
                  <a:pt x="874405" y="1241689"/>
                </a:cubicBezTo>
                <a:close/>
                <a:moveTo>
                  <a:pt x="806113" y="1239159"/>
                </a:moveTo>
                <a:cubicBezTo>
                  <a:pt x="790937" y="1239159"/>
                  <a:pt x="780819" y="1201219"/>
                  <a:pt x="780819" y="1170867"/>
                </a:cubicBezTo>
                <a:cubicBezTo>
                  <a:pt x="780819" y="1140515"/>
                  <a:pt x="790937" y="1140515"/>
                  <a:pt x="806113" y="1140515"/>
                </a:cubicBezTo>
                <a:cubicBezTo>
                  <a:pt x="821289" y="1140515"/>
                  <a:pt x="831406" y="1143044"/>
                  <a:pt x="831406" y="1170867"/>
                </a:cubicBezTo>
                <a:cubicBezTo>
                  <a:pt x="831406" y="1198690"/>
                  <a:pt x="823818" y="1241689"/>
                  <a:pt x="806113" y="1241689"/>
                </a:cubicBezTo>
                <a:close/>
                <a:moveTo>
                  <a:pt x="740350" y="1239159"/>
                </a:moveTo>
                <a:cubicBezTo>
                  <a:pt x="725173" y="1239159"/>
                  <a:pt x="715056" y="1201219"/>
                  <a:pt x="715056" y="1170867"/>
                </a:cubicBezTo>
                <a:cubicBezTo>
                  <a:pt x="715056" y="1140515"/>
                  <a:pt x="725173" y="1140515"/>
                  <a:pt x="740350" y="1140515"/>
                </a:cubicBezTo>
                <a:cubicBezTo>
                  <a:pt x="755526" y="1140515"/>
                  <a:pt x="765643" y="1143044"/>
                  <a:pt x="765643" y="1170867"/>
                </a:cubicBezTo>
                <a:cubicBezTo>
                  <a:pt x="765643" y="1198690"/>
                  <a:pt x="758055" y="1241689"/>
                  <a:pt x="740350" y="1241689"/>
                </a:cubicBezTo>
                <a:close/>
                <a:moveTo>
                  <a:pt x="459592" y="1239159"/>
                </a:moveTo>
                <a:cubicBezTo>
                  <a:pt x="444416" y="1239159"/>
                  <a:pt x="434298" y="1201219"/>
                  <a:pt x="434298" y="1170867"/>
                </a:cubicBezTo>
                <a:cubicBezTo>
                  <a:pt x="434298" y="1140515"/>
                  <a:pt x="444416" y="1140515"/>
                  <a:pt x="459592" y="1140515"/>
                </a:cubicBezTo>
                <a:cubicBezTo>
                  <a:pt x="474768" y="1140515"/>
                  <a:pt x="484885" y="1143044"/>
                  <a:pt x="484885" y="1170867"/>
                </a:cubicBezTo>
                <a:cubicBezTo>
                  <a:pt x="484885" y="1198690"/>
                  <a:pt x="477297" y="1241689"/>
                  <a:pt x="459592" y="1241689"/>
                </a:cubicBezTo>
                <a:close/>
                <a:moveTo>
                  <a:pt x="393829" y="1239159"/>
                </a:moveTo>
                <a:cubicBezTo>
                  <a:pt x="378653" y="1239159"/>
                  <a:pt x="368535" y="1201219"/>
                  <a:pt x="368535" y="1170867"/>
                </a:cubicBezTo>
                <a:cubicBezTo>
                  <a:pt x="368535" y="1140515"/>
                  <a:pt x="378653" y="1140515"/>
                  <a:pt x="393829" y="1140515"/>
                </a:cubicBezTo>
                <a:cubicBezTo>
                  <a:pt x="409005" y="1140515"/>
                  <a:pt x="419122" y="1143044"/>
                  <a:pt x="419122" y="1170867"/>
                </a:cubicBezTo>
                <a:cubicBezTo>
                  <a:pt x="419122" y="1198690"/>
                  <a:pt x="411534" y="1241689"/>
                  <a:pt x="393829" y="1241689"/>
                </a:cubicBezTo>
                <a:close/>
                <a:moveTo>
                  <a:pt x="328066" y="1239159"/>
                </a:moveTo>
                <a:cubicBezTo>
                  <a:pt x="312890" y="1239159"/>
                  <a:pt x="302772" y="1201219"/>
                  <a:pt x="302772" y="1170867"/>
                </a:cubicBezTo>
                <a:cubicBezTo>
                  <a:pt x="302772" y="1140515"/>
                  <a:pt x="312890" y="1140515"/>
                  <a:pt x="328066" y="1140515"/>
                </a:cubicBezTo>
                <a:cubicBezTo>
                  <a:pt x="343242" y="1140515"/>
                  <a:pt x="353359" y="1143044"/>
                  <a:pt x="353359" y="1170867"/>
                </a:cubicBezTo>
                <a:cubicBezTo>
                  <a:pt x="353359" y="1198690"/>
                  <a:pt x="343242" y="1241689"/>
                  <a:pt x="328066" y="12416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676065" y="2478586"/>
            <a:ext cx="988132" cy="1015254"/>
          </a:xfrm>
          <a:custGeom>
            <a:avLst/>
            <a:gdLst/>
            <a:ahLst/>
            <a:cxnLst/>
            <a:rect l="l" t="t" r="r" b="b"/>
            <a:pathLst>
              <a:path w="741099" h="1015254" extrusionOk="0">
                <a:moveTo>
                  <a:pt x="12647" y="0"/>
                </a:moveTo>
                <a:lnTo>
                  <a:pt x="88527" y="0"/>
                </a:lnTo>
                <a:cubicBezTo>
                  <a:pt x="93586" y="0"/>
                  <a:pt x="98645" y="5059"/>
                  <a:pt x="98645" y="12647"/>
                </a:cubicBezTo>
                <a:lnTo>
                  <a:pt x="98645" y="609573"/>
                </a:lnTo>
                <a:cubicBezTo>
                  <a:pt x="98645" y="650043"/>
                  <a:pt x="103704" y="687983"/>
                  <a:pt x="113821" y="725923"/>
                </a:cubicBezTo>
                <a:cubicBezTo>
                  <a:pt x="123938" y="763863"/>
                  <a:pt x="139114" y="796745"/>
                  <a:pt x="159349" y="827097"/>
                </a:cubicBezTo>
                <a:cubicBezTo>
                  <a:pt x="179584" y="857449"/>
                  <a:pt x="209936" y="877684"/>
                  <a:pt x="242818" y="897919"/>
                </a:cubicBezTo>
                <a:cubicBezTo>
                  <a:pt x="275699" y="918153"/>
                  <a:pt x="318698" y="923212"/>
                  <a:pt x="369285" y="923212"/>
                </a:cubicBezTo>
                <a:cubicBezTo>
                  <a:pt x="419872" y="923212"/>
                  <a:pt x="462871" y="915624"/>
                  <a:pt x="495753" y="897919"/>
                </a:cubicBezTo>
                <a:cubicBezTo>
                  <a:pt x="528634" y="880213"/>
                  <a:pt x="558986" y="854920"/>
                  <a:pt x="579221" y="827097"/>
                </a:cubicBezTo>
                <a:cubicBezTo>
                  <a:pt x="601985" y="796745"/>
                  <a:pt x="617161" y="763863"/>
                  <a:pt x="624749" y="725923"/>
                </a:cubicBezTo>
                <a:cubicBezTo>
                  <a:pt x="634867" y="687983"/>
                  <a:pt x="639925" y="650043"/>
                  <a:pt x="639925" y="609573"/>
                </a:cubicBezTo>
                <a:lnTo>
                  <a:pt x="639925" y="12647"/>
                </a:lnTo>
                <a:cubicBezTo>
                  <a:pt x="639925" y="5059"/>
                  <a:pt x="644984" y="0"/>
                  <a:pt x="652572" y="0"/>
                </a:cubicBezTo>
                <a:lnTo>
                  <a:pt x="728453" y="0"/>
                </a:lnTo>
                <a:cubicBezTo>
                  <a:pt x="733511" y="0"/>
                  <a:pt x="741099" y="5059"/>
                  <a:pt x="741099" y="12647"/>
                </a:cubicBezTo>
                <a:lnTo>
                  <a:pt x="741099" y="619690"/>
                </a:lnTo>
                <a:cubicBezTo>
                  <a:pt x="741099" y="662689"/>
                  <a:pt x="736041" y="705688"/>
                  <a:pt x="723394" y="751216"/>
                </a:cubicBezTo>
                <a:cubicBezTo>
                  <a:pt x="687351" y="914855"/>
                  <a:pt x="536374" y="1027012"/>
                  <a:pt x="369285" y="1014269"/>
                </a:cubicBezTo>
                <a:cubicBezTo>
                  <a:pt x="293405" y="1014269"/>
                  <a:pt x="235230" y="1001622"/>
                  <a:pt x="187172" y="976328"/>
                </a:cubicBezTo>
                <a:cubicBezTo>
                  <a:pt x="98544" y="931392"/>
                  <a:pt x="35234" y="848528"/>
                  <a:pt x="15176" y="751216"/>
                </a:cubicBezTo>
                <a:cubicBezTo>
                  <a:pt x="5135" y="708094"/>
                  <a:pt x="25" y="663967"/>
                  <a:pt x="0" y="619690"/>
                </a:cubicBezTo>
                <a:lnTo>
                  <a:pt x="0" y="12647"/>
                </a:lnTo>
                <a:cubicBezTo>
                  <a:pt x="0" y="5059"/>
                  <a:pt x="5059" y="0"/>
                  <a:pt x="126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8639048" y="2479110"/>
            <a:ext cx="815929" cy="1013307"/>
          </a:xfrm>
          <a:custGeom>
            <a:avLst/>
            <a:gdLst/>
            <a:ahLst/>
            <a:cxnLst/>
            <a:rect l="l" t="t" r="r" b="b"/>
            <a:pathLst>
              <a:path w="611947" h="1013307" extrusionOk="0">
                <a:moveTo>
                  <a:pt x="358228" y="1113"/>
                </a:moveTo>
                <a:cubicBezTo>
                  <a:pt x="404439" y="4536"/>
                  <a:pt x="450068" y="15845"/>
                  <a:pt x="493067" y="34888"/>
                </a:cubicBezTo>
                <a:lnTo>
                  <a:pt x="548713" y="67769"/>
                </a:lnTo>
                <a:lnTo>
                  <a:pt x="576536" y="93063"/>
                </a:lnTo>
                <a:cubicBezTo>
                  <a:pt x="596770" y="113298"/>
                  <a:pt x="596770" y="118356"/>
                  <a:pt x="576536" y="136062"/>
                </a:cubicBezTo>
                <a:lnTo>
                  <a:pt x="543654" y="161355"/>
                </a:lnTo>
                <a:cubicBezTo>
                  <a:pt x="523419" y="179061"/>
                  <a:pt x="513302" y="168943"/>
                  <a:pt x="510773" y="163885"/>
                </a:cubicBezTo>
                <a:cubicBezTo>
                  <a:pt x="464157" y="109548"/>
                  <a:pt x="395131" y="79696"/>
                  <a:pt x="323601" y="82946"/>
                </a:cubicBezTo>
                <a:cubicBezTo>
                  <a:pt x="298307" y="82946"/>
                  <a:pt x="275543" y="88004"/>
                  <a:pt x="250250" y="93063"/>
                </a:cubicBezTo>
                <a:cubicBezTo>
                  <a:pt x="224956" y="100651"/>
                  <a:pt x="204721" y="113298"/>
                  <a:pt x="184487" y="128474"/>
                </a:cubicBezTo>
                <a:cubicBezTo>
                  <a:pt x="164252" y="143650"/>
                  <a:pt x="149076" y="161355"/>
                  <a:pt x="133900" y="184119"/>
                </a:cubicBezTo>
                <a:cubicBezTo>
                  <a:pt x="118724" y="206884"/>
                  <a:pt x="118724" y="234706"/>
                  <a:pt x="118724" y="265059"/>
                </a:cubicBezTo>
                <a:cubicBezTo>
                  <a:pt x="118724" y="295411"/>
                  <a:pt x="123782" y="320704"/>
                  <a:pt x="136429" y="340939"/>
                </a:cubicBezTo>
                <a:cubicBezTo>
                  <a:pt x="146546" y="361174"/>
                  <a:pt x="161723" y="376350"/>
                  <a:pt x="181957" y="391526"/>
                </a:cubicBezTo>
                <a:cubicBezTo>
                  <a:pt x="202192" y="406702"/>
                  <a:pt x="224956" y="416819"/>
                  <a:pt x="247720" y="426937"/>
                </a:cubicBezTo>
                <a:cubicBezTo>
                  <a:pt x="306730" y="449612"/>
                  <a:pt x="366650" y="469865"/>
                  <a:pt x="427304" y="487641"/>
                </a:cubicBezTo>
                <a:cubicBezTo>
                  <a:pt x="462715" y="500288"/>
                  <a:pt x="493067" y="517993"/>
                  <a:pt x="520890" y="538228"/>
                </a:cubicBezTo>
                <a:cubicBezTo>
                  <a:pt x="546183" y="558463"/>
                  <a:pt x="571477" y="583756"/>
                  <a:pt x="586653" y="614109"/>
                </a:cubicBezTo>
                <a:cubicBezTo>
                  <a:pt x="604359" y="646990"/>
                  <a:pt x="611947" y="687460"/>
                  <a:pt x="611947" y="735517"/>
                </a:cubicBezTo>
                <a:cubicBezTo>
                  <a:pt x="611947" y="783575"/>
                  <a:pt x="601829" y="824044"/>
                  <a:pt x="586653" y="859455"/>
                </a:cubicBezTo>
                <a:cubicBezTo>
                  <a:pt x="548764" y="925191"/>
                  <a:pt x="487275" y="974027"/>
                  <a:pt x="414657" y="996040"/>
                </a:cubicBezTo>
                <a:cubicBezTo>
                  <a:pt x="291680" y="1033158"/>
                  <a:pt x="158384" y="1009691"/>
                  <a:pt x="55490" y="932806"/>
                </a:cubicBezTo>
                <a:lnTo>
                  <a:pt x="12491" y="892337"/>
                </a:lnTo>
                <a:cubicBezTo>
                  <a:pt x="-156" y="877161"/>
                  <a:pt x="-7744" y="872102"/>
                  <a:pt x="12491" y="854397"/>
                </a:cubicBezTo>
                <a:lnTo>
                  <a:pt x="58019" y="824044"/>
                </a:lnTo>
                <a:cubicBezTo>
                  <a:pt x="83313" y="808868"/>
                  <a:pt x="83313" y="813927"/>
                  <a:pt x="95959" y="829103"/>
                </a:cubicBezTo>
                <a:cubicBezTo>
                  <a:pt x="143739" y="892481"/>
                  <a:pt x="218962" y="929157"/>
                  <a:pt x="298307" y="927748"/>
                </a:cubicBezTo>
                <a:cubicBezTo>
                  <a:pt x="323601" y="927748"/>
                  <a:pt x="348894" y="925218"/>
                  <a:pt x="374188" y="915101"/>
                </a:cubicBezTo>
                <a:cubicBezTo>
                  <a:pt x="424294" y="900216"/>
                  <a:pt x="466838" y="866735"/>
                  <a:pt x="493067" y="821515"/>
                </a:cubicBezTo>
                <a:cubicBezTo>
                  <a:pt x="505714" y="798751"/>
                  <a:pt x="513302" y="770928"/>
                  <a:pt x="513302" y="740576"/>
                </a:cubicBezTo>
                <a:cubicBezTo>
                  <a:pt x="513302" y="707694"/>
                  <a:pt x="505714" y="679872"/>
                  <a:pt x="493067" y="657108"/>
                </a:cubicBezTo>
                <a:cubicBezTo>
                  <a:pt x="480446" y="635102"/>
                  <a:pt x="463195" y="616114"/>
                  <a:pt x="442480" y="601462"/>
                </a:cubicBezTo>
                <a:cubicBezTo>
                  <a:pt x="418932" y="585593"/>
                  <a:pt x="393436" y="572840"/>
                  <a:pt x="366600" y="563522"/>
                </a:cubicBezTo>
                <a:cubicBezTo>
                  <a:pt x="306528" y="540646"/>
                  <a:pt x="245798" y="519559"/>
                  <a:pt x="184487" y="500288"/>
                </a:cubicBezTo>
                <a:cubicBezTo>
                  <a:pt x="154134" y="487641"/>
                  <a:pt x="126311" y="472465"/>
                  <a:pt x="101018" y="449701"/>
                </a:cubicBezTo>
                <a:cubicBezTo>
                  <a:pt x="75724" y="431996"/>
                  <a:pt x="55490" y="406702"/>
                  <a:pt x="42843" y="373821"/>
                </a:cubicBezTo>
                <a:cubicBezTo>
                  <a:pt x="26175" y="339993"/>
                  <a:pt x="17499" y="302774"/>
                  <a:pt x="17550" y="265059"/>
                </a:cubicBezTo>
                <a:cubicBezTo>
                  <a:pt x="16310" y="185156"/>
                  <a:pt x="54048" y="109659"/>
                  <a:pt x="118724" y="62711"/>
                </a:cubicBezTo>
                <a:cubicBezTo>
                  <a:pt x="149177" y="40554"/>
                  <a:pt x="183475" y="24257"/>
                  <a:pt x="219898" y="14653"/>
                </a:cubicBezTo>
                <a:cubicBezTo>
                  <a:pt x="265224" y="2153"/>
                  <a:pt x="312017" y="-2310"/>
                  <a:pt x="358228" y="111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860550" y="2745431"/>
            <a:ext cx="812793" cy="98656"/>
          </a:xfrm>
          <a:custGeom>
            <a:avLst/>
            <a:gdLst/>
            <a:ahLst/>
            <a:cxnLst/>
            <a:rect l="l" t="t" r="r" b="b"/>
            <a:pathLst>
              <a:path w="609595" h="98656" extrusionOk="0">
                <a:moveTo>
                  <a:pt x="37118" y="3795"/>
                </a:moveTo>
                <a:cubicBezTo>
                  <a:pt x="44321" y="2108"/>
                  <a:pt x="51818" y="2108"/>
                  <a:pt x="59022" y="3795"/>
                </a:cubicBezTo>
                <a:cubicBezTo>
                  <a:pt x="84864" y="9843"/>
                  <a:pt x="100910" y="35698"/>
                  <a:pt x="94862" y="61540"/>
                </a:cubicBezTo>
                <a:cubicBezTo>
                  <a:pt x="90699" y="79329"/>
                  <a:pt x="76811" y="93218"/>
                  <a:pt x="59022" y="97381"/>
                </a:cubicBezTo>
                <a:cubicBezTo>
                  <a:pt x="33179" y="103429"/>
                  <a:pt x="7324" y="87383"/>
                  <a:pt x="1277" y="61540"/>
                </a:cubicBezTo>
                <a:cubicBezTo>
                  <a:pt x="-4774" y="35698"/>
                  <a:pt x="11273" y="9843"/>
                  <a:pt x="37118" y="3795"/>
                </a:cubicBezTo>
                <a:close/>
                <a:moveTo>
                  <a:pt x="550575" y="1266"/>
                </a:moveTo>
                <a:cubicBezTo>
                  <a:pt x="557779" y="-421"/>
                  <a:pt x="565276" y="-421"/>
                  <a:pt x="572479" y="1266"/>
                </a:cubicBezTo>
                <a:cubicBezTo>
                  <a:pt x="598322" y="7314"/>
                  <a:pt x="614368" y="33169"/>
                  <a:pt x="608320" y="59011"/>
                </a:cubicBezTo>
                <a:cubicBezTo>
                  <a:pt x="604157" y="76800"/>
                  <a:pt x="590268" y="90689"/>
                  <a:pt x="572479" y="94852"/>
                </a:cubicBezTo>
                <a:cubicBezTo>
                  <a:pt x="546637" y="100900"/>
                  <a:pt x="520782" y="84853"/>
                  <a:pt x="514735" y="59011"/>
                </a:cubicBezTo>
                <a:cubicBezTo>
                  <a:pt x="508684" y="33169"/>
                  <a:pt x="524733" y="7314"/>
                  <a:pt x="550575" y="12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663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и подзаголовок">
  <p:cSld name="10_Заголовок и подзаголовок">
    <p:bg>
      <p:bgPr>
        <a:solidFill>
          <a:srgbClr val="FEFEFE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9667" y="233853"/>
            <a:ext cx="8822267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9667" y="1089029"/>
            <a:ext cx="10752667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sz="1600" b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5959477" y="6601181"/>
            <a:ext cx="273049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lvl="1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lvl="2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lvl="3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lvl="4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lvl="5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lvl="6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lvl="7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lvl="8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3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Контакты">
  <p:cSld name="Контакты">
    <p:bg>
      <p:bgPr>
        <a:solidFill>
          <a:schemeClr val="accent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4362824" y="1382963"/>
            <a:ext cx="3466352" cy="2599534"/>
          </a:xfrm>
          <a:prstGeom prst="ellipse">
            <a:avLst/>
          </a:prstGeom>
          <a:solidFill>
            <a:schemeClr val="lt2">
              <a:alpha val="9803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None/>
            </a:pPr>
            <a:endParaRPr sz="22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4458447" y="1454674"/>
            <a:ext cx="3275107" cy="2456112"/>
          </a:xfrm>
          <a:prstGeom prst="ellipse">
            <a:avLst/>
          </a:prstGeom>
          <a:solidFill>
            <a:srgbClr val="E8EDF2"/>
          </a:solidFill>
          <a:ln w="9525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7F7F7F"/>
              </a:buClr>
              <a:buSzPts val="2030"/>
              <a:buFont typeface="Roboto"/>
              <a:buNone/>
              <a:defRPr sz="14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030"/>
              <a:buFont typeface="Roboto"/>
              <a:buChar char="•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3263"/>
              <a:buFont typeface="Helvetica Neue"/>
              <a:buChar char="•"/>
              <a:defRPr sz="225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rot="10800000" flipH="1">
            <a:off x="8812336" y="0"/>
            <a:ext cx="3379664" cy="6858000"/>
          </a:xfrm>
          <a:custGeom>
            <a:avLst/>
            <a:gdLst/>
            <a:ahLst/>
            <a:cxnLst/>
            <a:rect l="l" t="t" r="r" b="b"/>
            <a:pathLst>
              <a:path w="2534748" h="6858000" extrusionOk="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" name="Google Shape;34;p5"/>
          <p:cNvSpPr/>
          <p:nvPr/>
        </p:nvSpPr>
        <p:spPr>
          <a:xfrm rot="10800000">
            <a:off x="1" y="0"/>
            <a:ext cx="3379664" cy="6858000"/>
          </a:xfrm>
          <a:custGeom>
            <a:avLst/>
            <a:gdLst/>
            <a:ahLst/>
            <a:cxnLst/>
            <a:rect l="l" t="t" r="r" b="b"/>
            <a:pathLst>
              <a:path w="2534748" h="6858000" extrusionOk="0">
                <a:moveTo>
                  <a:pt x="0" y="274"/>
                </a:moveTo>
                <a:lnTo>
                  <a:pt x="907" y="0"/>
                </a:lnTo>
                <a:lnTo>
                  <a:pt x="0" y="0"/>
                </a:lnTo>
                <a:close/>
                <a:moveTo>
                  <a:pt x="112831" y="6858000"/>
                </a:moveTo>
                <a:lnTo>
                  <a:pt x="553243" y="6858000"/>
                </a:lnTo>
                <a:lnTo>
                  <a:pt x="1418600" y="6858000"/>
                </a:lnTo>
                <a:lnTo>
                  <a:pt x="2399512" y="6858000"/>
                </a:lnTo>
                <a:lnTo>
                  <a:pt x="2534748" y="6858000"/>
                </a:lnTo>
                <a:lnTo>
                  <a:pt x="2534748" y="0"/>
                </a:lnTo>
                <a:lnTo>
                  <a:pt x="2399512" y="0"/>
                </a:lnTo>
                <a:lnTo>
                  <a:pt x="1418600" y="0"/>
                </a:lnTo>
                <a:lnTo>
                  <a:pt x="1417693" y="0"/>
                </a:lnTo>
                <a:lnTo>
                  <a:pt x="553243" y="0"/>
                </a:lnTo>
                <a:lnTo>
                  <a:pt x="907" y="0"/>
                </a:lnTo>
                <a:lnTo>
                  <a:pt x="1870498" y="3508625"/>
                </a:lnTo>
                <a:close/>
              </a:path>
            </a:pathLst>
          </a:custGeom>
          <a:solidFill>
            <a:schemeClr val="dk1">
              <a:alpha val="19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667" y="4145774"/>
            <a:ext cx="107526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boto"/>
              <a:buNone/>
              <a:defRPr sz="4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19667" y="4948231"/>
            <a:ext cx="107526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Roboto"/>
              <a:buNone/>
              <a:defRPr sz="1800">
                <a:solidFill>
                  <a:schemeClr val="lt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256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Заголовок и подзаголовок"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95C9EC-7744-4EC3-A8E8-D89E1A9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33853"/>
            <a:ext cx="8822267" cy="297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>
              <a:lnSpc>
                <a:spcPct val="80000"/>
              </a:lnSpc>
              <a:defRPr sz="2200" b="0">
                <a:solidFill>
                  <a:schemeClr val="tx2"/>
                </a:solidFill>
                <a:latin typeface="Roboto Bold" panose="02000000000000000000" pitchFamily="2" charset="0"/>
                <a:ea typeface="Roboto Bold" panose="020000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6" name="Текст 7">
            <a:extLst>
              <a:ext uri="{FF2B5EF4-FFF2-40B4-BE49-F238E27FC236}">
                <a16:creationId xmlns:a16="http://schemas.microsoft.com/office/drawing/2014/main" id="{7674A2B8-7B9E-425D-AB3C-0DAF70C2B9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667" y="1089029"/>
            <a:ext cx="10752667" cy="54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None/>
              <a:defRPr sz="1600" b="0" i="0">
                <a:solidFill>
                  <a:schemeClr val="tx2"/>
                </a:solidFill>
                <a:latin typeface="Roboto Regular" panose="02000000000000000000" pitchFamily="2" charset="0"/>
              </a:defRPr>
            </a:lvl1pPr>
            <a:lvl2pPr marL="312528" indent="0">
              <a:buNone/>
              <a:defRPr sz="2000">
                <a:latin typeface="+mj-lt"/>
              </a:defRPr>
            </a:lvl2pPr>
            <a:lvl3pPr marL="625056" indent="0">
              <a:buNone/>
              <a:defRPr sz="2000">
                <a:latin typeface="+mj-lt"/>
              </a:defRPr>
            </a:lvl3pPr>
            <a:lvl4pPr marL="937584" indent="0">
              <a:buNone/>
              <a:defRPr sz="2000">
                <a:latin typeface="+mj-lt"/>
              </a:defRPr>
            </a:lvl4pPr>
            <a:lvl5pPr marL="1250112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015C3BD-67A1-4DBB-926C-2E7D8DF85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59477" y="6601181"/>
            <a:ext cx="273049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B5742F-71AE-4FCF-A9FA-EE74F62C97B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97183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4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bg>
      <p:bgPr>
        <a:solidFill>
          <a:srgbClr val="FEFEFE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719667" y="233853"/>
            <a:ext cx="8822267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5959477" y="6601181"/>
            <a:ext cx="273049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lvl="1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lvl="2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lvl="3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lvl="4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lvl="5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lvl="6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lvl="7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lvl="8" indent="0" algn="ctr">
              <a:spcBef>
                <a:spcPts val="0"/>
              </a:spcBef>
              <a:buNone/>
              <a:defRPr sz="8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85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 два блока">
  <p:cSld name="Заголовок и  два блока">
    <p:bg>
      <p:bgPr>
        <a:solidFill>
          <a:srgbClr val="FEFEFE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719667" y="233853"/>
            <a:ext cx="8822267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oboto"/>
              <a:buNone/>
              <a:defRPr sz="2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19667" y="1089029"/>
            <a:ext cx="51648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2"/>
          </p:nvPr>
        </p:nvSpPr>
        <p:spPr>
          <a:xfrm>
            <a:off x="6307533" y="1089029"/>
            <a:ext cx="51648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320"/>
              <a:buFont typeface="Roboto"/>
              <a:buNone/>
              <a:defRPr/>
            </a:lvl1pPr>
            <a:lvl2pPr marL="914400" lvl="1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chemeClr val="dk2"/>
              </a:buClr>
              <a:buSzPts val="261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ldNum" idx="12"/>
          </p:nvPr>
        </p:nvSpPr>
        <p:spPr>
          <a:xfrm>
            <a:off x="5959477" y="6601181"/>
            <a:ext cx="273049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lvl="1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lvl="2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lvl="3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lvl="4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lvl="5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lvl="6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lvl="7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lvl="8" indent="0" algn="ctr">
              <a:spcBef>
                <a:spcPts val="0"/>
              </a:spcBef>
              <a:buNone/>
              <a:defRPr sz="800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854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8C42-51BB-4C04-BB49-63D1FE53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98C-2441-45B5-96DD-46103D15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FF71-404B-4F01-BA38-BABA803A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2B21-2B1D-4850-816A-991CF996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ADBA-A5EB-4B68-9AE5-3185F93C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D7B-D634-4092-9912-D61198F7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F5F3-A0F0-42F2-88BC-34CB3547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9647-3218-4608-A34E-F63CF59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773D-F06F-4D43-B488-F5EC4D26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F43C-0321-453B-A2B5-4C49B617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D399-49E5-4ECB-A217-C60BE9D5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2156-47D4-4EA9-814D-2D6B5D8BA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8196-A64F-4B2B-9684-F25714F3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52510-7C41-4E70-8CF9-47A8DDFE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8061-6B47-4C9D-80C2-DF9763E2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CC11F-AB01-47F1-B0BD-8CD555B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1E36-CB4C-4380-8D7A-5C22B78D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5A882-A7EE-4417-81B0-56FC1102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501D6-9790-43A4-A0C8-F401884F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5D279-4960-4E7C-A5A9-0D0E82306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5B5C1-7A88-4627-835A-3E2C8DC23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CB6F9-8EB7-4057-BE5E-0E44CB0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A68E6-3691-4882-B896-0CACDB19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74D7D-C7F1-4201-A5A7-B7B21FB3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D4F4-8153-47BE-A6FD-C769BA15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523B7-6E7C-4E67-BC17-B90955CC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36034-66A4-48E4-B6AD-5AA58C9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DB38C-AD71-45FB-907C-1B0E403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526CF-9006-4A3A-91B3-D346F501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35CBF-A6E3-4F93-B4AA-25060A4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3ACA9-E3B6-4F42-ACD2-CE3BD019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C2BE-784A-412E-878E-6FA5A15E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CAAD-5BE9-4526-80C3-C7750A6A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93827-35F2-442C-A5DF-ACE82D19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2B4C-2FAE-4BF4-AD5A-74B7FE39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D537-B7FE-47CF-946E-848F82A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7D1D-2D07-4ADF-931B-D998D953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19E0-055C-4330-ADCB-356BCA84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BB85E-E96D-4368-B518-B52402ADB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E1F8B-5A0A-4AE1-910B-E6A5E814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738C-2D28-4838-A5E2-B08B2942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38E62-874E-42F1-A240-97C562BB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C7863-DD32-47B1-8940-0FB3DEE0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3130E-A523-48EA-9AD5-A86C8397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C6F3-DF67-480E-B52C-8C7A1DC6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962F-A482-4110-841B-6F8530AD7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9E2C-D3DA-41E0-975C-FE5F61640C70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A9CB-0FF4-4039-B847-0F7CCFD35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0BA-2371-4EB4-BA71-2CECACDB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441B-5B9C-472D-A74B-9C4F9066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8" r:id="rId16"/>
    <p:sldLayoutId id="21474836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.dev/selenium/docs/api/java/org/openqa/selenium/support/ui/ExpectedConditions.html" TargetMode="Externa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такие ожидания и с чем их едят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63750" y="944380"/>
            <a:ext cx="8094584" cy="85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Ожидания нужны для синхронизации работы тестируемого приложения и тестового скрипта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E635F-4737-6747-B9F8-FFCE06494EF2}"/>
              </a:ext>
            </a:extLst>
          </p:cNvPr>
          <p:cNvSpPr txBox="1"/>
          <p:nvPr/>
        </p:nvSpPr>
        <p:spPr>
          <a:xfrm>
            <a:off x="719667" y="2419142"/>
            <a:ext cx="5392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Было ли у вас когда-нибудь такое, что элемент на странице не успевал появиться из-за скорости интернета? 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бывало такое, что какое-то всплывающее окно перекрывало область клика?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такое, что вы вставляли в код 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Thread.sleep(#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бесконечностьнепредел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чтобы дождаться загрузки сайта? 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7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382590"/>
            <a:ext cx="8822267" cy="297475"/>
          </a:xfrm>
        </p:spPr>
        <p:txBody>
          <a:bodyPr/>
          <a:lstStyle/>
          <a:p>
            <a:r>
              <a:rPr lang="ru-RU" dirty="0"/>
              <a:t>Неявные ожидания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D3368-926B-4AC4-BD86-17AB7F5FEA1A}"/>
              </a:ext>
            </a:extLst>
          </p:cNvPr>
          <p:cNvSpPr txBox="1"/>
          <p:nvPr/>
        </p:nvSpPr>
        <p:spPr>
          <a:xfrm>
            <a:off x="3399458" y="3244334"/>
            <a:ext cx="15765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findElement</a:t>
            </a:r>
            <a:r>
              <a:rPr lang="en-US" dirty="0"/>
              <a:t>(s)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43A2421-C97B-4B21-81FE-B9206D5B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345" y="1269151"/>
            <a:ext cx="847200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.manage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().timeouts().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implicitlyWait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.findElement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div.super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3" descr="ÐÐ°ÑÑÐ¸Ð½ÐºÐ¸ Ð¿Ð¾ Ð·Ð°Ð¿ÑÐ¾ÑÑ java">
            <a:extLst>
              <a:ext uri="{FF2B5EF4-FFF2-40B4-BE49-F238E27FC236}">
                <a16:creationId xmlns:a16="http://schemas.microsoft.com/office/drawing/2014/main" id="{FE02297E-CE2E-4164-80B9-E9A0ED5A1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45" y="3316669"/>
            <a:ext cx="1242848" cy="12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ÐÐ°ÑÑÐ¸Ð½ÐºÐ¸ Ð¿Ð¾ Ð·Ð°Ð¿ÑÐ¾ÑÑ selenium">
            <a:extLst>
              <a:ext uri="{FF2B5EF4-FFF2-40B4-BE49-F238E27FC236}">
                <a16:creationId xmlns:a16="http://schemas.microsoft.com/office/drawing/2014/main" id="{FD81D470-A6CF-4D7C-BF76-FC0DCECC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75" y="3316669"/>
            <a:ext cx="1373313" cy="12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ÐÐ°ÑÑÐ¸Ð½ÐºÐ¸ Ð¿Ð¾ Ð·Ð°Ð¿ÑÐ¾ÑÑ chrome">
            <a:extLst>
              <a:ext uri="{FF2B5EF4-FFF2-40B4-BE49-F238E27FC236}">
                <a16:creationId xmlns:a16="http://schemas.microsoft.com/office/drawing/2014/main" id="{2A681D64-DE8F-4550-BAFD-F4EA994F6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498" y="3314440"/>
            <a:ext cx="1242848" cy="12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588CF97A-A2A2-4E13-9B14-91135D21E251}"/>
              </a:ext>
            </a:extLst>
          </p:cNvPr>
          <p:cNvCxnSpPr/>
          <p:nvPr/>
        </p:nvCxnSpPr>
        <p:spPr>
          <a:xfrm>
            <a:off x="3174193" y="3613666"/>
            <a:ext cx="2027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68">
            <a:extLst>
              <a:ext uri="{FF2B5EF4-FFF2-40B4-BE49-F238E27FC236}">
                <a16:creationId xmlns:a16="http://schemas.microsoft.com/office/drawing/2014/main" id="{365D132A-B079-481A-9E5D-36175F38352A}"/>
              </a:ext>
            </a:extLst>
          </p:cNvPr>
          <p:cNvGrpSpPr/>
          <p:nvPr/>
        </p:nvGrpSpPr>
        <p:grpSpPr>
          <a:xfrm>
            <a:off x="6476193" y="3336634"/>
            <a:ext cx="2167568" cy="1444989"/>
            <a:chOff x="6476193" y="3336634"/>
            <a:chExt cx="2167568" cy="1444989"/>
          </a:xfrm>
        </p:grpSpPr>
        <p:grpSp>
          <p:nvGrpSpPr>
            <p:cNvPr id="13" name="Group 2067">
              <a:extLst>
                <a:ext uri="{FF2B5EF4-FFF2-40B4-BE49-F238E27FC236}">
                  <a16:creationId xmlns:a16="http://schemas.microsoft.com/office/drawing/2014/main" id="{9CD066EC-A609-4CB9-AE65-F037F32CBFB7}"/>
                </a:ext>
              </a:extLst>
            </p:cNvPr>
            <p:cNvGrpSpPr/>
            <p:nvPr/>
          </p:nvGrpSpPr>
          <p:grpSpPr>
            <a:xfrm>
              <a:off x="6476193" y="3429000"/>
              <a:ext cx="1588307" cy="1068986"/>
              <a:chOff x="6476193" y="3429000"/>
              <a:chExt cx="2027082" cy="1068986"/>
            </a:xfrm>
          </p:grpSpPr>
          <p:cxnSp>
            <p:nvCxnSpPr>
              <p:cNvPr id="21" name="Straight Arrow Connector 11">
                <a:extLst>
                  <a:ext uri="{FF2B5EF4-FFF2-40B4-BE49-F238E27FC236}">
                    <a16:creationId xmlns:a16="http://schemas.microsoft.com/office/drawing/2014/main" id="{CACE063D-3F85-4B8F-8DDD-DB5990F39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4290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12">
                <a:extLst>
                  <a:ext uri="{FF2B5EF4-FFF2-40B4-BE49-F238E27FC236}">
                    <a16:creationId xmlns:a16="http://schemas.microsoft.com/office/drawing/2014/main" id="{F4458790-FCE2-4170-82FE-590000304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5814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14">
                <a:extLst>
                  <a:ext uri="{FF2B5EF4-FFF2-40B4-BE49-F238E27FC236}">
                    <a16:creationId xmlns:a16="http://schemas.microsoft.com/office/drawing/2014/main" id="{E442A5AB-ADCC-47DC-8C0D-703C3005F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7359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15">
                <a:extLst>
                  <a:ext uri="{FF2B5EF4-FFF2-40B4-BE49-F238E27FC236}">
                    <a16:creationId xmlns:a16="http://schemas.microsoft.com/office/drawing/2014/main" id="{36A2FEC0-CAAD-4D17-9EEE-B0A02A0B96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8883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16">
                <a:extLst>
                  <a:ext uri="{FF2B5EF4-FFF2-40B4-BE49-F238E27FC236}">
                    <a16:creationId xmlns:a16="http://schemas.microsoft.com/office/drawing/2014/main" id="{65DFB76C-71B4-42F6-9921-5F9CCC182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0386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7">
                <a:extLst>
                  <a:ext uri="{FF2B5EF4-FFF2-40B4-BE49-F238E27FC236}">
                    <a16:creationId xmlns:a16="http://schemas.microsoft.com/office/drawing/2014/main" id="{F5F9CFDE-2E82-4EED-A611-6407A68D4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1910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18">
                <a:extLst>
                  <a:ext uri="{FF2B5EF4-FFF2-40B4-BE49-F238E27FC236}">
                    <a16:creationId xmlns:a16="http://schemas.microsoft.com/office/drawing/2014/main" id="{A58D54C1-BED3-4423-A5EC-5E4641315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3455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19">
                <a:extLst>
                  <a:ext uri="{FF2B5EF4-FFF2-40B4-BE49-F238E27FC236}">
                    <a16:creationId xmlns:a16="http://schemas.microsoft.com/office/drawing/2014/main" id="{F732C248-C370-442E-BC5E-E4AD70DB4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4979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AD5569-D31F-469F-9A42-D0743EEC1A48}"/>
                </a:ext>
              </a:extLst>
            </p:cNvPr>
            <p:cNvSpPr txBox="1"/>
            <p:nvPr/>
          </p:nvSpPr>
          <p:spPr>
            <a:xfrm>
              <a:off x="7937944" y="3336634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100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22DD89-5C03-4BB3-96DF-A682FAB36D69}"/>
                </a:ext>
              </a:extLst>
            </p:cNvPr>
            <p:cNvSpPr txBox="1"/>
            <p:nvPr/>
          </p:nvSpPr>
          <p:spPr>
            <a:xfrm>
              <a:off x="7937944" y="3504622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100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6AA050-44E1-4775-9E9E-772F86B5B6D8}"/>
                </a:ext>
              </a:extLst>
            </p:cNvPr>
            <p:cNvSpPr txBox="1"/>
            <p:nvPr/>
          </p:nvSpPr>
          <p:spPr>
            <a:xfrm>
              <a:off x="7937944" y="3665739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100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491843-DF51-4068-A578-66DC691E32B8}"/>
                </a:ext>
              </a:extLst>
            </p:cNvPr>
            <p:cNvSpPr txBox="1"/>
            <p:nvPr/>
          </p:nvSpPr>
          <p:spPr>
            <a:xfrm>
              <a:off x="7937944" y="3819062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100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BB9B75-C488-4AAB-960F-F155DC86167C}"/>
                </a:ext>
              </a:extLst>
            </p:cNvPr>
            <p:cNvSpPr txBox="1"/>
            <p:nvPr/>
          </p:nvSpPr>
          <p:spPr>
            <a:xfrm>
              <a:off x="7937943" y="4110667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100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EC0C2C-D75E-44A1-993D-678EC190F30E}"/>
                </a:ext>
              </a:extLst>
            </p:cNvPr>
            <p:cNvSpPr txBox="1"/>
            <p:nvPr/>
          </p:nvSpPr>
          <p:spPr>
            <a:xfrm>
              <a:off x="7937944" y="3969928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100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C09BCF-56D2-4D78-81E2-1690A5F7F9D0}"/>
                </a:ext>
              </a:extLst>
            </p:cNvPr>
            <p:cNvSpPr txBox="1"/>
            <p:nvPr/>
          </p:nvSpPr>
          <p:spPr>
            <a:xfrm>
              <a:off x="7937942" y="4258403"/>
              <a:ext cx="7058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100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</p:grpSp>
      <p:cxnSp>
        <p:nvCxnSpPr>
          <p:cNvPr id="29" name="Connector: Elbow 2072">
            <a:extLst>
              <a:ext uri="{FF2B5EF4-FFF2-40B4-BE49-F238E27FC236}">
                <a16:creationId xmlns:a16="http://schemas.microsoft.com/office/drawing/2014/main" id="{154037EB-9CC1-4DAB-A135-84E853958050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rot="16200000" flipH="1">
            <a:off x="7820317" y="3807169"/>
            <a:ext cx="941071" cy="12700"/>
          </a:xfrm>
          <a:prstGeom prst="bentConnector5">
            <a:avLst>
              <a:gd name="adj1" fmla="val -33124"/>
              <a:gd name="adj2" fmla="val 3269724"/>
              <a:gd name="adj3" fmla="val 154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52C3CF-94C4-4876-BF18-2660E55CA7D7}"/>
              </a:ext>
            </a:extLst>
          </p:cNvPr>
          <p:cNvSpPr txBox="1"/>
          <p:nvPr/>
        </p:nvSpPr>
        <p:spPr>
          <a:xfrm>
            <a:off x="8696001" y="3785262"/>
            <a:ext cx="46449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 s</a:t>
            </a:r>
          </a:p>
        </p:txBody>
      </p:sp>
      <p:cxnSp>
        <p:nvCxnSpPr>
          <p:cNvPr id="31" name="Straight Arrow Connector 2077">
            <a:extLst>
              <a:ext uri="{FF2B5EF4-FFF2-40B4-BE49-F238E27FC236}">
                <a16:creationId xmlns:a16="http://schemas.microsoft.com/office/drawing/2014/main" id="{ABCEC93E-4EFE-4B3F-8FA2-FDC7FB313FBF}"/>
              </a:ext>
            </a:extLst>
          </p:cNvPr>
          <p:cNvCxnSpPr/>
          <p:nvPr/>
        </p:nvCxnSpPr>
        <p:spPr>
          <a:xfrm flipH="1">
            <a:off x="3174193" y="4258403"/>
            <a:ext cx="2027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EE6344-2C4C-4932-9A87-FAE7D4F7D39E}"/>
              </a:ext>
            </a:extLst>
          </p:cNvPr>
          <p:cNvSpPr txBox="1"/>
          <p:nvPr/>
        </p:nvSpPr>
        <p:spPr>
          <a:xfrm>
            <a:off x="3397206" y="3935864"/>
            <a:ext cx="15765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element Id</a:t>
            </a:r>
          </a:p>
        </p:txBody>
      </p:sp>
    </p:spTree>
    <p:extLst>
      <p:ext uri="{BB962C8B-B14F-4D97-AF65-F5344CB8AC3E}">
        <p14:creationId xmlns:p14="http://schemas.microsoft.com/office/powerpoint/2010/main" val="38330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B2C6C-C518-3C40-A179-9572DAF8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ожидания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935C2D-A66E-A04D-82CD-DF8B5D54E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DC02E20-28DE-434E-B018-41C452262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138" y="1089025"/>
            <a:ext cx="10753725" cy="543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Что вернет драйвер, когда найдет элемент по команде </a:t>
            </a:r>
            <a:r>
              <a:rPr lang="en-US" dirty="0" err="1"/>
              <a:t>findElement</a:t>
            </a:r>
            <a:r>
              <a:rPr lang="en-US" dirty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Что вернет драйвер, когда найдет элементы по команде </a:t>
            </a:r>
            <a:r>
              <a:rPr lang="en-US" dirty="0" err="1"/>
              <a:t>findElements</a:t>
            </a:r>
            <a:r>
              <a:rPr lang="en-US" dirty="0"/>
              <a:t>?</a:t>
            </a:r>
            <a:endParaRPr lang="ru-RU" dirty="0"/>
          </a:p>
          <a:p>
            <a:pPr marL="342900" indent="-342900">
              <a:buFontTx/>
              <a:buAutoNum type="arabicPeriod"/>
            </a:pPr>
            <a:r>
              <a:rPr lang="ru-RU" dirty="0"/>
              <a:t>Что вернет драйвер, когда НЕ найдет элемент по команде </a:t>
            </a:r>
            <a:r>
              <a:rPr lang="en-US" dirty="0" err="1"/>
              <a:t>findElement</a:t>
            </a:r>
            <a:r>
              <a:rPr lang="en-US" dirty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ru-RU" dirty="0"/>
              <a:t>Что вернет драйвер, когда НЕ найдет элементы по команде </a:t>
            </a:r>
            <a:r>
              <a:rPr lang="en-US" dirty="0" err="1"/>
              <a:t>findElements</a:t>
            </a:r>
            <a:r>
              <a:rPr lang="en-US" dirty="0"/>
              <a:t>?</a:t>
            </a:r>
            <a:endParaRPr lang="ru-RU" dirty="0"/>
          </a:p>
          <a:p>
            <a:pPr marL="342900" indent="-342900">
              <a:buFontTx/>
              <a:buAutoNum type="arabicPeriod"/>
            </a:pPr>
            <a:r>
              <a:rPr lang="ru-RU" dirty="0"/>
              <a:t>После того, как юзер жмет на кнопку, с интервалом в 1 секунду появляются картинки.</a:t>
            </a:r>
            <a:br>
              <a:rPr lang="ru-RU" dirty="0"/>
            </a:br>
            <a:r>
              <a:rPr lang="ru-RU" dirty="0"/>
              <a:t>Всего картинок 10. </a:t>
            </a:r>
            <a:br>
              <a:rPr lang="ru-RU" dirty="0"/>
            </a:br>
            <a:r>
              <a:rPr lang="ru-RU" dirty="0"/>
              <a:t>Через какое время и что именно вернет драйвер, </a:t>
            </a:r>
            <a:br>
              <a:rPr lang="ru-RU" dirty="0"/>
            </a:br>
            <a:r>
              <a:rPr lang="ru-RU" dirty="0"/>
              <a:t>если </a:t>
            </a:r>
            <a:r>
              <a:rPr lang="ru-RU" dirty="0" err="1"/>
              <a:t>implicityWait</a:t>
            </a:r>
            <a:r>
              <a:rPr lang="ru-RU" dirty="0"/>
              <a:t> = 12 </a:t>
            </a:r>
            <a:r>
              <a:rPr lang="ru-RU" dirty="0" err="1"/>
              <a:t>sec</a:t>
            </a:r>
            <a:r>
              <a:rPr lang="ru-RU" dirty="0"/>
              <a:t> и выполняется команда </a:t>
            </a:r>
            <a:r>
              <a:rPr lang="ru-RU" dirty="0" err="1"/>
              <a:t>findElements</a:t>
            </a:r>
            <a:r>
              <a:rPr lang="ru-RU" dirty="0"/>
              <a:t>(</a:t>
            </a:r>
            <a:r>
              <a:rPr lang="ru-RU" dirty="0" err="1"/>
              <a:t>By.tagName</a:t>
            </a:r>
            <a:r>
              <a:rPr lang="ru-RU" dirty="0"/>
              <a:t>("</a:t>
            </a:r>
            <a:r>
              <a:rPr lang="ru-RU" dirty="0" err="1"/>
              <a:t>img</a:t>
            </a:r>
            <a:r>
              <a:rPr lang="ru-RU" dirty="0"/>
              <a:t>"))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9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382590"/>
            <a:ext cx="8822267" cy="297475"/>
          </a:xfrm>
        </p:spPr>
        <p:txBody>
          <a:bodyPr/>
          <a:lstStyle/>
          <a:p>
            <a:r>
              <a:rPr lang="ru-RU" dirty="0"/>
              <a:t>Явные ожидания</a:t>
            </a:r>
            <a:r>
              <a:rPr lang="en-US" dirty="0"/>
              <a:t>, Explicit</a:t>
            </a:r>
            <a:endParaRPr lang="ru-RU" dirty="0"/>
          </a:p>
        </p:txBody>
      </p:sp>
      <p:pic>
        <p:nvPicPr>
          <p:cNvPr id="73" name="Picture 3" descr="ÐÐ°ÑÑÐ¸Ð½ÐºÐ¸ Ð¿Ð¾ Ð·Ð°Ð¿ÑÐ¾ÑÑ java">
            <a:extLst>
              <a:ext uri="{FF2B5EF4-FFF2-40B4-BE49-F238E27FC236}">
                <a16:creationId xmlns:a16="http://schemas.microsoft.com/office/drawing/2014/main" id="{2DEC24C6-0838-4427-B2E4-7D7F5019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74" y="4859719"/>
            <a:ext cx="1242848" cy="12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5" descr="ÐÐ°ÑÑÐ¸Ð½ÐºÐ¸ Ð¿Ð¾ Ð·Ð°Ð¿ÑÐ¾ÑÑ selenium">
            <a:extLst>
              <a:ext uri="{FF2B5EF4-FFF2-40B4-BE49-F238E27FC236}">
                <a16:creationId xmlns:a16="http://schemas.microsoft.com/office/drawing/2014/main" id="{9E13105C-0BA3-4B4A-B37F-A1CE7C6C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75" y="4859719"/>
            <a:ext cx="1373313" cy="12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" descr="ÐÐ°ÑÑÐ¸Ð½ÐºÐ¸ Ð¿Ð¾ Ð·Ð°Ð¿ÑÐ¾ÑÑ chrome">
            <a:extLst>
              <a:ext uri="{FF2B5EF4-FFF2-40B4-BE49-F238E27FC236}">
                <a16:creationId xmlns:a16="http://schemas.microsoft.com/office/drawing/2014/main" id="{90E23D00-7416-438E-ACBD-EA877280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498" y="4857490"/>
            <a:ext cx="1242848" cy="12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2068">
            <a:extLst>
              <a:ext uri="{FF2B5EF4-FFF2-40B4-BE49-F238E27FC236}">
                <a16:creationId xmlns:a16="http://schemas.microsoft.com/office/drawing/2014/main" id="{20F4ED1F-C229-4148-9898-B8BF80B91D7B}"/>
              </a:ext>
            </a:extLst>
          </p:cNvPr>
          <p:cNvGrpSpPr/>
          <p:nvPr/>
        </p:nvGrpSpPr>
        <p:grpSpPr>
          <a:xfrm>
            <a:off x="6476193" y="4879684"/>
            <a:ext cx="2167568" cy="1242477"/>
            <a:chOff x="6476193" y="3336634"/>
            <a:chExt cx="2167568" cy="1242477"/>
          </a:xfrm>
        </p:grpSpPr>
        <p:grpSp>
          <p:nvGrpSpPr>
            <p:cNvPr id="77" name="Group 2067">
              <a:extLst>
                <a:ext uri="{FF2B5EF4-FFF2-40B4-BE49-F238E27FC236}">
                  <a16:creationId xmlns:a16="http://schemas.microsoft.com/office/drawing/2014/main" id="{677413D3-5C73-4238-9F25-2410EE40D224}"/>
                </a:ext>
              </a:extLst>
            </p:cNvPr>
            <p:cNvGrpSpPr/>
            <p:nvPr/>
          </p:nvGrpSpPr>
          <p:grpSpPr>
            <a:xfrm>
              <a:off x="6476193" y="3429000"/>
              <a:ext cx="1588307" cy="1068986"/>
              <a:chOff x="6476193" y="3429000"/>
              <a:chExt cx="2027082" cy="1068986"/>
            </a:xfrm>
          </p:grpSpPr>
          <p:cxnSp>
            <p:nvCxnSpPr>
              <p:cNvPr id="85" name="Straight Arrow Connector 11">
                <a:extLst>
                  <a:ext uri="{FF2B5EF4-FFF2-40B4-BE49-F238E27FC236}">
                    <a16:creationId xmlns:a16="http://schemas.microsoft.com/office/drawing/2014/main" id="{B76103C7-937D-4D77-A36D-B56FBFCF8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4290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12">
                <a:extLst>
                  <a:ext uri="{FF2B5EF4-FFF2-40B4-BE49-F238E27FC236}">
                    <a16:creationId xmlns:a16="http://schemas.microsoft.com/office/drawing/2014/main" id="{26148D55-CC66-4768-B63F-79F03718F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5814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14">
                <a:extLst>
                  <a:ext uri="{FF2B5EF4-FFF2-40B4-BE49-F238E27FC236}">
                    <a16:creationId xmlns:a16="http://schemas.microsoft.com/office/drawing/2014/main" id="{9B344997-C920-4023-9866-1354891BF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7359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15">
                <a:extLst>
                  <a:ext uri="{FF2B5EF4-FFF2-40B4-BE49-F238E27FC236}">
                    <a16:creationId xmlns:a16="http://schemas.microsoft.com/office/drawing/2014/main" id="{7775A0B7-8031-4E69-AE3B-175C5B6F9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8883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16">
                <a:extLst>
                  <a:ext uri="{FF2B5EF4-FFF2-40B4-BE49-F238E27FC236}">
                    <a16:creationId xmlns:a16="http://schemas.microsoft.com/office/drawing/2014/main" id="{E386C36D-99AB-4542-9664-A5608897A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0386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17">
                <a:extLst>
                  <a:ext uri="{FF2B5EF4-FFF2-40B4-BE49-F238E27FC236}">
                    <a16:creationId xmlns:a16="http://schemas.microsoft.com/office/drawing/2014/main" id="{14057C1B-8699-43D6-A5EB-33B65463D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1910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18">
                <a:extLst>
                  <a:ext uri="{FF2B5EF4-FFF2-40B4-BE49-F238E27FC236}">
                    <a16:creationId xmlns:a16="http://schemas.microsoft.com/office/drawing/2014/main" id="{C43C160E-9DB7-410E-9816-7BC82DA51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3455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19">
                <a:extLst>
                  <a:ext uri="{FF2B5EF4-FFF2-40B4-BE49-F238E27FC236}">
                    <a16:creationId xmlns:a16="http://schemas.microsoft.com/office/drawing/2014/main" id="{6427B76E-17D5-4CA8-A284-A74348B7E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4979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C3BBC7-35BD-41B2-B982-85743B62FD1E}"/>
                </a:ext>
              </a:extLst>
            </p:cNvPr>
            <p:cNvSpPr txBox="1"/>
            <p:nvPr/>
          </p:nvSpPr>
          <p:spPr>
            <a:xfrm>
              <a:off x="7937944" y="3336634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  <a:r>
                <a:rPr lang="ru-RU" sz="1400" dirty="0"/>
                <a:t>25</a:t>
              </a:r>
              <a:r>
                <a:rPr lang="en-US" sz="1400" dirty="0"/>
                <a:t>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67F928B-C237-49D4-8D97-EF29D8FF9B7F}"/>
                </a:ext>
              </a:extLst>
            </p:cNvPr>
            <p:cNvSpPr txBox="1"/>
            <p:nvPr/>
          </p:nvSpPr>
          <p:spPr>
            <a:xfrm>
              <a:off x="7937944" y="3504622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D1C209A-E857-4933-8454-350AB8913D30}"/>
                </a:ext>
              </a:extLst>
            </p:cNvPr>
            <p:cNvSpPr txBox="1"/>
            <p:nvPr/>
          </p:nvSpPr>
          <p:spPr>
            <a:xfrm>
              <a:off x="7937944" y="3665739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ru-RU" sz="1400" dirty="0"/>
                <a:t>25</a:t>
              </a:r>
              <a:r>
                <a:rPr lang="en-US" sz="1400" dirty="0"/>
                <a:t>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2DB31C-B625-4E11-BD06-4F1901317158}"/>
                </a:ext>
              </a:extLst>
            </p:cNvPr>
            <p:cNvSpPr txBox="1"/>
            <p:nvPr/>
          </p:nvSpPr>
          <p:spPr>
            <a:xfrm>
              <a:off x="7937944" y="3819062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3B95525-61DA-4A9C-A4CF-B0BC4F60DD8D}"/>
                </a:ext>
              </a:extLst>
            </p:cNvPr>
            <p:cNvSpPr txBox="1"/>
            <p:nvPr/>
          </p:nvSpPr>
          <p:spPr>
            <a:xfrm>
              <a:off x="7937943" y="4110667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  <a:r>
                <a:rPr lang="ru-RU" sz="1400" dirty="0"/>
                <a:t>25</a:t>
              </a:r>
              <a:r>
                <a:rPr lang="en-US" sz="1400" dirty="0"/>
                <a:t>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DD551CF-6378-42D9-9C73-93B71E34264D}"/>
                </a:ext>
              </a:extLst>
            </p:cNvPr>
            <p:cNvSpPr txBox="1"/>
            <p:nvPr/>
          </p:nvSpPr>
          <p:spPr>
            <a:xfrm>
              <a:off x="7937944" y="3969928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40BB908-BC1C-4BA6-94C5-E547961E0008}"/>
                </a:ext>
              </a:extLst>
            </p:cNvPr>
            <p:cNvSpPr txBox="1"/>
            <p:nvPr/>
          </p:nvSpPr>
          <p:spPr>
            <a:xfrm>
              <a:off x="7937942" y="4271334"/>
              <a:ext cx="705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</p:grpSp>
      <p:sp>
        <p:nvSpPr>
          <p:cNvPr id="93" name="Rectangle 1">
            <a:extLst>
              <a:ext uri="{FF2B5EF4-FFF2-40B4-BE49-F238E27FC236}">
                <a16:creationId xmlns:a16="http://schemas.microsoft.com/office/drawing/2014/main" id="{2A9686BD-457F-499F-A13C-6F1AFFD4C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94" y="1074986"/>
            <a:ext cx="1144781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ebDriverWait wait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WebDriverWait(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125L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wait.until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drv.findElements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cssSelector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div.super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)).size()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4" name="Group 28">
            <a:extLst>
              <a:ext uri="{FF2B5EF4-FFF2-40B4-BE49-F238E27FC236}">
                <a16:creationId xmlns:a16="http://schemas.microsoft.com/office/drawing/2014/main" id="{53BA9846-5EF2-425B-8E97-B831BAA3D608}"/>
              </a:ext>
            </a:extLst>
          </p:cNvPr>
          <p:cNvGrpSpPr/>
          <p:nvPr/>
        </p:nvGrpSpPr>
        <p:grpSpPr>
          <a:xfrm>
            <a:off x="2548131" y="4764268"/>
            <a:ext cx="2167568" cy="1229546"/>
            <a:chOff x="6476193" y="3336634"/>
            <a:chExt cx="2167568" cy="1229546"/>
          </a:xfrm>
        </p:grpSpPr>
        <p:grpSp>
          <p:nvGrpSpPr>
            <p:cNvPr id="95" name="Group 29">
              <a:extLst>
                <a:ext uri="{FF2B5EF4-FFF2-40B4-BE49-F238E27FC236}">
                  <a16:creationId xmlns:a16="http://schemas.microsoft.com/office/drawing/2014/main" id="{0561D0BB-9837-44DF-9589-CB62A7058347}"/>
                </a:ext>
              </a:extLst>
            </p:cNvPr>
            <p:cNvGrpSpPr/>
            <p:nvPr/>
          </p:nvGrpSpPr>
          <p:grpSpPr>
            <a:xfrm>
              <a:off x="6476193" y="3429000"/>
              <a:ext cx="1588307" cy="1068986"/>
              <a:chOff x="6476193" y="3429000"/>
              <a:chExt cx="2027082" cy="1068986"/>
            </a:xfrm>
          </p:grpSpPr>
          <p:cxnSp>
            <p:nvCxnSpPr>
              <p:cNvPr id="103" name="Straight Arrow Connector 37">
                <a:extLst>
                  <a:ext uri="{FF2B5EF4-FFF2-40B4-BE49-F238E27FC236}">
                    <a16:creationId xmlns:a16="http://schemas.microsoft.com/office/drawing/2014/main" id="{2A27FAE9-7BF3-4909-937E-78DE15DF5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4290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38">
                <a:extLst>
                  <a:ext uri="{FF2B5EF4-FFF2-40B4-BE49-F238E27FC236}">
                    <a16:creationId xmlns:a16="http://schemas.microsoft.com/office/drawing/2014/main" id="{08524042-9B2C-4F0B-B8EE-9772C86B8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5814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39">
                <a:extLst>
                  <a:ext uri="{FF2B5EF4-FFF2-40B4-BE49-F238E27FC236}">
                    <a16:creationId xmlns:a16="http://schemas.microsoft.com/office/drawing/2014/main" id="{418CA186-CDBB-4F4A-9BDA-DC5C7FE52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7359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40">
                <a:extLst>
                  <a:ext uri="{FF2B5EF4-FFF2-40B4-BE49-F238E27FC236}">
                    <a16:creationId xmlns:a16="http://schemas.microsoft.com/office/drawing/2014/main" id="{A587C260-C552-44D2-820C-A29215BE1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38883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41">
                <a:extLst>
                  <a:ext uri="{FF2B5EF4-FFF2-40B4-BE49-F238E27FC236}">
                    <a16:creationId xmlns:a16="http://schemas.microsoft.com/office/drawing/2014/main" id="{92C70D54-5287-40EA-B02A-9F0C971D8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0386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42">
                <a:extLst>
                  <a:ext uri="{FF2B5EF4-FFF2-40B4-BE49-F238E27FC236}">
                    <a16:creationId xmlns:a16="http://schemas.microsoft.com/office/drawing/2014/main" id="{93187BAC-EA13-4055-97F3-1D620013E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191000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43">
                <a:extLst>
                  <a:ext uri="{FF2B5EF4-FFF2-40B4-BE49-F238E27FC236}">
                    <a16:creationId xmlns:a16="http://schemas.microsoft.com/office/drawing/2014/main" id="{C14D4E81-572E-434A-B7AB-9B42C7F47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3455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44">
                <a:extLst>
                  <a:ext uri="{FF2B5EF4-FFF2-40B4-BE49-F238E27FC236}">
                    <a16:creationId xmlns:a16="http://schemas.microsoft.com/office/drawing/2014/main" id="{9A4DB32A-F12C-43ED-BCCF-725246A09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6193" y="4497986"/>
                <a:ext cx="20270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2E56422-5D2B-4CA5-9CD4-EC8D8E65A0CD}"/>
                </a:ext>
              </a:extLst>
            </p:cNvPr>
            <p:cNvSpPr txBox="1"/>
            <p:nvPr/>
          </p:nvSpPr>
          <p:spPr>
            <a:xfrm>
              <a:off x="7937944" y="3336634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7433BEF-1D52-4098-BD06-05AD12F9CE88}"/>
                </a:ext>
              </a:extLst>
            </p:cNvPr>
            <p:cNvSpPr txBox="1"/>
            <p:nvPr/>
          </p:nvSpPr>
          <p:spPr>
            <a:xfrm>
              <a:off x="7937944" y="3504622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6E426A1-283F-4A91-BE9B-05E3F3B1E963}"/>
                </a:ext>
              </a:extLst>
            </p:cNvPr>
            <p:cNvSpPr txBox="1"/>
            <p:nvPr/>
          </p:nvSpPr>
          <p:spPr>
            <a:xfrm>
              <a:off x="7937944" y="3665739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87E4A3-ED0C-4922-9C77-2AC795254CBC}"/>
                </a:ext>
              </a:extLst>
            </p:cNvPr>
            <p:cNvSpPr txBox="1"/>
            <p:nvPr/>
          </p:nvSpPr>
          <p:spPr>
            <a:xfrm>
              <a:off x="7937944" y="3819062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B4EA42-2E61-40FF-83BD-8B0ADB68ED80}"/>
                </a:ext>
              </a:extLst>
            </p:cNvPr>
            <p:cNvSpPr txBox="1"/>
            <p:nvPr/>
          </p:nvSpPr>
          <p:spPr>
            <a:xfrm>
              <a:off x="7937943" y="4110667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ACD1FE-C209-48DF-BB22-13075F0A26E8}"/>
                </a:ext>
              </a:extLst>
            </p:cNvPr>
            <p:cNvSpPr txBox="1"/>
            <p:nvPr/>
          </p:nvSpPr>
          <p:spPr>
            <a:xfrm>
              <a:off x="7937944" y="3969928"/>
              <a:ext cx="7058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83095B7-6911-4870-9E4A-78F732BB0359}"/>
                </a:ext>
              </a:extLst>
            </p:cNvPr>
            <p:cNvSpPr txBox="1"/>
            <p:nvPr/>
          </p:nvSpPr>
          <p:spPr>
            <a:xfrm>
              <a:off x="7937942" y="4258403"/>
              <a:ext cx="7058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125 </a:t>
              </a:r>
              <a:r>
                <a:rPr lang="en-US" sz="1400" dirty="0" err="1"/>
                <a:t>ms</a:t>
              </a:r>
              <a:endParaRPr lang="en-US" sz="1400" dirty="0"/>
            </a:p>
          </p:txBody>
        </p:sp>
      </p:grpSp>
      <p:cxnSp>
        <p:nvCxnSpPr>
          <p:cNvPr id="111" name="Connector: Elbow 45">
            <a:extLst>
              <a:ext uri="{FF2B5EF4-FFF2-40B4-BE49-F238E27FC236}">
                <a16:creationId xmlns:a16="http://schemas.microsoft.com/office/drawing/2014/main" id="{C35AF53A-F64D-4DEE-8B36-55C023926BE2}"/>
              </a:ext>
            </a:extLst>
          </p:cNvPr>
          <p:cNvCxnSpPr>
            <a:stCxn id="96" idx="0"/>
            <a:endCxn id="101" idx="2"/>
          </p:cNvCxnSpPr>
          <p:nvPr/>
        </p:nvCxnSpPr>
        <p:spPr>
          <a:xfrm rot="16200000" flipH="1">
            <a:off x="3892255" y="5234803"/>
            <a:ext cx="941071" cy="12700"/>
          </a:xfrm>
          <a:prstGeom prst="bentConnector5">
            <a:avLst>
              <a:gd name="adj1" fmla="val -24291"/>
              <a:gd name="adj2" fmla="val 4578811"/>
              <a:gd name="adj3" fmla="val 124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5106926-EEB9-48A3-B9C8-0C0C7C2EB430}"/>
              </a:ext>
            </a:extLst>
          </p:cNvPr>
          <p:cNvSpPr txBox="1"/>
          <p:nvPr/>
        </p:nvSpPr>
        <p:spPr>
          <a:xfrm>
            <a:off x="4767939" y="5222227"/>
            <a:ext cx="5754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 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A172E9-7749-425C-8126-2D3793070788}"/>
              </a:ext>
            </a:extLst>
          </p:cNvPr>
          <p:cNvSpPr txBox="1"/>
          <p:nvPr/>
        </p:nvSpPr>
        <p:spPr>
          <a:xfrm>
            <a:off x="143698" y="2008630"/>
            <a:ext cx="11267252" cy="3391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0719" rtl="0">
              <a:spcBef>
                <a:spcPts val="0"/>
              </a:spcBef>
              <a:spcAft>
                <a:spcPts val="0"/>
              </a:spcAft>
            </a:pPr>
            <a:br>
              <a:rPr lang="en-US" sz="1600" b="0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 ChromeDriver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b="0" dirty="0">
              <a:effectLst/>
            </a:endParaRPr>
          </a:p>
          <a:p>
            <a:pPr marL="160719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WebDriverWait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wait 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WebDriverWait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dirty="0">
              <a:effectLst/>
            </a:endParaRPr>
          </a:p>
          <a:p>
            <a:pPr marL="160719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WebElement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element 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wait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until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ExpectedConditions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elementToBeClickable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locator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));</a:t>
            </a:r>
            <a:endParaRPr lang="en-US" b="0" dirty="0">
              <a:effectLst/>
            </a:endParaRPr>
          </a:p>
          <a:p>
            <a:pPr marL="160719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sz="1821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821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8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382590"/>
            <a:ext cx="8822267" cy="297475"/>
          </a:xfrm>
        </p:spPr>
        <p:txBody>
          <a:bodyPr/>
          <a:lstStyle/>
          <a:p>
            <a:r>
              <a:rPr lang="en-US" dirty="0"/>
              <a:t>Expected conditions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03B72-D4F6-4451-B1AC-46FF99B58236}"/>
              </a:ext>
            </a:extLst>
          </p:cNvPr>
          <p:cNvSpPr txBox="1"/>
          <p:nvPr/>
        </p:nvSpPr>
        <p:spPr>
          <a:xfrm>
            <a:off x="650288" y="989730"/>
            <a:ext cx="113321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ExpectedConditions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 elementToBeClickable()</a:t>
            </a:r>
            <a:endParaRPr lang="en-US" sz="1800" b="0" i="0" u="none" strike="noStrike" dirty="0">
              <a:solidFill>
                <a:srgbClr val="40CDD0"/>
              </a:solidFill>
              <a:effectLst/>
              <a:latin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   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elementToBeSelected()</a:t>
            </a:r>
            <a:endParaRPr lang="en-US" sz="1800" b="0" i="0" u="none" strike="noStrike" dirty="0">
              <a:solidFill>
                <a:srgbClr val="40CDD0"/>
              </a:solidFill>
              <a:effectLst/>
              <a:latin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   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visibilityOfElementLocated()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Courier New" panose="02070309020205020404" pitchFamily="49" charset="0"/>
              </a:rPr>
              <a:t>presenceOfElementLocated()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 … </a:t>
            </a:r>
            <a:br>
              <a:rPr lang="en-US" b="0" dirty="0">
                <a:effectLst/>
              </a:rPr>
            </a:br>
            <a:endParaRPr lang="en-US" sz="1800" b="0" i="0" u="none" strike="noStrike" dirty="0">
              <a:solidFill>
                <a:srgbClr val="40CDD0"/>
              </a:solidFill>
              <a:effectLst/>
              <a:latin typeface="Courier New" panose="02070309020205020404" pitchFamily="49" charset="0"/>
            </a:endParaRPr>
          </a:p>
          <a:p>
            <a:pPr marL="160719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dirty="0">
                <a:hlinkClick r:id="rId2"/>
              </a:rPr>
              <a:t>https://www.selenium.dev/selenium/docs/api/java/org/openqa/selenium/support/ui/ExpectedConditions.html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382590"/>
            <a:ext cx="8822267" cy="297475"/>
          </a:xfrm>
        </p:spPr>
        <p:txBody>
          <a:bodyPr/>
          <a:lstStyle/>
          <a:p>
            <a:r>
              <a:rPr lang="ru-RU" dirty="0"/>
              <a:t>Явные ожидания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Fluent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03B72-D4F6-4451-B1AC-46FF99B58236}"/>
              </a:ext>
            </a:extLst>
          </p:cNvPr>
          <p:cNvSpPr txBox="1"/>
          <p:nvPr/>
        </p:nvSpPr>
        <p:spPr>
          <a:xfrm>
            <a:off x="650288" y="989730"/>
            <a:ext cx="78101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driver = </a:t>
            </a:r>
            <a:r>
              <a:rPr lang="en-US" sz="1800" b="0" i="0" u="none" strike="noStrike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 ChromeDriver();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FluentWait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wait 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FluentWait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WebDriver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driver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withTimeout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TimeUnit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SECONDS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pollingEvery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TimeUnit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MILLISECONDS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effectLst/>
            </a:endParaRPr>
          </a:p>
          <a:p>
            <a:pPr marL="152400" marR="152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ignoring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660066"/>
                </a:solidFill>
                <a:effectLst/>
                <a:latin typeface="Courier New" panose="02070309020205020404" pitchFamily="49" charset="0"/>
              </a:rPr>
              <a:t>NoSuchElementException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0" i="0" u="none" strike="noStrike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8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0" dirty="0">
              <a:effectLst/>
            </a:endParaRPr>
          </a:p>
          <a:p>
            <a:pPr marL="160719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382590"/>
            <a:ext cx="8822267" cy="297475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03B72-D4F6-4451-B1AC-46FF99B58236}"/>
              </a:ext>
            </a:extLst>
          </p:cNvPr>
          <p:cNvSpPr txBox="1"/>
          <p:nvPr/>
        </p:nvSpPr>
        <p:spPr>
          <a:xfrm>
            <a:off x="650288" y="989730"/>
            <a:ext cx="113321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/>
              </a:rPr>
              <a:t>Implicit(5) + Explicit(7)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Roboto" panose="02000000000000000000"/>
              </a:rPr>
              <a:t> = ?</a:t>
            </a:r>
            <a:endParaRPr lang="en-US" sz="1800" b="0" i="0" u="none" strike="noStrike" dirty="0">
              <a:solidFill>
                <a:srgbClr val="40CDD0"/>
              </a:solidFill>
              <a:effectLst/>
              <a:latin typeface="Courier New" panose="02070309020205020404" pitchFamily="49" charset="0"/>
            </a:endParaRPr>
          </a:p>
          <a:p>
            <a:pPr marL="160719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3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382590"/>
            <a:ext cx="8822267" cy="297475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03B72-D4F6-4451-B1AC-46FF99B58236}"/>
              </a:ext>
            </a:extLst>
          </p:cNvPr>
          <p:cNvSpPr txBox="1"/>
          <p:nvPr/>
        </p:nvSpPr>
        <p:spPr>
          <a:xfrm>
            <a:off x="650288" y="989730"/>
            <a:ext cx="1133216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Avenir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CA437F-13C0-4F7A-945C-773BDE60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822984"/>
            <a:ext cx="68389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8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29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760D939-58A7-4E96-8A17-752948CBC45D}"/>
              </a:ext>
            </a:extLst>
          </p:cNvPr>
          <p:cNvSpPr/>
          <p:nvPr/>
        </p:nvSpPr>
        <p:spPr>
          <a:xfrm>
            <a:off x="5116284" y="2813760"/>
            <a:ext cx="1959429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На нашей стороне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6C04A9-7DBD-4995-87DC-09C53FA84F94}"/>
              </a:ext>
            </a:extLst>
          </p:cNvPr>
          <p:cNvSpPr/>
          <p:nvPr/>
        </p:nvSpPr>
        <p:spPr>
          <a:xfrm>
            <a:off x="5448794" y="3429000"/>
            <a:ext cx="1294410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В браузере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5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"/>
          <p:cNvSpPr txBox="1">
            <a:spLocks noGrp="1"/>
          </p:cNvSpPr>
          <p:nvPr>
            <p:ph type="sldNum" idx="12"/>
          </p:nvPr>
        </p:nvSpPr>
        <p:spPr>
          <a:xfrm>
            <a:off x="5993608" y="6601181"/>
            <a:ext cx="204787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endParaRPr dirty="0"/>
          </a:p>
        </p:txBody>
      </p:sp>
      <p:sp>
        <p:nvSpPr>
          <p:cNvPr id="653" name="Google Shape;653;p29"/>
          <p:cNvSpPr txBox="1"/>
          <p:nvPr/>
        </p:nvSpPr>
        <p:spPr>
          <a:xfrm>
            <a:off x="2344110" y="765175"/>
            <a:ext cx="7298994" cy="42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2"/>
              </a:buClr>
              <a:buSzPts val="3129"/>
            </a:pPr>
            <a:r>
              <a:rPr lang="ru-RU" sz="3129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Не забыть включить запись!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A1E486-DFA5-4442-A679-1D49FCA93D5C}"/>
              </a:ext>
            </a:extLst>
          </p:cNvPr>
          <p:cNvSpPr/>
          <p:nvPr/>
        </p:nvSpPr>
        <p:spPr>
          <a:xfrm>
            <a:off x="7784934" y="715425"/>
            <a:ext cx="2612572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 нашей стороне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91EE8-C39B-46D3-83E3-A9910C1A9B1B}"/>
              </a:ext>
            </a:extLst>
          </p:cNvPr>
          <p:cNvSpPr/>
          <p:nvPr/>
        </p:nvSpPr>
        <p:spPr>
          <a:xfrm>
            <a:off x="1794494" y="715425"/>
            <a:ext cx="261257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браузере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38623-59CE-4BB1-BF0C-8769A8260DF2}"/>
              </a:ext>
            </a:extLst>
          </p:cNvPr>
          <p:cNvSpPr/>
          <p:nvPr/>
        </p:nvSpPr>
        <p:spPr>
          <a:xfrm>
            <a:off x="4730337" y="2352212"/>
            <a:ext cx="1959429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Ждем появления элемента в </a:t>
            </a:r>
            <a:r>
              <a:rPr lang="en-US" dirty="0"/>
              <a:t>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FE6EC-A0A5-47A7-A4B4-D5611EBB987E}"/>
              </a:ext>
            </a:extLst>
          </p:cNvPr>
          <p:cNvSpPr/>
          <p:nvPr/>
        </p:nvSpPr>
        <p:spPr>
          <a:xfrm>
            <a:off x="5343896" y="4558537"/>
            <a:ext cx="169619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Сами решаем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8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A1E486-DFA5-4442-A679-1D49FCA93D5C}"/>
              </a:ext>
            </a:extLst>
          </p:cNvPr>
          <p:cNvSpPr/>
          <p:nvPr/>
        </p:nvSpPr>
        <p:spPr>
          <a:xfrm>
            <a:off x="7784929" y="715426"/>
            <a:ext cx="352829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 нашей стороне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91EE8-C39B-46D3-83E3-A9910C1A9B1B}"/>
              </a:ext>
            </a:extLst>
          </p:cNvPr>
          <p:cNvSpPr/>
          <p:nvPr/>
        </p:nvSpPr>
        <p:spPr>
          <a:xfrm>
            <a:off x="878775" y="715425"/>
            <a:ext cx="352829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браузере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38623-59CE-4BB1-BF0C-8769A8260DF2}"/>
              </a:ext>
            </a:extLst>
          </p:cNvPr>
          <p:cNvSpPr/>
          <p:nvPr/>
        </p:nvSpPr>
        <p:spPr>
          <a:xfrm>
            <a:off x="878774" y="1972889"/>
            <a:ext cx="352829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Ждем появления элемента в </a:t>
            </a:r>
            <a:r>
              <a:rPr lang="en-US" dirty="0"/>
              <a:t>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FE6EC-A0A5-47A7-A4B4-D5611EBB987E}"/>
              </a:ext>
            </a:extLst>
          </p:cNvPr>
          <p:cNvSpPr/>
          <p:nvPr/>
        </p:nvSpPr>
        <p:spPr>
          <a:xfrm>
            <a:off x="7784928" y="1972888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Сами решаем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17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A1E486-DFA5-4442-A679-1D49FCA93D5C}"/>
              </a:ext>
            </a:extLst>
          </p:cNvPr>
          <p:cNvSpPr/>
          <p:nvPr/>
        </p:nvSpPr>
        <p:spPr>
          <a:xfrm>
            <a:off x="7784929" y="715426"/>
            <a:ext cx="352829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 нашей стороне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91EE8-C39B-46D3-83E3-A9910C1A9B1B}"/>
              </a:ext>
            </a:extLst>
          </p:cNvPr>
          <p:cNvSpPr/>
          <p:nvPr/>
        </p:nvSpPr>
        <p:spPr>
          <a:xfrm>
            <a:off x="878775" y="715425"/>
            <a:ext cx="352829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браузере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38623-59CE-4BB1-BF0C-8769A8260DF2}"/>
              </a:ext>
            </a:extLst>
          </p:cNvPr>
          <p:cNvSpPr/>
          <p:nvPr/>
        </p:nvSpPr>
        <p:spPr>
          <a:xfrm>
            <a:off x="878774" y="1972889"/>
            <a:ext cx="352829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Ждем появления элемента в </a:t>
            </a:r>
            <a:r>
              <a:rPr lang="en-US" dirty="0"/>
              <a:t>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FE6EC-A0A5-47A7-A4B4-D5611EBB987E}"/>
              </a:ext>
            </a:extLst>
          </p:cNvPr>
          <p:cNvSpPr/>
          <p:nvPr/>
        </p:nvSpPr>
        <p:spPr>
          <a:xfrm>
            <a:off x="7784928" y="1972888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Сами решаем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F70D1-A04E-49DE-B202-2DE8CE3F05DD}"/>
              </a:ext>
            </a:extLst>
          </p:cNvPr>
          <p:cNvSpPr/>
          <p:nvPr/>
        </p:nvSpPr>
        <p:spPr>
          <a:xfrm>
            <a:off x="4470402" y="3230351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Перепроверяет чаще (100)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AACB7-5500-498A-96A5-3347510306ED}"/>
              </a:ext>
            </a:extLst>
          </p:cNvPr>
          <p:cNvSpPr/>
          <p:nvPr/>
        </p:nvSpPr>
        <p:spPr>
          <a:xfrm>
            <a:off x="4038931" y="3860913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Реже (500), но можно менять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1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A1E486-DFA5-4442-A679-1D49FCA93D5C}"/>
              </a:ext>
            </a:extLst>
          </p:cNvPr>
          <p:cNvSpPr/>
          <p:nvPr/>
        </p:nvSpPr>
        <p:spPr>
          <a:xfrm>
            <a:off x="7784929" y="715426"/>
            <a:ext cx="352829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 нашей стороне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91EE8-C39B-46D3-83E3-A9910C1A9B1B}"/>
              </a:ext>
            </a:extLst>
          </p:cNvPr>
          <p:cNvSpPr/>
          <p:nvPr/>
        </p:nvSpPr>
        <p:spPr>
          <a:xfrm>
            <a:off x="878775" y="715425"/>
            <a:ext cx="352829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браузере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38623-59CE-4BB1-BF0C-8769A8260DF2}"/>
              </a:ext>
            </a:extLst>
          </p:cNvPr>
          <p:cNvSpPr/>
          <p:nvPr/>
        </p:nvSpPr>
        <p:spPr>
          <a:xfrm>
            <a:off x="878776" y="1808155"/>
            <a:ext cx="352829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Ждем появления элемента в </a:t>
            </a:r>
            <a:r>
              <a:rPr lang="en-US" dirty="0"/>
              <a:t>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FE6EC-A0A5-47A7-A4B4-D5611EBB987E}"/>
              </a:ext>
            </a:extLst>
          </p:cNvPr>
          <p:cNvSpPr/>
          <p:nvPr/>
        </p:nvSpPr>
        <p:spPr>
          <a:xfrm>
            <a:off x="7784930" y="1808154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Сами решаем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F70D1-A04E-49DE-B202-2DE8CE3F05DD}"/>
              </a:ext>
            </a:extLst>
          </p:cNvPr>
          <p:cNvSpPr/>
          <p:nvPr/>
        </p:nvSpPr>
        <p:spPr>
          <a:xfrm>
            <a:off x="878778" y="2906485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Перепроверяет чаще (100)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AACB7-5500-498A-96A5-3347510306ED}"/>
              </a:ext>
            </a:extLst>
          </p:cNvPr>
          <p:cNvSpPr/>
          <p:nvPr/>
        </p:nvSpPr>
        <p:spPr>
          <a:xfrm>
            <a:off x="7784931" y="2906485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Реже (500), но можно менять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8C912A-8861-4493-9D28-D08E431D0988}"/>
              </a:ext>
            </a:extLst>
          </p:cNvPr>
          <p:cNvSpPr/>
          <p:nvPr/>
        </p:nvSpPr>
        <p:spPr>
          <a:xfrm>
            <a:off x="4407069" y="4904772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 запрос – 1 ответ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9CBA1-001D-47ED-8452-2CC4135177D5}"/>
              </a:ext>
            </a:extLst>
          </p:cNvPr>
          <p:cNvSpPr/>
          <p:nvPr/>
        </p:nvSpPr>
        <p:spPr>
          <a:xfrm>
            <a:off x="4407069" y="5456837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7791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A1E486-DFA5-4442-A679-1D49FCA93D5C}"/>
              </a:ext>
            </a:extLst>
          </p:cNvPr>
          <p:cNvSpPr/>
          <p:nvPr/>
        </p:nvSpPr>
        <p:spPr>
          <a:xfrm>
            <a:off x="7784929" y="715426"/>
            <a:ext cx="352829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 нашей стороне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91EE8-C39B-46D3-83E3-A9910C1A9B1B}"/>
              </a:ext>
            </a:extLst>
          </p:cNvPr>
          <p:cNvSpPr/>
          <p:nvPr/>
        </p:nvSpPr>
        <p:spPr>
          <a:xfrm>
            <a:off x="878775" y="715425"/>
            <a:ext cx="352829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браузере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38623-59CE-4BB1-BF0C-8769A8260DF2}"/>
              </a:ext>
            </a:extLst>
          </p:cNvPr>
          <p:cNvSpPr/>
          <p:nvPr/>
        </p:nvSpPr>
        <p:spPr>
          <a:xfrm>
            <a:off x="878776" y="1808155"/>
            <a:ext cx="352829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Ждем появления элемента в </a:t>
            </a:r>
            <a:r>
              <a:rPr lang="en-US" dirty="0"/>
              <a:t>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FE6EC-A0A5-47A7-A4B4-D5611EBB987E}"/>
              </a:ext>
            </a:extLst>
          </p:cNvPr>
          <p:cNvSpPr/>
          <p:nvPr/>
        </p:nvSpPr>
        <p:spPr>
          <a:xfrm>
            <a:off x="7784930" y="1808154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Сами решаем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F70D1-A04E-49DE-B202-2DE8CE3F05DD}"/>
              </a:ext>
            </a:extLst>
          </p:cNvPr>
          <p:cNvSpPr/>
          <p:nvPr/>
        </p:nvSpPr>
        <p:spPr>
          <a:xfrm>
            <a:off x="878778" y="2906485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Перепроверяет чаще (100)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AACB7-5500-498A-96A5-3347510306ED}"/>
              </a:ext>
            </a:extLst>
          </p:cNvPr>
          <p:cNvSpPr/>
          <p:nvPr/>
        </p:nvSpPr>
        <p:spPr>
          <a:xfrm>
            <a:off x="7784931" y="2906485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Реже (500), но можно менять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8C912A-8861-4493-9D28-D08E431D0988}"/>
              </a:ext>
            </a:extLst>
          </p:cNvPr>
          <p:cNvSpPr/>
          <p:nvPr/>
        </p:nvSpPr>
        <p:spPr>
          <a:xfrm>
            <a:off x="878775" y="4004816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 запрос – 1 ответ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9CBA1-001D-47ED-8452-2CC4135177D5}"/>
              </a:ext>
            </a:extLst>
          </p:cNvPr>
          <p:cNvSpPr/>
          <p:nvPr/>
        </p:nvSpPr>
        <p:spPr>
          <a:xfrm>
            <a:off x="7784931" y="3999214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09DEB-CD06-4E8D-B689-D4725A8A896A}"/>
              </a:ext>
            </a:extLst>
          </p:cNvPr>
          <p:cNvSpPr/>
          <p:nvPr/>
        </p:nvSpPr>
        <p:spPr>
          <a:xfrm>
            <a:off x="3211612" y="4804362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NoSuchElement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FE660-C4D9-4052-9B59-91AFF32DD0D6}"/>
              </a:ext>
            </a:extLst>
          </p:cNvPr>
          <p:cNvSpPr/>
          <p:nvPr/>
        </p:nvSpPr>
        <p:spPr>
          <a:xfrm>
            <a:off x="4701304" y="5410204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705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D65E42-60EF-46E1-AF3D-93DE15007B5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913587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85953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Explicitly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238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0A1E486-DFA5-4442-A679-1D49FCA93D5C}"/>
              </a:ext>
            </a:extLst>
          </p:cNvPr>
          <p:cNvSpPr/>
          <p:nvPr/>
        </p:nvSpPr>
        <p:spPr>
          <a:xfrm>
            <a:off x="7412970" y="839412"/>
            <a:ext cx="3528291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 нашей стороне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D91EE8-C39B-46D3-83E3-A9910C1A9B1B}"/>
              </a:ext>
            </a:extLst>
          </p:cNvPr>
          <p:cNvSpPr/>
          <p:nvPr/>
        </p:nvSpPr>
        <p:spPr>
          <a:xfrm>
            <a:off x="1250735" y="839412"/>
            <a:ext cx="3528292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/>
              <a:t>В браузере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38623-59CE-4BB1-BF0C-8769A8260DF2}"/>
              </a:ext>
            </a:extLst>
          </p:cNvPr>
          <p:cNvSpPr/>
          <p:nvPr/>
        </p:nvSpPr>
        <p:spPr>
          <a:xfrm>
            <a:off x="1250736" y="1932142"/>
            <a:ext cx="3528293" cy="52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Ждем появления элемента в </a:t>
            </a:r>
            <a:r>
              <a:rPr lang="en-US" dirty="0"/>
              <a:t>DOM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FE6EC-A0A5-47A7-A4B4-D5611EBB987E}"/>
              </a:ext>
            </a:extLst>
          </p:cNvPr>
          <p:cNvSpPr/>
          <p:nvPr/>
        </p:nvSpPr>
        <p:spPr>
          <a:xfrm>
            <a:off x="7412971" y="1932140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Сами решаем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F70D1-A04E-49DE-B202-2DE8CE3F05DD}"/>
              </a:ext>
            </a:extLst>
          </p:cNvPr>
          <p:cNvSpPr/>
          <p:nvPr/>
        </p:nvSpPr>
        <p:spPr>
          <a:xfrm>
            <a:off x="1250738" y="3030472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Перепроверяет </a:t>
            </a:r>
            <a:r>
              <a:rPr lang="ru-RU"/>
              <a:t>чаще (100)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2AACB7-5500-498A-96A5-3347510306ED}"/>
              </a:ext>
            </a:extLst>
          </p:cNvPr>
          <p:cNvSpPr/>
          <p:nvPr/>
        </p:nvSpPr>
        <p:spPr>
          <a:xfrm>
            <a:off x="7412972" y="3030471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Реже (500), но можно менять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8C912A-8861-4493-9D28-D08E431D0988}"/>
              </a:ext>
            </a:extLst>
          </p:cNvPr>
          <p:cNvSpPr/>
          <p:nvPr/>
        </p:nvSpPr>
        <p:spPr>
          <a:xfrm>
            <a:off x="1250735" y="4128803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 запрос – 1 ответ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F9CBA1-001D-47ED-8452-2CC4135177D5}"/>
              </a:ext>
            </a:extLst>
          </p:cNvPr>
          <p:cNvSpPr/>
          <p:nvPr/>
        </p:nvSpPr>
        <p:spPr>
          <a:xfrm>
            <a:off x="7412972" y="4123200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09DEB-CD06-4E8D-B689-D4725A8A896A}"/>
              </a:ext>
            </a:extLst>
          </p:cNvPr>
          <p:cNvSpPr/>
          <p:nvPr/>
        </p:nvSpPr>
        <p:spPr>
          <a:xfrm>
            <a:off x="1250738" y="5221532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NoSuchElement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2FE660-C4D9-4052-9B59-91AFF32DD0D6}"/>
              </a:ext>
            </a:extLst>
          </p:cNvPr>
          <p:cNvSpPr/>
          <p:nvPr/>
        </p:nvSpPr>
        <p:spPr>
          <a:xfrm>
            <a:off x="7412969" y="5221531"/>
            <a:ext cx="3528291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28861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7C65-257B-EC47-A5AE-59D9CA64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Итоги, тезисы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42B880-E7E3-D04A-8237-1051072D24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6C5CC-2D65-4230-A851-A7A303FEDBE1}"/>
              </a:ext>
            </a:extLst>
          </p:cNvPr>
          <p:cNvSpPr txBox="1"/>
          <p:nvPr/>
        </p:nvSpPr>
        <p:spPr>
          <a:xfrm>
            <a:off x="719667" y="1134458"/>
            <a:ext cx="7239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</a:rPr>
              <a:t>1</a:t>
            </a:r>
            <a:r>
              <a:rPr lang="ru-RU" sz="4400" b="1" i="0" u="none" strike="noStrike" dirty="0">
                <a:solidFill>
                  <a:srgbClr val="40CDD0"/>
                </a:solidFill>
                <a:effectLst/>
                <a:latin typeface="Avenir"/>
              </a:rPr>
              <a:t>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Roboto" panose="02000000000000000000"/>
              </a:rPr>
              <a:t>Ожидания или задержка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sz="3200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200" b="0" dirty="0">
                <a:solidFill>
                  <a:srgbClr val="000000"/>
                </a:solidFill>
                <a:effectLst/>
              </a:rPr>
              <a:t>2  </a:t>
            </a:r>
            <a:r>
              <a:rPr lang="fr-FR" sz="2800" b="0" i="0" u="none" strike="noStrike" dirty="0">
                <a:solidFill>
                  <a:srgbClr val="000000"/>
                </a:solidFill>
                <a:effectLst/>
                <a:latin typeface="Roboto" panose="02000000000000000000"/>
              </a:rPr>
              <a:t>Implicit/Explicit/Fluent что выбрать</a:t>
            </a:r>
            <a:endParaRPr lang="ru-RU" sz="2800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7C65-257B-EC47-A5AE-59D9CA644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часть!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84E625-AA38-584D-BC06-C707B1551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b="1" dirty="0"/>
              <a:t>Задание:</a:t>
            </a:r>
          </a:p>
          <a:p>
            <a:endParaRPr lang="ru-RU" sz="2400" b="1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Зайти на сайт </a:t>
            </a:r>
            <a:r>
              <a:rPr lang="en-US" sz="2000" dirty="0"/>
              <a:t>https://ng-bootstrap.github.io/#/components/alert/examples</a:t>
            </a:r>
            <a:endParaRPr lang="ru-RU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sz="2000" dirty="0"/>
              <a:t>Найти блок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28600" indent="0"/>
            <a:endParaRPr lang="ru-RU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нажимать раз в секунду на кнопку, то в всплывающем блоке будет меняться текст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ru-RU" sz="2000" dirty="0"/>
              <a:t>Имплементировать тест на сверку двух значений внутри блока текста после первого нажатия и после второго (интервал 1,5 секунды)</a:t>
            </a:r>
          </a:p>
          <a:p>
            <a:pPr marL="228600" indent="0"/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42B880-E7E3-D04A-8237-1051072D24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2C17E1-4E59-45FC-8574-E9089E82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244" y="2192694"/>
            <a:ext cx="4409130" cy="19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0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sldNum" idx="12"/>
          </p:nvPr>
        </p:nvSpPr>
        <p:spPr>
          <a:xfrm>
            <a:off x="6003588" y="6358466"/>
            <a:ext cx="204787" cy="1231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ru-RU"/>
              <a:pPr/>
              <a:t>28</a:t>
            </a:fld>
            <a:endParaRPr dirty="0"/>
          </a:p>
        </p:txBody>
      </p:sp>
      <p:sp>
        <p:nvSpPr>
          <p:cNvPr id="885" name="Google Shape;885;p44"/>
          <p:cNvSpPr txBox="1"/>
          <p:nvPr/>
        </p:nvSpPr>
        <p:spPr>
          <a:xfrm>
            <a:off x="1779131" y="177144"/>
            <a:ext cx="4095940" cy="74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dk2"/>
              </a:buClr>
              <a:buSzPts val="1100"/>
            </a:pPr>
            <a:br>
              <a:rPr lang="ru-RU" sz="11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44"/>
          <p:cNvSpPr txBox="1"/>
          <p:nvPr/>
        </p:nvSpPr>
        <p:spPr>
          <a:xfrm>
            <a:off x="1987590" y="223351"/>
            <a:ext cx="3870268" cy="77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dk2"/>
              </a:buClr>
              <a:buSzPts val="2800"/>
            </a:pPr>
            <a:r>
              <a:rPr lang="ru-RU" sz="2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2531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890C00-FBA5-47B3-8954-196D5448A4E3}"/>
              </a:ext>
            </a:extLst>
          </p:cNvPr>
          <p:cNvSpPr/>
          <p:nvPr/>
        </p:nvSpPr>
        <p:spPr>
          <a:xfrm>
            <a:off x="353695" y="1107242"/>
            <a:ext cx="1234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Реализуйте автоматический тест, используя </a:t>
            </a:r>
            <a:r>
              <a:rPr lang="ru-RU" dirty="0" err="1"/>
              <a:t>Java</a:t>
            </a:r>
            <a:r>
              <a:rPr lang="ru-RU" dirty="0"/>
              <a:t> + </a:t>
            </a:r>
            <a:r>
              <a:rPr lang="ru-RU" dirty="0" err="1"/>
              <a:t>Selenium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Шаги теста:</a:t>
            </a:r>
          </a:p>
          <a:p>
            <a:r>
              <a:rPr lang="ru-RU" dirty="0"/>
              <a:t>- Открыть в </a:t>
            </a:r>
            <a:r>
              <a:rPr lang="ru-RU" dirty="0" err="1"/>
              <a:t>Chrome</a:t>
            </a:r>
            <a:r>
              <a:rPr lang="ru-RU" dirty="0"/>
              <a:t> сайт </a:t>
            </a:r>
            <a:r>
              <a:rPr lang="ru-RU" dirty="0" err="1"/>
              <a:t>Яндекс.Маркет</a:t>
            </a:r>
            <a:r>
              <a:rPr lang="ru-RU" dirty="0"/>
              <a:t> – </a:t>
            </a:r>
            <a:r>
              <a:rPr lang="en-US" dirty="0"/>
              <a:t>“</a:t>
            </a:r>
            <a:r>
              <a:rPr lang="ru-RU" dirty="0"/>
              <a:t>Электроника</a:t>
            </a:r>
            <a:r>
              <a:rPr lang="en-US" dirty="0"/>
              <a:t>”</a:t>
            </a:r>
            <a:r>
              <a:rPr lang="ru-RU" dirty="0"/>
              <a:t> -</a:t>
            </a:r>
            <a:r>
              <a:rPr lang="en-US" dirty="0"/>
              <a:t>&gt; “</a:t>
            </a:r>
            <a:r>
              <a:rPr lang="ru-RU" dirty="0"/>
              <a:t>Смартфоны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- Отфильтровать список товаров: </a:t>
            </a:r>
            <a:r>
              <a:rPr lang="en-US" dirty="0"/>
              <a:t>Samsung</a:t>
            </a:r>
            <a:r>
              <a:rPr lang="ru-RU" dirty="0"/>
              <a:t> и </a:t>
            </a:r>
            <a:r>
              <a:rPr lang="ru-RU" dirty="0" err="1"/>
              <a:t>Xiaomi</a:t>
            </a:r>
            <a:endParaRPr lang="ru-RU" dirty="0"/>
          </a:p>
          <a:p>
            <a:r>
              <a:rPr lang="ru-RU" dirty="0"/>
              <a:t>- Отсортировать список товаров по цене (от меньшей к большей)</a:t>
            </a:r>
          </a:p>
          <a:p>
            <a:r>
              <a:rPr lang="ru-RU" dirty="0"/>
              <a:t>- Добавить первый в списке </a:t>
            </a:r>
            <a:r>
              <a:rPr lang="en-US" dirty="0"/>
              <a:t>Samsung</a:t>
            </a:r>
            <a:endParaRPr lang="ru-RU" dirty="0"/>
          </a:p>
          <a:p>
            <a:r>
              <a:rPr lang="ru-RU" dirty="0"/>
              <a:t>-- Проверить, что отобразилась плашка "Товар {имя товара} добавлен к сравнению"</a:t>
            </a:r>
          </a:p>
          <a:p>
            <a:r>
              <a:rPr lang="ru-RU" dirty="0"/>
              <a:t>- Добавить первый в списке </a:t>
            </a:r>
            <a:r>
              <a:rPr lang="ru-RU" dirty="0" err="1"/>
              <a:t>Xiaomi</a:t>
            </a:r>
            <a:endParaRPr lang="ru-RU" dirty="0"/>
          </a:p>
          <a:p>
            <a:r>
              <a:rPr lang="ru-RU" dirty="0"/>
              <a:t>-- Проверить, что отобразилась плашка "Товар {имя товара} добавлен к сравнению" </a:t>
            </a:r>
          </a:p>
          <a:p>
            <a:r>
              <a:rPr lang="ru-RU" dirty="0"/>
              <a:t>- Перейти в раздел Сравнение</a:t>
            </a:r>
          </a:p>
          <a:p>
            <a:r>
              <a:rPr lang="ru-RU" dirty="0"/>
              <a:t>-- Проверить, что в списке товаров 2 позиции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Домашнее задание принимается в виде ссылки на </a:t>
            </a:r>
            <a:r>
              <a:rPr lang="ru-RU" dirty="0" err="1"/>
              <a:t>GitHub</a:t>
            </a:r>
            <a:r>
              <a:rPr lang="ru-RU" dirty="0"/>
              <a:t>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2605474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5"/>
          <p:cNvSpPr txBox="1"/>
          <p:nvPr/>
        </p:nvSpPr>
        <p:spPr>
          <a:xfrm>
            <a:off x="6209946" y="4881849"/>
            <a:ext cx="3638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ru-RU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вы теперь знаете?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896" name="Google Shape;896;p45"/>
          <p:cNvSpPr txBox="1"/>
          <p:nvPr/>
        </p:nvSpPr>
        <p:spPr>
          <a:xfrm>
            <a:off x="1987589" y="223351"/>
            <a:ext cx="8064499" cy="77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dk2"/>
              </a:buClr>
              <a:buSzPts val="2800"/>
            </a:pPr>
            <a:r>
              <a:rPr lang="ru-RU" sz="2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2531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9EB2E-C387-4550-BBD1-941A4BFAE045}"/>
              </a:ext>
            </a:extLst>
          </p:cNvPr>
          <p:cNvSpPr txBox="1"/>
          <p:nvPr/>
        </p:nvSpPr>
        <p:spPr>
          <a:xfrm>
            <a:off x="695325" y="1438960"/>
            <a:ext cx="8064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         С какими основными мыслями и инсайтами уходите  с вебинара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28914-D031-40AB-A8D8-F49ACCC7E1BA}"/>
              </a:ext>
            </a:extLst>
          </p:cNvPr>
          <p:cNvSpPr txBox="1"/>
          <p:nvPr/>
        </p:nvSpPr>
        <p:spPr>
          <a:xfrm>
            <a:off x="1304926" y="2177988"/>
            <a:ext cx="7153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Каких целей вебинара не удалось достичь</a:t>
            </a:r>
            <a:r>
              <a:rPr lang="ru-RU" sz="800" b="0" i="0" u="none" strike="noStrike" dirty="0">
                <a:solidFill>
                  <a:srgbClr val="151B26"/>
                </a:solidFill>
                <a:effectLst/>
                <a:latin typeface="Roboto" panose="02000000000000000000"/>
              </a:rPr>
              <a:t> 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sp>
        <p:nvSpPr>
          <p:cNvPr id="4" name="Звезда: 5 точек 3">
            <a:extLst>
              <a:ext uri="{FF2B5EF4-FFF2-40B4-BE49-F238E27FC236}">
                <a16:creationId xmlns:a16="http://schemas.microsoft.com/office/drawing/2014/main" id="{0D6AA26B-1B3B-4A48-8F90-FD56026B576A}"/>
              </a:ext>
            </a:extLst>
          </p:cNvPr>
          <p:cNvSpPr/>
          <p:nvPr/>
        </p:nvSpPr>
        <p:spPr>
          <a:xfrm>
            <a:off x="501446" y="1389800"/>
            <a:ext cx="521109" cy="49799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4B6B4-EFCB-4306-B83D-53CBC0202E79}"/>
              </a:ext>
            </a:extLst>
          </p:cNvPr>
          <p:cNvSpPr txBox="1"/>
          <p:nvPr/>
        </p:nvSpPr>
        <p:spPr>
          <a:xfrm>
            <a:off x="516961" y="2030507"/>
            <a:ext cx="3960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4000" b="1" i="0" u="none" strike="noStrike" dirty="0">
                <a:solidFill>
                  <a:srgbClr val="F4B183"/>
                </a:solidFill>
                <a:effectLst/>
                <a:latin typeface="Roboto" panose="02000000000000000000"/>
              </a:rPr>
              <a:t>?</a:t>
            </a:r>
            <a:endParaRPr lang="ru-RU" sz="4000" b="1" dirty="0">
              <a:solidFill>
                <a:srgbClr val="F4B183"/>
              </a:solidFill>
              <a:effectLst/>
            </a:endParaRPr>
          </a:p>
          <a:p>
            <a:br>
              <a:rPr lang="ru-RU" sz="4000" b="1" dirty="0">
                <a:solidFill>
                  <a:srgbClr val="F4B183"/>
                </a:solidFill>
              </a:rPr>
            </a:br>
            <a:endParaRPr lang="en-US" sz="4000" b="1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0"/>
          <p:cNvSpPr/>
          <p:nvPr/>
        </p:nvSpPr>
        <p:spPr>
          <a:xfrm>
            <a:off x="3124200" y="653508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4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Меня хорошо слышно &amp;&amp; видно? 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grpSp>
        <p:nvGrpSpPr>
          <p:cNvPr id="660" name="Google Shape;660;p30"/>
          <p:cNvGrpSpPr/>
          <p:nvPr/>
        </p:nvGrpSpPr>
        <p:grpSpPr>
          <a:xfrm>
            <a:off x="4740169" y="2638573"/>
            <a:ext cx="2711662" cy="2529670"/>
            <a:chOff x="3651215" y="2976980"/>
            <a:chExt cx="2177380" cy="2031247"/>
          </a:xfrm>
        </p:grpSpPr>
        <p:sp>
          <p:nvSpPr>
            <p:cNvPr id="661" name="Google Shape;661;p30"/>
            <p:cNvSpPr/>
            <p:nvPr/>
          </p:nvSpPr>
          <p:spPr>
            <a:xfrm>
              <a:off x="5269636" y="3879351"/>
              <a:ext cx="467625" cy="642985"/>
            </a:xfrm>
            <a:custGeom>
              <a:avLst/>
              <a:gdLst/>
              <a:ahLst/>
              <a:cxnLst/>
              <a:rect l="l" t="t" r="r" b="b"/>
              <a:pathLst>
                <a:path w="467625" h="642984" extrusionOk="0">
                  <a:moveTo>
                    <a:pt x="21335" y="527686"/>
                  </a:moveTo>
                  <a:cubicBezTo>
                    <a:pt x="22943" y="492906"/>
                    <a:pt x="24258" y="457980"/>
                    <a:pt x="26012" y="423201"/>
                  </a:cubicBezTo>
                  <a:cubicBezTo>
                    <a:pt x="69851" y="418525"/>
                    <a:pt x="112668" y="407126"/>
                    <a:pt x="153147" y="389590"/>
                  </a:cubicBezTo>
                  <a:cubicBezTo>
                    <a:pt x="304936" y="324422"/>
                    <a:pt x="404233" y="176125"/>
                    <a:pt x="406688" y="10960"/>
                  </a:cubicBezTo>
                  <a:cubicBezTo>
                    <a:pt x="425744" y="43216"/>
                    <a:pt x="440298" y="77928"/>
                    <a:pt x="449943" y="114130"/>
                  </a:cubicBezTo>
                  <a:cubicBezTo>
                    <a:pt x="509858" y="337859"/>
                    <a:pt x="373223" y="566996"/>
                    <a:pt x="144818" y="625595"/>
                  </a:cubicBezTo>
                  <a:cubicBezTo>
                    <a:pt x="101153" y="636891"/>
                    <a:pt x="55998" y="641333"/>
                    <a:pt x="10960" y="638747"/>
                  </a:cubicBezTo>
                  <a:cubicBezTo>
                    <a:pt x="18559" y="603090"/>
                    <a:pt x="19728" y="565826"/>
                    <a:pt x="21335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258677" y="3868391"/>
              <a:ext cx="496852" cy="672211"/>
            </a:xfrm>
            <a:custGeom>
              <a:avLst/>
              <a:gdLst/>
              <a:ahLst/>
              <a:cxnLst/>
              <a:rect l="l" t="t" r="r" b="b"/>
              <a:pathLst>
                <a:path w="496851" h="672211" extrusionOk="0">
                  <a:moveTo>
                    <a:pt x="32295" y="538646"/>
                  </a:moveTo>
                  <a:cubicBezTo>
                    <a:pt x="33903" y="503866"/>
                    <a:pt x="35218" y="468940"/>
                    <a:pt x="36972" y="434161"/>
                  </a:cubicBezTo>
                  <a:cubicBezTo>
                    <a:pt x="80811" y="429484"/>
                    <a:pt x="123628" y="418086"/>
                    <a:pt x="164107" y="400550"/>
                  </a:cubicBezTo>
                  <a:cubicBezTo>
                    <a:pt x="315895" y="335382"/>
                    <a:pt x="415193" y="187085"/>
                    <a:pt x="417648" y="21920"/>
                  </a:cubicBezTo>
                  <a:cubicBezTo>
                    <a:pt x="436703" y="54176"/>
                    <a:pt x="451258" y="88888"/>
                    <a:pt x="460903" y="125090"/>
                  </a:cubicBezTo>
                  <a:cubicBezTo>
                    <a:pt x="520818" y="348819"/>
                    <a:pt x="384183" y="577956"/>
                    <a:pt x="155778" y="636555"/>
                  </a:cubicBezTo>
                  <a:cubicBezTo>
                    <a:pt x="112113" y="647851"/>
                    <a:pt x="66958" y="652293"/>
                    <a:pt x="21920" y="649707"/>
                  </a:cubicBezTo>
                  <a:cubicBezTo>
                    <a:pt x="29519" y="614050"/>
                    <a:pt x="30688" y="576786"/>
                    <a:pt x="32295" y="53864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269636" y="3879351"/>
              <a:ext cx="394559" cy="540692"/>
            </a:xfrm>
            <a:custGeom>
              <a:avLst/>
              <a:gdLst/>
              <a:ahLst/>
              <a:cxnLst/>
              <a:rect l="l" t="t" r="r" b="b"/>
              <a:pathLst>
                <a:path w="394558" h="540691" extrusionOk="0">
                  <a:moveTo>
                    <a:pt x="11398" y="525348"/>
                  </a:moveTo>
                  <a:cubicBezTo>
                    <a:pt x="14467" y="455642"/>
                    <a:pt x="16805" y="385937"/>
                    <a:pt x="21482" y="316378"/>
                  </a:cubicBezTo>
                  <a:cubicBezTo>
                    <a:pt x="30834" y="315355"/>
                    <a:pt x="40333" y="314332"/>
                    <a:pt x="49831" y="312724"/>
                  </a:cubicBezTo>
                  <a:cubicBezTo>
                    <a:pt x="212039" y="285397"/>
                    <a:pt x="335813" y="163523"/>
                    <a:pt x="376584" y="10960"/>
                  </a:cubicBezTo>
                  <a:cubicBezTo>
                    <a:pt x="385791" y="46032"/>
                    <a:pt x="390905" y="82857"/>
                    <a:pt x="390905" y="120998"/>
                  </a:cubicBezTo>
                  <a:cubicBezTo>
                    <a:pt x="390905" y="342097"/>
                    <a:pt x="223145" y="522863"/>
                    <a:pt x="10960" y="537038"/>
                  </a:cubicBezTo>
                  <a:lnTo>
                    <a:pt x="11398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5258677" y="3868391"/>
              <a:ext cx="423785" cy="569918"/>
            </a:xfrm>
            <a:custGeom>
              <a:avLst/>
              <a:gdLst/>
              <a:ahLst/>
              <a:cxnLst/>
              <a:rect l="l" t="t" r="r" b="b"/>
              <a:pathLst>
                <a:path w="423785" h="569918" extrusionOk="0">
                  <a:moveTo>
                    <a:pt x="22358" y="536308"/>
                  </a:moveTo>
                  <a:cubicBezTo>
                    <a:pt x="25427" y="466602"/>
                    <a:pt x="27765" y="396897"/>
                    <a:pt x="32442" y="327338"/>
                  </a:cubicBezTo>
                  <a:cubicBezTo>
                    <a:pt x="41794" y="326315"/>
                    <a:pt x="51293" y="325292"/>
                    <a:pt x="60791" y="323684"/>
                  </a:cubicBezTo>
                  <a:cubicBezTo>
                    <a:pt x="222999" y="296357"/>
                    <a:pt x="346773" y="174483"/>
                    <a:pt x="387544" y="21920"/>
                  </a:cubicBezTo>
                  <a:cubicBezTo>
                    <a:pt x="396751" y="56992"/>
                    <a:pt x="401865" y="93817"/>
                    <a:pt x="401865" y="131958"/>
                  </a:cubicBezTo>
                  <a:cubicBezTo>
                    <a:pt x="401865" y="353057"/>
                    <a:pt x="234105" y="533823"/>
                    <a:pt x="21920" y="547998"/>
                  </a:cubicBezTo>
                  <a:lnTo>
                    <a:pt x="22358" y="536308"/>
                  </a:lnTo>
                  <a:close/>
                  <a:moveTo>
                    <a:pt x="26742" y="432261"/>
                  </a:moveTo>
                  <a:cubicBezTo>
                    <a:pt x="68682" y="427585"/>
                    <a:pt x="109600" y="416186"/>
                    <a:pt x="147886" y="398650"/>
                  </a:cubicBezTo>
                  <a:cubicBezTo>
                    <a:pt x="297965" y="330260"/>
                    <a:pt x="387544" y="180036"/>
                    <a:pt x="389298" y="21920"/>
                  </a:cubicBez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764403" y="3879351"/>
              <a:ext cx="467625" cy="642985"/>
            </a:xfrm>
            <a:custGeom>
              <a:avLst/>
              <a:gdLst/>
              <a:ahLst/>
              <a:cxnLst/>
              <a:rect l="l" t="t" r="r" b="b"/>
              <a:pathLst>
                <a:path w="467625" h="642984" extrusionOk="0">
                  <a:moveTo>
                    <a:pt x="453661" y="527686"/>
                  </a:moveTo>
                  <a:cubicBezTo>
                    <a:pt x="452054" y="492906"/>
                    <a:pt x="450739" y="457980"/>
                    <a:pt x="448985" y="423201"/>
                  </a:cubicBezTo>
                  <a:cubicBezTo>
                    <a:pt x="405145" y="418525"/>
                    <a:pt x="362328" y="407126"/>
                    <a:pt x="321849" y="389590"/>
                  </a:cubicBezTo>
                  <a:cubicBezTo>
                    <a:pt x="170064" y="324422"/>
                    <a:pt x="70761" y="176125"/>
                    <a:pt x="68309" y="10960"/>
                  </a:cubicBezTo>
                  <a:cubicBezTo>
                    <a:pt x="49252" y="43216"/>
                    <a:pt x="34698" y="77928"/>
                    <a:pt x="25054" y="114130"/>
                  </a:cubicBezTo>
                  <a:cubicBezTo>
                    <a:pt x="-34861" y="337859"/>
                    <a:pt x="101773" y="566996"/>
                    <a:pt x="330179" y="625595"/>
                  </a:cubicBezTo>
                  <a:cubicBezTo>
                    <a:pt x="373839" y="636935"/>
                    <a:pt x="419004" y="641363"/>
                    <a:pt x="464037" y="638747"/>
                  </a:cubicBezTo>
                  <a:cubicBezTo>
                    <a:pt x="456438" y="603090"/>
                    <a:pt x="455269" y="565826"/>
                    <a:pt x="453661" y="527686"/>
                  </a:cubicBez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753443" y="3868391"/>
              <a:ext cx="496852" cy="672211"/>
            </a:xfrm>
            <a:custGeom>
              <a:avLst/>
              <a:gdLst/>
              <a:ahLst/>
              <a:cxnLst/>
              <a:rect l="l" t="t" r="r" b="b"/>
              <a:pathLst>
                <a:path w="496851" h="672211" extrusionOk="0">
                  <a:moveTo>
                    <a:pt x="464621" y="538646"/>
                  </a:moveTo>
                  <a:cubicBezTo>
                    <a:pt x="463014" y="503866"/>
                    <a:pt x="461699" y="468940"/>
                    <a:pt x="459945" y="434161"/>
                  </a:cubicBezTo>
                  <a:cubicBezTo>
                    <a:pt x="416105" y="429484"/>
                    <a:pt x="373288" y="418086"/>
                    <a:pt x="332809" y="400550"/>
                  </a:cubicBezTo>
                  <a:cubicBezTo>
                    <a:pt x="181024" y="335382"/>
                    <a:pt x="81721" y="187085"/>
                    <a:pt x="79269" y="21920"/>
                  </a:cubicBezTo>
                  <a:cubicBezTo>
                    <a:pt x="60211" y="54176"/>
                    <a:pt x="45658" y="88888"/>
                    <a:pt x="36013" y="125090"/>
                  </a:cubicBezTo>
                  <a:cubicBezTo>
                    <a:pt x="-23901" y="348819"/>
                    <a:pt x="112733" y="577956"/>
                    <a:pt x="341139" y="636555"/>
                  </a:cubicBezTo>
                  <a:cubicBezTo>
                    <a:pt x="384799" y="647895"/>
                    <a:pt x="429964" y="652322"/>
                    <a:pt x="474997" y="649707"/>
                  </a:cubicBezTo>
                  <a:cubicBezTo>
                    <a:pt x="467398" y="614050"/>
                    <a:pt x="466229" y="576786"/>
                    <a:pt x="464621" y="53864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808308" y="3879351"/>
              <a:ext cx="394559" cy="540692"/>
            </a:xfrm>
            <a:custGeom>
              <a:avLst/>
              <a:gdLst/>
              <a:ahLst/>
              <a:cxnLst/>
              <a:rect l="l" t="t" r="r" b="b"/>
              <a:pathLst>
                <a:path w="394558" h="540691" extrusionOk="0">
                  <a:moveTo>
                    <a:pt x="390467" y="525348"/>
                  </a:moveTo>
                  <a:cubicBezTo>
                    <a:pt x="387252" y="455642"/>
                    <a:pt x="385060" y="385937"/>
                    <a:pt x="380384" y="316378"/>
                  </a:cubicBezTo>
                  <a:cubicBezTo>
                    <a:pt x="371031" y="315355"/>
                    <a:pt x="361533" y="314332"/>
                    <a:pt x="352034" y="312724"/>
                  </a:cubicBezTo>
                  <a:cubicBezTo>
                    <a:pt x="189827" y="285397"/>
                    <a:pt x="66052" y="163523"/>
                    <a:pt x="25281" y="10960"/>
                  </a:cubicBezTo>
                  <a:cubicBezTo>
                    <a:pt x="15803" y="46872"/>
                    <a:pt x="10989" y="83855"/>
                    <a:pt x="10960" y="120998"/>
                  </a:cubicBezTo>
                  <a:cubicBezTo>
                    <a:pt x="10960" y="342097"/>
                    <a:pt x="178720" y="522863"/>
                    <a:pt x="390905" y="537038"/>
                  </a:cubicBezTo>
                  <a:lnTo>
                    <a:pt x="390467" y="525348"/>
                  </a:lnTo>
                </a:path>
              </a:pathLst>
            </a:custGeom>
            <a:solidFill>
              <a:srgbClr val="6F4A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797348" y="3868391"/>
              <a:ext cx="423785" cy="569918"/>
            </a:xfrm>
            <a:custGeom>
              <a:avLst/>
              <a:gdLst/>
              <a:ahLst/>
              <a:cxnLst/>
              <a:rect l="l" t="t" r="r" b="b"/>
              <a:pathLst>
                <a:path w="423785" h="569918" extrusionOk="0">
                  <a:moveTo>
                    <a:pt x="401427" y="536308"/>
                  </a:moveTo>
                  <a:cubicBezTo>
                    <a:pt x="398212" y="466602"/>
                    <a:pt x="396020" y="396897"/>
                    <a:pt x="391344" y="327338"/>
                  </a:cubicBezTo>
                  <a:cubicBezTo>
                    <a:pt x="381991" y="326315"/>
                    <a:pt x="372493" y="325292"/>
                    <a:pt x="362994" y="323684"/>
                  </a:cubicBezTo>
                  <a:cubicBezTo>
                    <a:pt x="200787" y="296357"/>
                    <a:pt x="77012" y="174483"/>
                    <a:pt x="36241" y="21920"/>
                  </a:cubicBezTo>
                  <a:cubicBezTo>
                    <a:pt x="26763" y="57832"/>
                    <a:pt x="21949" y="94815"/>
                    <a:pt x="21920" y="131958"/>
                  </a:cubicBezTo>
                  <a:cubicBezTo>
                    <a:pt x="21920" y="353057"/>
                    <a:pt x="189680" y="533823"/>
                    <a:pt x="401865" y="547998"/>
                  </a:cubicBezTo>
                  <a:lnTo>
                    <a:pt x="401427" y="536308"/>
                  </a:lnTo>
                  <a:close/>
                  <a:moveTo>
                    <a:pt x="397043" y="432261"/>
                  </a:moveTo>
                  <a:cubicBezTo>
                    <a:pt x="355136" y="427542"/>
                    <a:pt x="314246" y="416198"/>
                    <a:pt x="275899" y="398650"/>
                  </a:cubicBezTo>
                  <a:cubicBezTo>
                    <a:pt x="125820" y="330260"/>
                    <a:pt x="36241" y="180036"/>
                    <a:pt x="34487" y="21920"/>
                  </a:cubicBez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4509746" y="3163300"/>
              <a:ext cx="453012" cy="321492"/>
            </a:xfrm>
            <a:custGeom>
              <a:avLst/>
              <a:gdLst/>
              <a:ahLst/>
              <a:cxnLst/>
              <a:rect l="l" t="t" r="r" b="b"/>
              <a:pathLst>
                <a:path w="453011" h="321492" extrusionOk="0">
                  <a:moveTo>
                    <a:pt x="10960" y="317839"/>
                  </a:moveTo>
                  <a:lnTo>
                    <a:pt x="449359" y="317839"/>
                  </a:lnTo>
                  <a:lnTo>
                    <a:pt x="449359" y="10960"/>
                  </a:lnTo>
                  <a:lnTo>
                    <a:pt x="10960" y="10960"/>
                  </a:lnTo>
                  <a:lnTo>
                    <a:pt x="10960" y="317839"/>
                  </a:lnTo>
                  <a:close/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4498786" y="3152340"/>
              <a:ext cx="482238" cy="350719"/>
            </a:xfrm>
            <a:custGeom>
              <a:avLst/>
              <a:gdLst/>
              <a:ahLst/>
              <a:cxnLst/>
              <a:rect l="l" t="t" r="r" b="b"/>
              <a:pathLst>
                <a:path w="482238" h="350718" extrusionOk="0">
                  <a:moveTo>
                    <a:pt x="21920" y="328799"/>
                  </a:moveTo>
                  <a:lnTo>
                    <a:pt x="460319" y="328799"/>
                  </a:lnTo>
                  <a:lnTo>
                    <a:pt x="460319" y="21920"/>
                  </a:lnTo>
                  <a:lnTo>
                    <a:pt x="21920" y="21920"/>
                  </a:lnTo>
                  <a:lnTo>
                    <a:pt x="21920" y="328799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4100574" y="3382499"/>
              <a:ext cx="1183676" cy="1081383"/>
            </a:xfrm>
            <a:custGeom>
              <a:avLst/>
              <a:gdLst/>
              <a:ahLst/>
              <a:cxnLst/>
              <a:rect l="l" t="t" r="r" b="b"/>
              <a:pathLst>
                <a:path w="1183676" h="1081383" extrusionOk="0">
                  <a:moveTo>
                    <a:pt x="98640" y="1077730"/>
                  </a:moveTo>
                  <a:lnTo>
                    <a:pt x="1180023" y="1077730"/>
                  </a:lnTo>
                  <a:lnTo>
                    <a:pt x="1180023" y="390905"/>
                  </a:lnTo>
                  <a:lnTo>
                    <a:pt x="98640" y="390905"/>
                  </a:lnTo>
                  <a:lnTo>
                    <a:pt x="98640" y="1077730"/>
                  </a:lnTo>
                  <a:close/>
                  <a:moveTo>
                    <a:pt x="270346" y="270346"/>
                  </a:moveTo>
                  <a:lnTo>
                    <a:pt x="164399" y="376292"/>
                  </a:lnTo>
                  <a:lnTo>
                    <a:pt x="10960" y="10960"/>
                  </a:lnTo>
                  <a:lnTo>
                    <a:pt x="376292" y="164399"/>
                  </a:lnTo>
                  <a:lnTo>
                    <a:pt x="27034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4089614" y="3371539"/>
              <a:ext cx="409172" cy="409172"/>
            </a:xfrm>
            <a:custGeom>
              <a:avLst/>
              <a:gdLst/>
              <a:ahLst/>
              <a:cxnLst/>
              <a:rect l="l" t="t" r="r" b="b"/>
              <a:pathLst>
                <a:path w="409172" h="409172" extrusionOk="0">
                  <a:moveTo>
                    <a:pt x="281306" y="281306"/>
                  </a:moveTo>
                  <a:lnTo>
                    <a:pt x="175359" y="387252"/>
                  </a:lnTo>
                  <a:lnTo>
                    <a:pt x="21920" y="21920"/>
                  </a:lnTo>
                  <a:lnTo>
                    <a:pt x="387252" y="175359"/>
                  </a:lnTo>
                  <a:lnTo>
                    <a:pt x="281306" y="281306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4991984" y="3382499"/>
              <a:ext cx="379945" cy="379945"/>
            </a:xfrm>
            <a:custGeom>
              <a:avLst/>
              <a:gdLst/>
              <a:ahLst/>
              <a:cxnLst/>
              <a:rect l="l" t="t" r="r" b="b"/>
              <a:pathLst>
                <a:path w="379945" h="379945" extrusionOk="0">
                  <a:moveTo>
                    <a:pt x="116906" y="270346"/>
                  </a:moveTo>
                  <a:lnTo>
                    <a:pt x="222853" y="376292"/>
                  </a:lnTo>
                  <a:lnTo>
                    <a:pt x="376292" y="10960"/>
                  </a:lnTo>
                  <a:lnTo>
                    <a:pt x="10960" y="164399"/>
                  </a:lnTo>
                  <a:lnTo>
                    <a:pt x="116906" y="270346"/>
                  </a:ln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4981024" y="3371539"/>
              <a:ext cx="409172" cy="409172"/>
            </a:xfrm>
            <a:custGeom>
              <a:avLst/>
              <a:gdLst/>
              <a:ahLst/>
              <a:cxnLst/>
              <a:rect l="l" t="t" r="r" b="b"/>
              <a:pathLst>
                <a:path w="409172" h="409172" extrusionOk="0">
                  <a:moveTo>
                    <a:pt x="127866" y="281306"/>
                  </a:moveTo>
                  <a:lnTo>
                    <a:pt x="233813" y="387252"/>
                  </a:lnTo>
                  <a:lnTo>
                    <a:pt x="387252" y="21920"/>
                  </a:lnTo>
                  <a:lnTo>
                    <a:pt x="21920" y="175359"/>
                  </a:lnTo>
                  <a:lnTo>
                    <a:pt x="127866" y="281306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4217480" y="3353272"/>
              <a:ext cx="1022930" cy="555305"/>
            </a:xfrm>
            <a:custGeom>
              <a:avLst/>
              <a:gdLst/>
              <a:ahLst/>
              <a:cxnLst/>
              <a:rect l="l" t="t" r="r" b="b"/>
              <a:pathLst>
                <a:path w="1022930" h="555304" extrusionOk="0">
                  <a:moveTo>
                    <a:pt x="1019277" y="509858"/>
                  </a:moveTo>
                  <a:cubicBezTo>
                    <a:pt x="1019277" y="647661"/>
                    <a:pt x="515118" y="400550"/>
                    <a:pt x="515118" y="400550"/>
                  </a:cubicBezTo>
                  <a:cubicBezTo>
                    <a:pt x="515118" y="400550"/>
                    <a:pt x="10960" y="647515"/>
                    <a:pt x="10960" y="509858"/>
                  </a:cubicBezTo>
                  <a:cubicBezTo>
                    <a:pt x="10960" y="234543"/>
                    <a:pt x="236735" y="10960"/>
                    <a:pt x="515118" y="10960"/>
                  </a:cubicBezTo>
                  <a:cubicBezTo>
                    <a:pt x="793501" y="10960"/>
                    <a:pt x="1019277" y="234397"/>
                    <a:pt x="1019277" y="509858"/>
                  </a:cubicBezTo>
                </a:path>
              </a:pathLst>
            </a:custGeom>
            <a:solidFill>
              <a:srgbClr val="9E709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4206520" y="3342313"/>
              <a:ext cx="1052157" cy="569918"/>
            </a:xfrm>
            <a:custGeom>
              <a:avLst/>
              <a:gdLst/>
              <a:ahLst/>
              <a:cxnLst/>
              <a:rect l="l" t="t" r="r" b="b"/>
              <a:pathLst>
                <a:path w="1052156" h="569918" extrusionOk="0">
                  <a:moveTo>
                    <a:pt x="1030237" y="520818"/>
                  </a:moveTo>
                  <a:cubicBezTo>
                    <a:pt x="1030237" y="658621"/>
                    <a:pt x="526078" y="411510"/>
                    <a:pt x="526078" y="411510"/>
                  </a:cubicBezTo>
                  <a:cubicBezTo>
                    <a:pt x="526078" y="411510"/>
                    <a:pt x="21920" y="658475"/>
                    <a:pt x="21920" y="520818"/>
                  </a:cubicBezTo>
                  <a:cubicBezTo>
                    <a:pt x="21920" y="245503"/>
                    <a:pt x="247695" y="21920"/>
                    <a:pt x="526078" y="21920"/>
                  </a:cubicBezTo>
                  <a:cubicBezTo>
                    <a:pt x="804461" y="21920"/>
                    <a:pt x="1030237" y="245357"/>
                    <a:pt x="1030237" y="520818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641265" y="3864737"/>
              <a:ext cx="204586" cy="204586"/>
            </a:xfrm>
            <a:custGeom>
              <a:avLst/>
              <a:gdLst/>
              <a:ahLst/>
              <a:cxnLst/>
              <a:rect l="l" t="t" r="r" b="b"/>
              <a:pathLst>
                <a:path w="204586" h="204586" extrusionOk="0">
                  <a:moveTo>
                    <a:pt x="200933" y="108577"/>
                  </a:moveTo>
                  <a:lnTo>
                    <a:pt x="105946" y="200933"/>
                  </a:lnTo>
                  <a:lnTo>
                    <a:pt x="10960" y="108577"/>
                  </a:lnTo>
                  <a:lnTo>
                    <a:pt x="105946" y="10960"/>
                  </a:lnTo>
                  <a:lnTo>
                    <a:pt x="200933" y="108577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630305" y="3853778"/>
              <a:ext cx="233813" cy="233813"/>
            </a:xfrm>
            <a:custGeom>
              <a:avLst/>
              <a:gdLst/>
              <a:ahLst/>
              <a:cxnLst/>
              <a:rect l="l" t="t" r="r" b="b"/>
              <a:pathLst>
                <a:path w="233812" h="233812" extrusionOk="0">
                  <a:moveTo>
                    <a:pt x="211893" y="119537"/>
                  </a:moveTo>
                  <a:lnTo>
                    <a:pt x="116906" y="211893"/>
                  </a:lnTo>
                  <a:lnTo>
                    <a:pt x="21920" y="119537"/>
                  </a:lnTo>
                  <a:lnTo>
                    <a:pt x="116906" y="21920"/>
                  </a:lnTo>
                  <a:lnTo>
                    <a:pt x="211893" y="119537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188253" y="3440948"/>
              <a:ext cx="1110610" cy="584531"/>
            </a:xfrm>
            <a:custGeom>
              <a:avLst/>
              <a:gdLst/>
              <a:ahLst/>
              <a:cxnLst/>
              <a:rect l="l" t="t" r="r" b="b"/>
              <a:pathLst>
                <a:path w="1110609" h="584531" extrusionOk="0">
                  <a:moveTo>
                    <a:pt x="813668" y="10964"/>
                  </a:moveTo>
                  <a:cubicBezTo>
                    <a:pt x="709285" y="10387"/>
                    <a:pt x="612392" y="65088"/>
                    <a:pt x="558958" y="154759"/>
                  </a:cubicBezTo>
                  <a:cubicBezTo>
                    <a:pt x="505525" y="65088"/>
                    <a:pt x="408631" y="10387"/>
                    <a:pt x="304249" y="10964"/>
                  </a:cubicBezTo>
                  <a:cubicBezTo>
                    <a:pt x="142333" y="10964"/>
                    <a:pt x="10960" y="138538"/>
                    <a:pt x="10960" y="295924"/>
                  </a:cubicBezTo>
                  <a:cubicBezTo>
                    <a:pt x="10960" y="453309"/>
                    <a:pt x="142333" y="580883"/>
                    <a:pt x="304249" y="580883"/>
                  </a:cubicBezTo>
                  <a:cubicBezTo>
                    <a:pt x="413264" y="580883"/>
                    <a:pt x="508396" y="523014"/>
                    <a:pt x="558958" y="437088"/>
                  </a:cubicBezTo>
                  <a:cubicBezTo>
                    <a:pt x="612392" y="526759"/>
                    <a:pt x="709285" y="581460"/>
                    <a:pt x="813668" y="580883"/>
                  </a:cubicBezTo>
                  <a:cubicBezTo>
                    <a:pt x="975583" y="580883"/>
                    <a:pt x="1106956" y="453309"/>
                    <a:pt x="1106956" y="295924"/>
                  </a:cubicBezTo>
                  <a:cubicBezTo>
                    <a:pt x="1106956" y="138538"/>
                    <a:pt x="975583" y="10964"/>
                    <a:pt x="813668" y="10964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177293" y="3429988"/>
              <a:ext cx="1139836" cy="613758"/>
            </a:xfrm>
            <a:custGeom>
              <a:avLst/>
              <a:gdLst/>
              <a:ahLst/>
              <a:cxnLst/>
              <a:rect l="l" t="t" r="r" b="b"/>
              <a:pathLst>
                <a:path w="1139836" h="613758" extrusionOk="0">
                  <a:moveTo>
                    <a:pt x="824628" y="21924"/>
                  </a:moveTo>
                  <a:cubicBezTo>
                    <a:pt x="720245" y="21347"/>
                    <a:pt x="623352" y="76048"/>
                    <a:pt x="569918" y="165719"/>
                  </a:cubicBezTo>
                  <a:cubicBezTo>
                    <a:pt x="516485" y="76048"/>
                    <a:pt x="419591" y="21347"/>
                    <a:pt x="315209" y="21924"/>
                  </a:cubicBezTo>
                  <a:cubicBezTo>
                    <a:pt x="153293" y="21924"/>
                    <a:pt x="21920" y="149498"/>
                    <a:pt x="21920" y="306884"/>
                  </a:cubicBezTo>
                  <a:cubicBezTo>
                    <a:pt x="21920" y="464269"/>
                    <a:pt x="153293" y="591843"/>
                    <a:pt x="315209" y="591843"/>
                  </a:cubicBezTo>
                  <a:cubicBezTo>
                    <a:pt x="424224" y="591843"/>
                    <a:pt x="519356" y="533974"/>
                    <a:pt x="569918" y="448048"/>
                  </a:cubicBezTo>
                  <a:cubicBezTo>
                    <a:pt x="623352" y="537719"/>
                    <a:pt x="720245" y="592420"/>
                    <a:pt x="824628" y="591843"/>
                  </a:cubicBezTo>
                  <a:cubicBezTo>
                    <a:pt x="986543" y="591843"/>
                    <a:pt x="1117916" y="464269"/>
                    <a:pt x="1117916" y="306884"/>
                  </a:cubicBezTo>
                  <a:cubicBezTo>
                    <a:pt x="1117916" y="149498"/>
                    <a:pt x="986543" y="21924"/>
                    <a:pt x="824628" y="2192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422066" y="3674765"/>
              <a:ext cx="613758" cy="87680"/>
            </a:xfrm>
            <a:custGeom>
              <a:avLst/>
              <a:gdLst/>
              <a:ahLst/>
              <a:cxnLst/>
              <a:rect l="l" t="t" r="r" b="b"/>
              <a:pathLst>
                <a:path w="613758" h="87679" extrusionOk="0">
                  <a:moveTo>
                    <a:pt x="84026" y="47493"/>
                  </a:moveTo>
                  <a:cubicBezTo>
                    <a:pt x="84026" y="67670"/>
                    <a:pt x="67670" y="84026"/>
                    <a:pt x="47493" y="84026"/>
                  </a:cubicBezTo>
                  <a:cubicBezTo>
                    <a:pt x="27317" y="84026"/>
                    <a:pt x="10960" y="67670"/>
                    <a:pt x="10960" y="47493"/>
                  </a:cubicBezTo>
                  <a:cubicBezTo>
                    <a:pt x="10960" y="27317"/>
                    <a:pt x="27317" y="10960"/>
                    <a:pt x="47493" y="10960"/>
                  </a:cubicBezTo>
                  <a:cubicBezTo>
                    <a:pt x="67670" y="10960"/>
                    <a:pt x="84026" y="27317"/>
                    <a:pt x="84026" y="47493"/>
                  </a:cubicBezTo>
                  <a:moveTo>
                    <a:pt x="610105" y="47493"/>
                  </a:moveTo>
                  <a:cubicBezTo>
                    <a:pt x="610105" y="67670"/>
                    <a:pt x="593748" y="84026"/>
                    <a:pt x="573571" y="84026"/>
                  </a:cubicBezTo>
                  <a:cubicBezTo>
                    <a:pt x="553395" y="84026"/>
                    <a:pt x="537038" y="67670"/>
                    <a:pt x="537038" y="47493"/>
                  </a:cubicBezTo>
                  <a:cubicBezTo>
                    <a:pt x="537038" y="27317"/>
                    <a:pt x="553395" y="10960"/>
                    <a:pt x="573571" y="10960"/>
                  </a:cubicBezTo>
                  <a:cubicBezTo>
                    <a:pt x="593748" y="10960"/>
                    <a:pt x="610105" y="27317"/>
                    <a:pt x="610105" y="47493"/>
                  </a:cubicBezTo>
                </a:path>
              </a:pathLst>
            </a:custGeom>
            <a:solidFill>
              <a:srgbClr val="4F3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177293" y="3707645"/>
              <a:ext cx="43840" cy="482238"/>
            </a:xfrm>
            <a:custGeom>
              <a:avLst/>
              <a:gdLst/>
              <a:ahLst/>
              <a:cxnLst/>
              <a:rect l="l" t="t" r="r" b="b"/>
              <a:pathLst>
                <a:path w="43839" h="482238" extrusionOk="0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273290" y="3707645"/>
              <a:ext cx="43840" cy="482238"/>
            </a:xfrm>
            <a:custGeom>
              <a:avLst/>
              <a:gdLst/>
              <a:ahLst/>
              <a:cxnLst/>
              <a:rect l="l" t="t" r="r" b="b"/>
              <a:pathLst>
                <a:path w="43839" h="482238" extrusionOk="0">
                  <a:moveTo>
                    <a:pt x="21920" y="21920"/>
                  </a:moveTo>
                  <a:lnTo>
                    <a:pt x="21920" y="460319"/>
                  </a:lnTo>
                </a:path>
              </a:pathLst>
            </a:custGeom>
            <a:noFill/>
            <a:ln w="19050" cap="flat" cmpd="sng">
              <a:solidFill>
                <a:srgbClr val="4B366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651215" y="4613668"/>
              <a:ext cx="2177380" cy="379945"/>
            </a:xfrm>
            <a:custGeom>
              <a:avLst/>
              <a:gdLst/>
              <a:ahLst/>
              <a:cxnLst/>
              <a:rect l="l" t="t" r="r" b="b"/>
              <a:pathLst>
                <a:path w="2177379" h="379945" extrusionOk="0">
                  <a:moveTo>
                    <a:pt x="21920" y="21920"/>
                  </a:moveTo>
                  <a:cubicBezTo>
                    <a:pt x="155485" y="21920"/>
                    <a:pt x="263770" y="126843"/>
                    <a:pt x="263770" y="256463"/>
                  </a:cubicBezTo>
                  <a:lnTo>
                    <a:pt x="263770" y="372346"/>
                  </a:lnTo>
                  <a:moveTo>
                    <a:pt x="102731" y="137803"/>
                  </a:moveTo>
                  <a:cubicBezTo>
                    <a:pt x="192165" y="137803"/>
                    <a:pt x="264500" y="207947"/>
                    <a:pt x="264500" y="294604"/>
                  </a:cubicBezTo>
                  <a:lnTo>
                    <a:pt x="264500" y="372054"/>
                  </a:lnTo>
                  <a:moveTo>
                    <a:pt x="2060766" y="372346"/>
                  </a:moveTo>
                  <a:lnTo>
                    <a:pt x="108869" y="372346"/>
                  </a:lnTo>
                  <a:moveTo>
                    <a:pt x="279114" y="290512"/>
                  </a:moveTo>
                  <a:lnTo>
                    <a:pt x="448043" y="230598"/>
                  </a:lnTo>
                  <a:moveTo>
                    <a:pt x="2155460" y="21920"/>
                  </a:moveTo>
                  <a:cubicBezTo>
                    <a:pt x="2021894" y="21920"/>
                    <a:pt x="1913610" y="126843"/>
                    <a:pt x="1913610" y="256463"/>
                  </a:cubicBezTo>
                  <a:lnTo>
                    <a:pt x="1913610" y="372346"/>
                  </a:lnTo>
                  <a:moveTo>
                    <a:pt x="2074648" y="137803"/>
                  </a:moveTo>
                  <a:cubicBezTo>
                    <a:pt x="1985215" y="137803"/>
                    <a:pt x="1912733" y="207947"/>
                    <a:pt x="1912733" y="294604"/>
                  </a:cubicBezTo>
                  <a:lnTo>
                    <a:pt x="1912733" y="372054"/>
                  </a:lnTo>
                  <a:moveTo>
                    <a:pt x="1898266" y="290366"/>
                  </a:moveTo>
                  <a:lnTo>
                    <a:pt x="1729336" y="230744"/>
                  </a:lnTo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4991984" y="3250979"/>
              <a:ext cx="131520" cy="146133"/>
            </a:xfrm>
            <a:custGeom>
              <a:avLst/>
              <a:gdLst/>
              <a:ahLst/>
              <a:cxnLst/>
              <a:rect l="l" t="t" r="r" b="b"/>
              <a:pathLst>
                <a:path w="131519" h="146132" extrusionOk="0">
                  <a:moveTo>
                    <a:pt x="127866" y="142480"/>
                  </a:moveTo>
                  <a:lnTo>
                    <a:pt x="10960" y="142480"/>
                  </a:lnTo>
                  <a:lnTo>
                    <a:pt x="69413" y="10960"/>
                  </a:lnTo>
                  <a:lnTo>
                    <a:pt x="127866" y="142480"/>
                  </a:lnTo>
                </a:path>
              </a:pathLst>
            </a:custGeom>
            <a:solidFill>
              <a:srgbClr val="FCD6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4981024" y="3240020"/>
              <a:ext cx="160746" cy="175359"/>
            </a:xfrm>
            <a:custGeom>
              <a:avLst/>
              <a:gdLst/>
              <a:ahLst/>
              <a:cxnLst/>
              <a:rect l="l" t="t" r="r" b="b"/>
              <a:pathLst>
                <a:path w="160746" h="175359" extrusionOk="0">
                  <a:moveTo>
                    <a:pt x="138826" y="153440"/>
                  </a:moveTo>
                  <a:lnTo>
                    <a:pt x="21920" y="153440"/>
                  </a:lnTo>
                  <a:lnTo>
                    <a:pt x="80373" y="21920"/>
                  </a:lnTo>
                  <a:lnTo>
                    <a:pt x="138826" y="153440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4100720" y="4142390"/>
              <a:ext cx="1285969" cy="847571"/>
            </a:xfrm>
            <a:custGeom>
              <a:avLst/>
              <a:gdLst/>
              <a:ahLst/>
              <a:cxnLst/>
              <a:rect l="l" t="t" r="r" b="b"/>
              <a:pathLst>
                <a:path w="1285969" h="847570" extrusionOk="0">
                  <a:moveTo>
                    <a:pt x="1228247" y="843917"/>
                  </a:moveTo>
                  <a:lnTo>
                    <a:pt x="64883" y="843917"/>
                  </a:lnTo>
                  <a:cubicBezTo>
                    <a:pt x="35263" y="844078"/>
                    <a:pt x="11122" y="820200"/>
                    <a:pt x="10960" y="790579"/>
                  </a:cubicBezTo>
                  <a:cubicBezTo>
                    <a:pt x="10960" y="790579"/>
                    <a:pt x="10960" y="790579"/>
                    <a:pt x="10960" y="790579"/>
                  </a:cubicBezTo>
                  <a:lnTo>
                    <a:pt x="10960" y="64445"/>
                  </a:lnTo>
                  <a:cubicBezTo>
                    <a:pt x="11121" y="34859"/>
                    <a:pt x="35151" y="10960"/>
                    <a:pt x="64737" y="10960"/>
                  </a:cubicBezTo>
                  <a:lnTo>
                    <a:pt x="1228247" y="10960"/>
                  </a:lnTo>
                  <a:cubicBezTo>
                    <a:pt x="1257897" y="10880"/>
                    <a:pt x="1282009" y="34802"/>
                    <a:pt x="1282170" y="64445"/>
                  </a:cubicBezTo>
                  <a:lnTo>
                    <a:pt x="1282170" y="790433"/>
                  </a:lnTo>
                  <a:cubicBezTo>
                    <a:pt x="1282082" y="820054"/>
                    <a:pt x="1258014" y="844005"/>
                    <a:pt x="1228393" y="843917"/>
                  </a:cubicBezTo>
                </a:path>
              </a:pathLst>
            </a:custGeom>
            <a:solidFill>
              <a:srgbClr val="A3D4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4089760" y="4131430"/>
              <a:ext cx="1300582" cy="876797"/>
            </a:xfrm>
            <a:custGeom>
              <a:avLst/>
              <a:gdLst/>
              <a:ahLst/>
              <a:cxnLst/>
              <a:rect l="l" t="t" r="r" b="b"/>
              <a:pathLst>
                <a:path w="1300582" h="876797" extrusionOk="0">
                  <a:moveTo>
                    <a:pt x="1239207" y="854877"/>
                  </a:moveTo>
                  <a:lnTo>
                    <a:pt x="75843" y="854877"/>
                  </a:lnTo>
                  <a:cubicBezTo>
                    <a:pt x="46223" y="855038"/>
                    <a:pt x="22082" y="831160"/>
                    <a:pt x="21920" y="801539"/>
                  </a:cubicBezTo>
                  <a:cubicBezTo>
                    <a:pt x="21920" y="801539"/>
                    <a:pt x="21920" y="801539"/>
                    <a:pt x="21920" y="801539"/>
                  </a:cubicBezTo>
                  <a:lnTo>
                    <a:pt x="21920" y="75405"/>
                  </a:lnTo>
                  <a:cubicBezTo>
                    <a:pt x="22081" y="45819"/>
                    <a:pt x="46111" y="21920"/>
                    <a:pt x="75697" y="21920"/>
                  </a:cubicBezTo>
                  <a:lnTo>
                    <a:pt x="1239207" y="21920"/>
                  </a:lnTo>
                  <a:cubicBezTo>
                    <a:pt x="1268857" y="21840"/>
                    <a:pt x="1292969" y="45762"/>
                    <a:pt x="1293130" y="75405"/>
                  </a:cubicBezTo>
                  <a:lnTo>
                    <a:pt x="1293130" y="801393"/>
                  </a:lnTo>
                  <a:cubicBezTo>
                    <a:pt x="1293042" y="831014"/>
                    <a:pt x="1268974" y="854965"/>
                    <a:pt x="1239353" y="85487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F396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4392839" y="2987940"/>
              <a:ext cx="672211" cy="292266"/>
            </a:xfrm>
            <a:custGeom>
              <a:avLst/>
              <a:gdLst/>
              <a:ahLst/>
              <a:cxnLst/>
              <a:rect l="l" t="t" r="r" b="b"/>
              <a:pathLst>
                <a:path w="672211" h="292265" extrusionOk="0">
                  <a:moveTo>
                    <a:pt x="668558" y="149786"/>
                  </a:moveTo>
                  <a:lnTo>
                    <a:pt x="339759" y="288612"/>
                  </a:lnTo>
                  <a:lnTo>
                    <a:pt x="10960" y="149786"/>
                  </a:lnTo>
                  <a:lnTo>
                    <a:pt x="339759" y="10960"/>
                  </a:lnTo>
                  <a:lnTo>
                    <a:pt x="668558" y="149786"/>
                  </a:lnTo>
                </a:path>
              </a:pathLst>
            </a:custGeom>
            <a:solidFill>
              <a:srgbClr val="FBD06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4381879" y="2976980"/>
              <a:ext cx="701438" cy="321492"/>
            </a:xfrm>
            <a:custGeom>
              <a:avLst/>
              <a:gdLst/>
              <a:ahLst/>
              <a:cxnLst/>
              <a:rect l="l" t="t" r="r" b="b"/>
              <a:pathLst>
                <a:path w="701437" h="321492" extrusionOk="0">
                  <a:moveTo>
                    <a:pt x="679518" y="160746"/>
                  </a:moveTo>
                  <a:lnTo>
                    <a:pt x="350719" y="299572"/>
                  </a:lnTo>
                  <a:lnTo>
                    <a:pt x="21920" y="160746"/>
                  </a:lnTo>
                  <a:lnTo>
                    <a:pt x="350719" y="21920"/>
                  </a:lnTo>
                  <a:lnTo>
                    <a:pt x="679518" y="160746"/>
                  </a:lnTo>
                  <a:close/>
                  <a:moveTo>
                    <a:pt x="679518" y="160746"/>
                  </a:moveTo>
                  <a:lnTo>
                    <a:pt x="679518" y="294312"/>
                  </a:lnTo>
                  <a:lnTo>
                    <a:pt x="679518" y="160746"/>
                  </a:lnTo>
                  <a:close/>
                </a:path>
              </a:pathLst>
            </a:custGeom>
            <a:noFill/>
            <a:ln w="19050" cap="rnd" cmpd="sng">
              <a:solidFill>
                <a:srgbClr val="4B36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612039" y="4463882"/>
              <a:ext cx="219199" cy="219199"/>
            </a:xfrm>
            <a:custGeom>
              <a:avLst/>
              <a:gdLst/>
              <a:ahLst/>
              <a:cxnLst/>
              <a:rect l="l" t="t" r="r" b="b"/>
              <a:pathLst>
                <a:path w="219199" h="219199" extrusionOk="0">
                  <a:moveTo>
                    <a:pt x="215546" y="113253"/>
                  </a:moveTo>
                  <a:cubicBezTo>
                    <a:pt x="215546" y="169748"/>
                    <a:pt x="169748" y="215546"/>
                    <a:pt x="113253" y="215546"/>
                  </a:cubicBezTo>
                  <a:cubicBezTo>
                    <a:pt x="56758" y="215546"/>
                    <a:pt x="10960" y="169748"/>
                    <a:pt x="10960" y="113253"/>
                  </a:cubicBezTo>
                  <a:cubicBezTo>
                    <a:pt x="10960" y="56758"/>
                    <a:pt x="56758" y="10960"/>
                    <a:pt x="113253" y="10960"/>
                  </a:cubicBezTo>
                  <a:cubicBezTo>
                    <a:pt x="169748" y="10960"/>
                    <a:pt x="215546" y="56758"/>
                    <a:pt x="215546" y="113253"/>
                  </a:cubicBezTo>
                  <a:close/>
                </a:path>
              </a:pathLst>
            </a:custGeom>
            <a:solidFill>
              <a:srgbClr val="7EB2A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800"/>
              </a:pPr>
              <a:endParaRPr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92" name="Google Shape;692;p30"/>
          <p:cNvGrpSpPr/>
          <p:nvPr/>
        </p:nvGrpSpPr>
        <p:grpSpPr>
          <a:xfrm>
            <a:off x="2063750" y="5382591"/>
            <a:ext cx="8064500" cy="739971"/>
            <a:chOff x="539750" y="5274435"/>
            <a:chExt cx="8064500" cy="739971"/>
          </a:xfrm>
        </p:grpSpPr>
        <p:sp>
          <p:nvSpPr>
            <p:cNvPr id="693" name="Google Shape;693;p30"/>
            <p:cNvSpPr/>
            <p:nvPr/>
          </p:nvSpPr>
          <p:spPr>
            <a:xfrm>
              <a:off x="539750" y="5274435"/>
              <a:ext cx="80645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2000"/>
              </a:pPr>
              <a:r>
                <a:rPr lang="ru-RU"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Напишите в чат, если есть проблемы!</a:t>
              </a:r>
              <a:endParaRPr dirty="0">
                <a:latin typeface="Roboto Regular" panose="02000000000000000000" pitchFamily="2" charset="0"/>
                <a:ea typeface="Roboto Regular" panose="02000000000000000000" pitchFamily="2" charset="0"/>
                <a:cs typeface="Roboto Regular" panose="02000000000000000000" pitchFamily="2" charset="0"/>
              </a:endParaRPr>
            </a:p>
          </p:txBody>
        </p:sp>
        <p:grpSp>
          <p:nvGrpSpPr>
            <p:cNvPr id="694" name="Google Shape;694;p30"/>
            <p:cNvGrpSpPr/>
            <p:nvPr/>
          </p:nvGrpSpPr>
          <p:grpSpPr>
            <a:xfrm>
              <a:off x="2929564" y="5645074"/>
              <a:ext cx="3284874" cy="369332"/>
              <a:chOff x="2929565" y="5619501"/>
              <a:chExt cx="3284874" cy="369332"/>
            </a:xfrm>
          </p:grpSpPr>
          <p:sp>
            <p:nvSpPr>
              <p:cNvPr id="695" name="Google Shape;695;p30"/>
              <p:cNvSpPr/>
              <p:nvPr/>
            </p:nvSpPr>
            <p:spPr>
              <a:xfrm>
                <a:off x="2929565" y="5619501"/>
                <a:ext cx="32848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/>
                <a:r>
                  <a:rPr lang="ru-RU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Ставьте       если все хорошо</a:t>
                </a:r>
                <a:endParaRPr dirty="0">
                  <a:latin typeface="Roboto Regular" panose="02000000000000000000" pitchFamily="2" charset="0"/>
                  <a:ea typeface="Roboto Regular" panose="02000000000000000000" pitchFamily="2" charset="0"/>
                  <a:cs typeface="Roboto Regular" panose="02000000000000000000" pitchFamily="2" charset="0"/>
                </a:endParaRPr>
              </a:p>
            </p:txBody>
          </p:sp>
          <p:sp>
            <p:nvSpPr>
              <p:cNvPr id="696" name="Google Shape;696;p30"/>
              <p:cNvSpPr/>
              <p:nvPr/>
            </p:nvSpPr>
            <p:spPr>
              <a:xfrm>
                <a:off x="4453065" y="5701774"/>
                <a:ext cx="223837" cy="223837"/>
              </a:xfrm>
              <a:prstGeom prst="roundRect">
                <a:avLst>
                  <a:gd name="adj" fmla="val 16667"/>
                </a:avLst>
              </a:prstGeom>
              <a:solidFill>
                <a:schemeClr val="lt1">
                  <a:alpha val="40000"/>
                </a:scheme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800"/>
                </a:pPr>
                <a:r>
                  <a:rPr lang="ru-RU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+</a:t>
                </a:r>
                <a:endParaRPr sz="20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5"/>
          <p:cNvSpPr txBox="1"/>
          <p:nvPr/>
        </p:nvSpPr>
        <p:spPr>
          <a:xfrm>
            <a:off x="6209946" y="4881849"/>
            <a:ext cx="3638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ru-RU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вы теперь знаете?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896" name="Google Shape;896;p45"/>
          <p:cNvSpPr txBox="1"/>
          <p:nvPr/>
        </p:nvSpPr>
        <p:spPr>
          <a:xfrm>
            <a:off x="1987589" y="223351"/>
            <a:ext cx="8064499" cy="77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dk2"/>
              </a:buClr>
              <a:buSzPts val="2800"/>
            </a:pPr>
            <a:r>
              <a:rPr lang="ru-RU" sz="2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Опрос</a:t>
            </a:r>
            <a:endParaRPr sz="2531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9EB2E-C387-4550-BBD1-941A4BFAE045}"/>
              </a:ext>
            </a:extLst>
          </p:cNvPr>
          <p:cNvSpPr txBox="1"/>
          <p:nvPr/>
        </p:nvSpPr>
        <p:spPr>
          <a:xfrm>
            <a:off x="695324" y="1438960"/>
            <a:ext cx="11113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         Заполните, пожалуйста, опрос о занятии по ссылке в чате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47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8"/>
          <p:cNvSpPr/>
          <p:nvPr/>
        </p:nvSpPr>
        <p:spPr>
          <a:xfrm>
            <a:off x="3810000" y="1635741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4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9" name="Google Shape;929;p48"/>
          <p:cNvGrpSpPr/>
          <p:nvPr/>
        </p:nvGrpSpPr>
        <p:grpSpPr>
          <a:xfrm>
            <a:off x="4365525" y="2804415"/>
            <a:ext cx="3400056" cy="3400040"/>
            <a:chOff x="3229533" y="3396343"/>
            <a:chExt cx="2624037" cy="2624037"/>
          </a:xfrm>
        </p:grpSpPr>
        <p:sp>
          <p:nvSpPr>
            <p:cNvPr id="930" name="Google Shape;930;p48"/>
            <p:cNvSpPr/>
            <p:nvPr/>
          </p:nvSpPr>
          <p:spPr>
            <a:xfrm>
              <a:off x="3229533" y="3396343"/>
              <a:ext cx="2624037" cy="2624037"/>
            </a:xfrm>
            <a:custGeom>
              <a:avLst/>
              <a:gdLst/>
              <a:ahLst/>
              <a:cxnLst/>
              <a:rect l="l" t="t" r="r" b="b"/>
              <a:pathLst>
                <a:path w="2624036" h="2624036" extrusionOk="0">
                  <a:moveTo>
                    <a:pt x="2611306" y="1312278"/>
                  </a:moveTo>
                  <a:cubicBezTo>
                    <a:pt x="2611306" y="2029711"/>
                    <a:pt x="2029711" y="2611306"/>
                    <a:pt x="1312278" y="2611306"/>
                  </a:cubicBezTo>
                  <a:cubicBezTo>
                    <a:pt x="594845" y="2611306"/>
                    <a:pt x="13250" y="2029711"/>
                    <a:pt x="13250" y="1312278"/>
                  </a:cubicBezTo>
                  <a:cubicBezTo>
                    <a:pt x="13250" y="594845"/>
                    <a:pt x="594845" y="13250"/>
                    <a:pt x="1312278" y="13250"/>
                  </a:cubicBezTo>
                  <a:cubicBezTo>
                    <a:pt x="2029711" y="13250"/>
                    <a:pt x="2611306" y="594845"/>
                    <a:pt x="2611306" y="1312278"/>
                  </a:cubicBezTo>
                  <a:close/>
                </a:path>
              </a:pathLst>
            </a:custGeom>
            <a:solidFill>
              <a:srgbClr val="D8E4E7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3596724" y="4292043"/>
              <a:ext cx="506621" cy="493633"/>
            </a:xfrm>
            <a:custGeom>
              <a:avLst/>
              <a:gdLst/>
              <a:ahLst/>
              <a:cxnLst/>
              <a:rect l="l" t="t" r="r" b="b"/>
              <a:pathLst>
                <a:path w="506620" h="493630" extrusionOk="0">
                  <a:moveTo>
                    <a:pt x="465745" y="381654"/>
                  </a:moveTo>
                  <a:lnTo>
                    <a:pt x="439764" y="291762"/>
                  </a:lnTo>
                  <a:cubicBezTo>
                    <a:pt x="251866" y="316467"/>
                    <a:pt x="75144" y="196866"/>
                    <a:pt x="28232" y="13250"/>
                  </a:cubicBezTo>
                  <a:cubicBezTo>
                    <a:pt x="-29501" y="211865"/>
                    <a:pt x="84707" y="419677"/>
                    <a:pt x="283322" y="477410"/>
                  </a:cubicBezTo>
                  <a:cubicBezTo>
                    <a:pt x="353543" y="497821"/>
                    <a:pt x="428203" y="497229"/>
                    <a:pt x="498091" y="475704"/>
                  </a:cubicBezTo>
                  <a:cubicBezTo>
                    <a:pt x="484191" y="446476"/>
                    <a:pt x="475358" y="414260"/>
                    <a:pt x="465745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3583475" y="4278793"/>
              <a:ext cx="532601" cy="519613"/>
            </a:xfrm>
            <a:custGeom>
              <a:avLst/>
              <a:gdLst/>
              <a:ahLst/>
              <a:cxnLst/>
              <a:rect l="l" t="t" r="r" b="b"/>
              <a:pathLst>
                <a:path w="532601" h="519611" extrusionOk="0">
                  <a:moveTo>
                    <a:pt x="478995" y="394904"/>
                  </a:moveTo>
                  <a:lnTo>
                    <a:pt x="453014" y="305012"/>
                  </a:lnTo>
                  <a:cubicBezTo>
                    <a:pt x="265116" y="329717"/>
                    <a:pt x="88394" y="210116"/>
                    <a:pt x="41482" y="26500"/>
                  </a:cubicBezTo>
                  <a:cubicBezTo>
                    <a:pt x="-16251" y="225115"/>
                    <a:pt x="97957" y="432927"/>
                    <a:pt x="296572" y="490660"/>
                  </a:cubicBezTo>
                  <a:cubicBezTo>
                    <a:pt x="366793" y="511071"/>
                    <a:pt x="441453" y="510479"/>
                    <a:pt x="511341" y="488954"/>
                  </a:cubicBezTo>
                  <a:cubicBezTo>
                    <a:pt x="497441" y="459726"/>
                    <a:pt x="488608" y="427510"/>
                    <a:pt x="478995" y="394904"/>
                  </a:cubicBez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3613119" y="4291653"/>
              <a:ext cx="454660" cy="402701"/>
            </a:xfrm>
            <a:custGeom>
              <a:avLst/>
              <a:gdLst/>
              <a:ahLst/>
              <a:cxnLst/>
              <a:rect l="l" t="t" r="r" b="b"/>
              <a:pathLst>
                <a:path w="454659" h="402698" extrusionOk="0">
                  <a:moveTo>
                    <a:pt x="449350" y="382044"/>
                  </a:moveTo>
                  <a:cubicBezTo>
                    <a:pt x="431813" y="322029"/>
                    <a:pt x="414926" y="261624"/>
                    <a:pt x="395960" y="201869"/>
                  </a:cubicBezTo>
                  <a:cubicBezTo>
                    <a:pt x="241594" y="224849"/>
                    <a:pt x="89160" y="149694"/>
                    <a:pt x="13396" y="13250"/>
                  </a:cubicBezTo>
                  <a:cubicBezTo>
                    <a:pt x="7674" y="219792"/>
                    <a:pt x="170471" y="391865"/>
                    <a:pt x="377013" y="397587"/>
                  </a:cubicBezTo>
                  <a:cubicBezTo>
                    <a:pt x="402244" y="398286"/>
                    <a:pt x="427481" y="396430"/>
                    <a:pt x="452338" y="392047"/>
                  </a:cubicBezTo>
                  <a:lnTo>
                    <a:pt x="449350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3598457" y="4278403"/>
              <a:ext cx="480640" cy="428681"/>
            </a:xfrm>
            <a:custGeom>
              <a:avLst/>
              <a:gdLst/>
              <a:ahLst/>
              <a:cxnLst/>
              <a:rect l="l" t="t" r="r" b="b"/>
              <a:pathLst>
                <a:path w="480640" h="428679" extrusionOk="0">
                  <a:moveTo>
                    <a:pt x="464013" y="395294"/>
                  </a:moveTo>
                  <a:cubicBezTo>
                    <a:pt x="446476" y="335279"/>
                    <a:pt x="429589" y="274874"/>
                    <a:pt x="410623" y="215119"/>
                  </a:cubicBezTo>
                  <a:cubicBezTo>
                    <a:pt x="256257" y="238099"/>
                    <a:pt x="103822" y="162944"/>
                    <a:pt x="28059" y="26500"/>
                  </a:cubicBezTo>
                  <a:cubicBezTo>
                    <a:pt x="22337" y="233042"/>
                    <a:pt x="185134" y="405115"/>
                    <a:pt x="391675" y="410837"/>
                  </a:cubicBezTo>
                  <a:cubicBezTo>
                    <a:pt x="416906" y="411536"/>
                    <a:pt x="442144" y="409680"/>
                    <a:pt x="467001" y="405297"/>
                  </a:cubicBezTo>
                  <a:lnTo>
                    <a:pt x="464013" y="395294"/>
                  </a:lnTo>
                  <a:close/>
                  <a:moveTo>
                    <a:pt x="438032" y="305402"/>
                  </a:moveTo>
                  <a:cubicBezTo>
                    <a:pt x="250134" y="330106"/>
                    <a:pt x="73412" y="210506"/>
                    <a:pt x="26500" y="26890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4921648" y="4288275"/>
              <a:ext cx="506621" cy="493633"/>
            </a:xfrm>
            <a:custGeom>
              <a:avLst/>
              <a:gdLst/>
              <a:ahLst/>
              <a:cxnLst/>
              <a:rect l="l" t="t" r="r" b="b"/>
              <a:pathLst>
                <a:path w="506620" h="493630" extrusionOk="0">
                  <a:moveTo>
                    <a:pt x="45726" y="381654"/>
                  </a:moveTo>
                  <a:lnTo>
                    <a:pt x="71706" y="291892"/>
                  </a:lnTo>
                  <a:cubicBezTo>
                    <a:pt x="259585" y="316343"/>
                    <a:pt x="436175" y="196776"/>
                    <a:pt x="483238" y="13250"/>
                  </a:cubicBezTo>
                  <a:cubicBezTo>
                    <a:pt x="541097" y="211752"/>
                    <a:pt x="427094" y="419580"/>
                    <a:pt x="228590" y="477445"/>
                  </a:cubicBezTo>
                  <a:cubicBezTo>
                    <a:pt x="158196" y="497967"/>
                    <a:pt x="83307" y="497361"/>
                    <a:pt x="13250" y="475704"/>
                  </a:cubicBezTo>
                  <a:cubicBezTo>
                    <a:pt x="27280" y="446606"/>
                    <a:pt x="36113" y="414260"/>
                    <a:pt x="45726" y="381654"/>
                  </a:cubicBez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4908397" y="4275025"/>
              <a:ext cx="532601" cy="519613"/>
            </a:xfrm>
            <a:custGeom>
              <a:avLst/>
              <a:gdLst/>
              <a:ahLst/>
              <a:cxnLst/>
              <a:rect l="l" t="t" r="r" b="b"/>
              <a:pathLst>
                <a:path w="532601" h="519611" extrusionOk="0">
                  <a:moveTo>
                    <a:pt x="58976" y="394904"/>
                  </a:moveTo>
                  <a:lnTo>
                    <a:pt x="84956" y="305142"/>
                  </a:lnTo>
                  <a:cubicBezTo>
                    <a:pt x="272835" y="329593"/>
                    <a:pt x="449425" y="210026"/>
                    <a:pt x="496489" y="26500"/>
                  </a:cubicBezTo>
                  <a:cubicBezTo>
                    <a:pt x="554347" y="225002"/>
                    <a:pt x="440344" y="432830"/>
                    <a:pt x="241840" y="490695"/>
                  </a:cubicBezTo>
                  <a:cubicBezTo>
                    <a:pt x="171446" y="511217"/>
                    <a:pt x="96557" y="510612"/>
                    <a:pt x="26500" y="488954"/>
                  </a:cubicBezTo>
                  <a:cubicBezTo>
                    <a:pt x="40530" y="459856"/>
                    <a:pt x="49363" y="427510"/>
                    <a:pt x="58976" y="394904"/>
                  </a:cubicBez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4951136" y="4287886"/>
              <a:ext cx="454660" cy="402701"/>
            </a:xfrm>
            <a:custGeom>
              <a:avLst/>
              <a:gdLst/>
              <a:ahLst/>
              <a:cxnLst/>
              <a:rect l="l" t="t" r="r" b="b"/>
              <a:pathLst>
                <a:path w="454659" h="402698" extrusionOk="0">
                  <a:moveTo>
                    <a:pt x="16238" y="382044"/>
                  </a:moveTo>
                  <a:cubicBezTo>
                    <a:pt x="33775" y="322029"/>
                    <a:pt x="50662" y="261624"/>
                    <a:pt x="69628" y="201999"/>
                  </a:cubicBezTo>
                  <a:cubicBezTo>
                    <a:pt x="78331" y="203168"/>
                    <a:pt x="87035" y="204337"/>
                    <a:pt x="95738" y="204987"/>
                  </a:cubicBezTo>
                  <a:cubicBezTo>
                    <a:pt x="246556" y="216678"/>
                    <a:pt x="383343" y="137307"/>
                    <a:pt x="452192" y="13250"/>
                  </a:cubicBezTo>
                  <a:cubicBezTo>
                    <a:pt x="457817" y="219938"/>
                    <a:pt x="294814" y="392049"/>
                    <a:pt x="88126" y="397671"/>
                  </a:cubicBezTo>
                  <a:cubicBezTo>
                    <a:pt x="63055" y="398353"/>
                    <a:pt x="37958" y="396513"/>
                    <a:pt x="13250" y="392177"/>
                  </a:cubicBezTo>
                  <a:lnTo>
                    <a:pt x="16238" y="382044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4937886" y="4274636"/>
              <a:ext cx="480640" cy="428681"/>
            </a:xfrm>
            <a:custGeom>
              <a:avLst/>
              <a:gdLst/>
              <a:ahLst/>
              <a:cxnLst/>
              <a:rect l="l" t="t" r="r" b="b"/>
              <a:pathLst>
                <a:path w="480640" h="428679" extrusionOk="0">
                  <a:moveTo>
                    <a:pt x="29488" y="395294"/>
                  </a:moveTo>
                  <a:cubicBezTo>
                    <a:pt x="47025" y="335279"/>
                    <a:pt x="63912" y="274874"/>
                    <a:pt x="82878" y="215249"/>
                  </a:cubicBezTo>
                  <a:cubicBezTo>
                    <a:pt x="91581" y="216418"/>
                    <a:pt x="100285" y="217587"/>
                    <a:pt x="108989" y="218237"/>
                  </a:cubicBezTo>
                  <a:cubicBezTo>
                    <a:pt x="259806" y="229928"/>
                    <a:pt x="396593" y="150557"/>
                    <a:pt x="465442" y="26500"/>
                  </a:cubicBezTo>
                  <a:cubicBezTo>
                    <a:pt x="471067" y="233189"/>
                    <a:pt x="308065" y="405299"/>
                    <a:pt x="101376" y="410922"/>
                  </a:cubicBezTo>
                  <a:cubicBezTo>
                    <a:pt x="76305" y="411603"/>
                    <a:pt x="51208" y="409763"/>
                    <a:pt x="26500" y="405427"/>
                  </a:cubicBezTo>
                  <a:lnTo>
                    <a:pt x="29488" y="395294"/>
                  </a:lnTo>
                  <a:close/>
                  <a:moveTo>
                    <a:pt x="55468" y="305531"/>
                  </a:moveTo>
                  <a:cubicBezTo>
                    <a:pt x="243347" y="329983"/>
                    <a:pt x="419937" y="210415"/>
                    <a:pt x="467001" y="26890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408654" y="4935454"/>
              <a:ext cx="272796" cy="389710"/>
            </a:xfrm>
            <a:custGeom>
              <a:avLst/>
              <a:gdLst/>
              <a:ahLst/>
              <a:cxnLst/>
              <a:rect l="l" t="t" r="r" b="b"/>
              <a:pathLst>
                <a:path w="272795" h="389708" extrusionOk="0">
                  <a:moveTo>
                    <a:pt x="255259" y="26500"/>
                  </a:moveTo>
                  <a:cubicBezTo>
                    <a:pt x="129383" y="26500"/>
                    <a:pt x="27280" y="128604"/>
                    <a:pt x="27280" y="254480"/>
                  </a:cubicBezTo>
                  <a:lnTo>
                    <a:pt x="27280" y="367365"/>
                  </a:lnTo>
                  <a:moveTo>
                    <a:pt x="179006" y="139126"/>
                  </a:moveTo>
                  <a:cubicBezTo>
                    <a:pt x="94777" y="139126"/>
                    <a:pt x="26500" y="207403"/>
                    <a:pt x="26500" y="291632"/>
                  </a:cubicBezTo>
                  <a:cubicBezTo>
                    <a:pt x="26500" y="291671"/>
                    <a:pt x="26500" y="291723"/>
                    <a:pt x="26500" y="291762"/>
                  </a:cubicBezTo>
                  <a:lnTo>
                    <a:pt x="26500" y="367105"/>
                  </a:ln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872416" y="5103809"/>
              <a:ext cx="571573" cy="168875"/>
            </a:xfrm>
            <a:custGeom>
              <a:avLst/>
              <a:gdLst/>
              <a:ahLst/>
              <a:cxnLst/>
              <a:rect l="l" t="t" r="r" b="b"/>
              <a:pathLst>
                <a:path w="571572" h="168873" extrusionOk="0">
                  <a:moveTo>
                    <a:pt x="154454" y="13250"/>
                  </a:moveTo>
                  <a:lnTo>
                    <a:pt x="558972" y="109248"/>
                  </a:lnTo>
                  <a:lnTo>
                    <a:pt x="558972" y="156273"/>
                  </a:lnTo>
                  <a:lnTo>
                    <a:pt x="13250" y="162638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233424" y="5090559"/>
              <a:ext cx="1221087" cy="805401"/>
            </a:xfrm>
            <a:custGeom>
              <a:avLst/>
              <a:gdLst/>
              <a:ahLst/>
              <a:cxnLst/>
              <a:rect l="l" t="t" r="r" b="b"/>
              <a:pathLst>
                <a:path w="1221086" h="805397" extrusionOk="0">
                  <a:moveTo>
                    <a:pt x="793446" y="26500"/>
                  </a:moveTo>
                  <a:lnTo>
                    <a:pt x="1197964" y="122498"/>
                  </a:lnTo>
                  <a:lnTo>
                    <a:pt x="1197964" y="169523"/>
                  </a:lnTo>
                  <a:lnTo>
                    <a:pt x="652242" y="175888"/>
                  </a:lnTo>
                  <a:moveTo>
                    <a:pt x="367365" y="781235"/>
                  </a:moveTo>
                  <a:cubicBezTo>
                    <a:pt x="367365" y="655230"/>
                    <a:pt x="265261" y="553126"/>
                    <a:pt x="139386" y="553126"/>
                  </a:cubicBezTo>
                  <a:lnTo>
                    <a:pt x="26500" y="553126"/>
                  </a:lnTo>
                  <a:moveTo>
                    <a:pt x="254739" y="704982"/>
                  </a:moveTo>
                  <a:cubicBezTo>
                    <a:pt x="254739" y="620675"/>
                    <a:pt x="186410" y="552347"/>
                    <a:pt x="102104" y="552347"/>
                  </a:cubicBezTo>
                  <a:lnTo>
                    <a:pt x="26760" y="552347"/>
                  </a:ln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4231085" y="5246444"/>
              <a:ext cx="168874" cy="402701"/>
            </a:xfrm>
            <a:custGeom>
              <a:avLst/>
              <a:gdLst/>
              <a:ahLst/>
              <a:cxnLst/>
              <a:rect l="l" t="t" r="r" b="b"/>
              <a:pathLst>
                <a:path w="168873" h="402698" extrusionOk="0">
                  <a:moveTo>
                    <a:pt x="162638" y="27150"/>
                  </a:moveTo>
                  <a:lnTo>
                    <a:pt x="118601" y="392826"/>
                  </a:lnTo>
                  <a:lnTo>
                    <a:pt x="71447" y="392826"/>
                  </a:lnTo>
                  <a:lnTo>
                    <a:pt x="13250" y="13250"/>
                  </a:lnTo>
                </a:path>
              </a:pathLst>
            </a:custGeom>
            <a:solidFill>
              <a:srgbClr val="69A1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4217835" y="5233194"/>
              <a:ext cx="194854" cy="428681"/>
            </a:xfrm>
            <a:custGeom>
              <a:avLst/>
              <a:gdLst/>
              <a:ahLst/>
              <a:cxnLst/>
              <a:rect l="l" t="t" r="r" b="b"/>
              <a:pathLst>
                <a:path w="194854" h="428679" extrusionOk="0">
                  <a:moveTo>
                    <a:pt x="175888" y="40400"/>
                  </a:moveTo>
                  <a:lnTo>
                    <a:pt x="131851" y="406076"/>
                  </a:lnTo>
                  <a:lnTo>
                    <a:pt x="84697" y="406076"/>
                  </a:lnTo>
                  <a:lnTo>
                    <a:pt x="26500" y="26500"/>
                  </a:ln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3992844" y="3582512"/>
              <a:ext cx="1039223" cy="1688744"/>
            </a:xfrm>
            <a:custGeom>
              <a:avLst/>
              <a:gdLst/>
              <a:ahLst/>
              <a:cxnLst/>
              <a:rect l="l" t="t" r="r" b="b"/>
              <a:pathLst>
                <a:path w="1039222" h="1688736" extrusionOk="0">
                  <a:moveTo>
                    <a:pt x="892822" y="1687048"/>
                  </a:moveTo>
                  <a:lnTo>
                    <a:pt x="154065" y="1687048"/>
                  </a:lnTo>
                  <a:cubicBezTo>
                    <a:pt x="76253" y="1687048"/>
                    <a:pt x="13250" y="1623915"/>
                    <a:pt x="13250" y="1546103"/>
                  </a:cubicBezTo>
                  <a:lnTo>
                    <a:pt x="13250" y="528185"/>
                  </a:lnTo>
                  <a:lnTo>
                    <a:pt x="1033507" y="528185"/>
                  </a:lnTo>
                  <a:lnTo>
                    <a:pt x="1033507" y="1546103"/>
                  </a:lnTo>
                  <a:cubicBezTo>
                    <a:pt x="1033507" y="1623915"/>
                    <a:pt x="970504" y="1687048"/>
                    <a:pt x="892692" y="1687048"/>
                  </a:cubicBezTo>
                  <a:moveTo>
                    <a:pt x="116133" y="381784"/>
                  </a:moveTo>
                  <a:lnTo>
                    <a:pt x="229278" y="13250"/>
                  </a:lnTo>
                  <a:lnTo>
                    <a:pt x="320081" y="198102"/>
                  </a:lnTo>
                  <a:lnTo>
                    <a:pt x="116133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4082477" y="3569262"/>
              <a:ext cx="246815" cy="415691"/>
            </a:xfrm>
            <a:custGeom>
              <a:avLst/>
              <a:gdLst/>
              <a:ahLst/>
              <a:cxnLst/>
              <a:rect l="l" t="t" r="r" b="b"/>
              <a:pathLst>
                <a:path w="246815" h="415688" extrusionOk="0">
                  <a:moveTo>
                    <a:pt x="26500" y="395034"/>
                  </a:moveTo>
                  <a:lnTo>
                    <a:pt x="139646" y="26500"/>
                  </a:lnTo>
                  <a:lnTo>
                    <a:pt x="230448" y="211352"/>
                  </a:ln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705750" y="3582512"/>
              <a:ext cx="220835" cy="389710"/>
            </a:xfrm>
            <a:custGeom>
              <a:avLst/>
              <a:gdLst/>
              <a:ahLst/>
              <a:cxnLst/>
              <a:rect l="l" t="t" r="r" b="b"/>
              <a:pathLst>
                <a:path w="220834" h="389708" extrusionOk="0">
                  <a:moveTo>
                    <a:pt x="217197" y="381784"/>
                  </a:moveTo>
                  <a:lnTo>
                    <a:pt x="104052" y="13250"/>
                  </a:lnTo>
                  <a:lnTo>
                    <a:pt x="13250" y="198102"/>
                  </a:lnTo>
                  <a:lnTo>
                    <a:pt x="217197" y="381784"/>
                  </a:ln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692501" y="3569261"/>
              <a:ext cx="246815" cy="415691"/>
            </a:xfrm>
            <a:custGeom>
              <a:avLst/>
              <a:gdLst/>
              <a:ahLst/>
              <a:cxnLst/>
              <a:rect l="l" t="t" r="r" b="b"/>
              <a:pathLst>
                <a:path w="246815" h="415688" extrusionOk="0">
                  <a:moveTo>
                    <a:pt x="230448" y="395034"/>
                  </a:moveTo>
                  <a:lnTo>
                    <a:pt x="117302" y="26500"/>
                  </a:lnTo>
                  <a:lnTo>
                    <a:pt x="26500" y="211352"/>
                  </a:ln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979464" y="4047436"/>
              <a:ext cx="1065204" cy="1247073"/>
            </a:xfrm>
            <a:custGeom>
              <a:avLst/>
              <a:gdLst/>
              <a:ahLst/>
              <a:cxnLst/>
              <a:rect l="l" t="t" r="r" b="b"/>
              <a:pathLst>
                <a:path w="1065202" h="1247066" extrusionOk="0">
                  <a:moveTo>
                    <a:pt x="1049485" y="26500"/>
                  </a:moveTo>
                  <a:lnTo>
                    <a:pt x="1049485" y="1069360"/>
                  </a:lnTo>
                  <a:cubicBezTo>
                    <a:pt x="1049485" y="1153667"/>
                    <a:pt x="981156" y="1222126"/>
                    <a:pt x="896849" y="1222126"/>
                  </a:cubicBezTo>
                  <a:lnTo>
                    <a:pt x="179136" y="1222126"/>
                  </a:lnTo>
                  <a:cubicBezTo>
                    <a:pt x="94816" y="1222048"/>
                    <a:pt x="26500" y="1153680"/>
                    <a:pt x="26500" y="1069360"/>
                  </a:cubicBezTo>
                  <a:lnTo>
                    <a:pt x="26500" y="26500"/>
                  </a:lnTo>
                </a:path>
              </a:pathLst>
            </a:custGeom>
            <a:noFill/>
            <a:ln w="25900" cap="flat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4127423" y="4675259"/>
              <a:ext cx="766427" cy="584566"/>
            </a:xfrm>
            <a:custGeom>
              <a:avLst/>
              <a:gdLst/>
              <a:ahLst/>
              <a:cxnLst/>
              <a:rect l="l" t="t" r="r" b="b"/>
              <a:pathLst>
                <a:path w="766426" h="584562" extrusionOk="0">
                  <a:moveTo>
                    <a:pt x="13250" y="579756"/>
                  </a:moveTo>
                  <a:lnTo>
                    <a:pt x="13250" y="263313"/>
                  </a:lnTo>
                  <a:cubicBezTo>
                    <a:pt x="13250" y="125746"/>
                    <a:pt x="115873" y="13250"/>
                    <a:pt x="241229" y="13250"/>
                  </a:cubicBezTo>
                  <a:lnTo>
                    <a:pt x="530003" y="13250"/>
                  </a:lnTo>
                  <a:cubicBezTo>
                    <a:pt x="655360" y="13250"/>
                    <a:pt x="757983" y="125746"/>
                    <a:pt x="757983" y="263313"/>
                  </a:cubicBezTo>
                  <a:lnTo>
                    <a:pt x="757983" y="579886"/>
                  </a:lnTo>
                  <a:lnTo>
                    <a:pt x="13250" y="579886"/>
                  </a:lnTo>
                </a:path>
              </a:pathLst>
            </a:custGeom>
            <a:solidFill>
              <a:srgbClr val="AEA0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4027138" y="3711505"/>
              <a:ext cx="974272" cy="532604"/>
            </a:xfrm>
            <a:custGeom>
              <a:avLst/>
              <a:gdLst/>
              <a:ahLst/>
              <a:cxnLst/>
              <a:rect l="l" t="t" r="r" b="b"/>
              <a:pathLst>
                <a:path w="974271" h="532601" extrusionOk="0">
                  <a:moveTo>
                    <a:pt x="962840" y="488045"/>
                  </a:moveTo>
                  <a:cubicBezTo>
                    <a:pt x="962840" y="619117"/>
                    <a:pt x="487915" y="383993"/>
                    <a:pt x="487915" y="383993"/>
                  </a:cubicBezTo>
                  <a:cubicBezTo>
                    <a:pt x="487915" y="383993"/>
                    <a:pt x="13250" y="619117"/>
                    <a:pt x="13250" y="488045"/>
                  </a:cubicBezTo>
                  <a:cubicBezTo>
                    <a:pt x="13250" y="225823"/>
                    <a:pt x="225823" y="13250"/>
                    <a:pt x="488045" y="13250"/>
                  </a:cubicBezTo>
                  <a:cubicBezTo>
                    <a:pt x="750267" y="13250"/>
                    <a:pt x="962840" y="225823"/>
                    <a:pt x="962840" y="488045"/>
                  </a:cubicBezTo>
                </a:path>
              </a:pathLst>
            </a:custGeom>
            <a:solidFill>
              <a:srgbClr val="9476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4013888" y="3698255"/>
              <a:ext cx="1000252" cy="558584"/>
            </a:xfrm>
            <a:custGeom>
              <a:avLst/>
              <a:gdLst/>
              <a:ahLst/>
              <a:cxnLst/>
              <a:rect l="l" t="t" r="r" b="b"/>
              <a:pathLst>
                <a:path w="1000251" h="558582" extrusionOk="0">
                  <a:moveTo>
                    <a:pt x="976090" y="501295"/>
                  </a:moveTo>
                  <a:cubicBezTo>
                    <a:pt x="976090" y="632367"/>
                    <a:pt x="501165" y="397243"/>
                    <a:pt x="501165" y="397243"/>
                  </a:cubicBezTo>
                  <a:cubicBezTo>
                    <a:pt x="501165" y="397243"/>
                    <a:pt x="26500" y="632367"/>
                    <a:pt x="26500" y="501295"/>
                  </a:cubicBezTo>
                  <a:cubicBezTo>
                    <a:pt x="26500" y="239073"/>
                    <a:pt x="239073" y="26500"/>
                    <a:pt x="501295" y="26500"/>
                  </a:cubicBezTo>
                  <a:cubicBezTo>
                    <a:pt x="763517" y="26500"/>
                    <a:pt x="976090" y="239073"/>
                    <a:pt x="976090" y="501295"/>
                  </a:cubicBezTo>
                  <a:close/>
                </a:path>
              </a:pathLst>
            </a:custGeom>
            <a:noFill/>
            <a:ln w="25900" cap="flat" cmpd="sng">
              <a:solidFill>
                <a:srgbClr val="77578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412690" y="4196304"/>
              <a:ext cx="194854" cy="207845"/>
            </a:xfrm>
            <a:custGeom>
              <a:avLst/>
              <a:gdLst/>
              <a:ahLst/>
              <a:cxnLst/>
              <a:rect l="l" t="t" r="r" b="b"/>
              <a:pathLst>
                <a:path w="194854" h="207844" extrusionOk="0">
                  <a:moveTo>
                    <a:pt x="191477" y="107430"/>
                  </a:moveTo>
                  <a:lnTo>
                    <a:pt x="102363" y="196543"/>
                  </a:lnTo>
                  <a:lnTo>
                    <a:pt x="13250" y="107430"/>
                  </a:lnTo>
                  <a:lnTo>
                    <a:pt x="102363" y="13250"/>
                  </a:lnTo>
                  <a:lnTo>
                    <a:pt x="191477" y="107430"/>
                  </a:lnTo>
                </a:path>
              </a:pathLst>
            </a:custGeom>
            <a:solidFill>
              <a:srgbClr val="F5BB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4399439" y="4183054"/>
              <a:ext cx="220835" cy="233826"/>
            </a:xfrm>
            <a:custGeom>
              <a:avLst/>
              <a:gdLst/>
              <a:ahLst/>
              <a:cxnLst/>
              <a:rect l="l" t="t" r="r" b="b"/>
              <a:pathLst>
                <a:path w="220834" h="233825" extrusionOk="0">
                  <a:moveTo>
                    <a:pt x="204727" y="120680"/>
                  </a:moveTo>
                  <a:lnTo>
                    <a:pt x="115614" y="209793"/>
                  </a:lnTo>
                  <a:lnTo>
                    <a:pt x="26500" y="120680"/>
                  </a:lnTo>
                  <a:lnTo>
                    <a:pt x="115614" y="26500"/>
                  </a:ln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3971843" y="3766665"/>
              <a:ext cx="1078194" cy="584566"/>
            </a:xfrm>
            <a:custGeom>
              <a:avLst/>
              <a:gdLst/>
              <a:ahLst/>
              <a:cxnLst/>
              <a:rect l="l" t="t" r="r" b="b"/>
              <a:pathLst>
                <a:path w="1078193" h="584562" extrusionOk="0">
                  <a:moveTo>
                    <a:pt x="790285" y="13299"/>
                  </a:moveTo>
                  <a:cubicBezTo>
                    <a:pt x="688312" y="13259"/>
                    <a:pt x="594176" y="67966"/>
                    <a:pt x="543730" y="156582"/>
                  </a:cubicBezTo>
                  <a:cubicBezTo>
                    <a:pt x="466104" y="20392"/>
                    <a:pt x="292772" y="-27083"/>
                    <a:pt x="156582" y="50543"/>
                  </a:cubicBezTo>
                  <a:cubicBezTo>
                    <a:pt x="20392" y="128169"/>
                    <a:pt x="-27083" y="301501"/>
                    <a:pt x="50543" y="437692"/>
                  </a:cubicBezTo>
                  <a:cubicBezTo>
                    <a:pt x="128169" y="573882"/>
                    <a:pt x="301501" y="621356"/>
                    <a:pt x="437691" y="543730"/>
                  </a:cubicBezTo>
                  <a:cubicBezTo>
                    <a:pt x="481905" y="518529"/>
                    <a:pt x="518529" y="481904"/>
                    <a:pt x="543730" y="437692"/>
                  </a:cubicBezTo>
                  <a:cubicBezTo>
                    <a:pt x="621356" y="573882"/>
                    <a:pt x="794689" y="621356"/>
                    <a:pt x="930879" y="543730"/>
                  </a:cubicBezTo>
                  <a:cubicBezTo>
                    <a:pt x="1067069" y="466104"/>
                    <a:pt x="1114536" y="292772"/>
                    <a:pt x="1036919" y="156582"/>
                  </a:cubicBezTo>
                  <a:cubicBezTo>
                    <a:pt x="986413" y="67983"/>
                    <a:pt x="892272" y="13286"/>
                    <a:pt x="790285" y="1329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3958593" y="3753414"/>
              <a:ext cx="1104175" cy="610546"/>
            </a:xfrm>
            <a:custGeom>
              <a:avLst/>
              <a:gdLst/>
              <a:ahLst/>
              <a:cxnLst/>
              <a:rect l="l" t="t" r="r" b="b"/>
              <a:pathLst>
                <a:path w="1104173" h="610543" extrusionOk="0">
                  <a:moveTo>
                    <a:pt x="803535" y="26549"/>
                  </a:moveTo>
                  <a:cubicBezTo>
                    <a:pt x="701562" y="26509"/>
                    <a:pt x="607426" y="81216"/>
                    <a:pt x="556980" y="169832"/>
                  </a:cubicBezTo>
                  <a:cubicBezTo>
                    <a:pt x="479354" y="33642"/>
                    <a:pt x="306022" y="-13832"/>
                    <a:pt x="169832" y="63794"/>
                  </a:cubicBezTo>
                  <a:cubicBezTo>
                    <a:pt x="33642" y="141420"/>
                    <a:pt x="-13832" y="314751"/>
                    <a:pt x="63794" y="450942"/>
                  </a:cubicBezTo>
                  <a:cubicBezTo>
                    <a:pt x="141420" y="587132"/>
                    <a:pt x="314751" y="634606"/>
                    <a:pt x="450942" y="556980"/>
                  </a:cubicBezTo>
                  <a:cubicBezTo>
                    <a:pt x="495155" y="531779"/>
                    <a:pt x="531779" y="495154"/>
                    <a:pt x="556980" y="450942"/>
                  </a:cubicBezTo>
                  <a:cubicBezTo>
                    <a:pt x="634606" y="587132"/>
                    <a:pt x="807939" y="634606"/>
                    <a:pt x="944129" y="556980"/>
                  </a:cubicBezTo>
                  <a:cubicBezTo>
                    <a:pt x="1080319" y="479354"/>
                    <a:pt x="1127786" y="306022"/>
                    <a:pt x="1050169" y="169832"/>
                  </a:cubicBezTo>
                  <a:cubicBezTo>
                    <a:pt x="999663" y="81233"/>
                    <a:pt x="905522" y="26536"/>
                    <a:pt x="803535" y="26549"/>
                  </a:cubicBezTo>
                  <a:close/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4182762" y="4002357"/>
              <a:ext cx="129903" cy="77942"/>
            </a:xfrm>
            <a:custGeom>
              <a:avLst/>
              <a:gdLst/>
              <a:ahLst/>
              <a:cxnLst/>
              <a:rect l="l" t="t" r="r" b="b"/>
              <a:pathLst>
                <a:path w="129902" h="77941" extrusionOk="0">
                  <a:moveTo>
                    <a:pt x="13250" y="68459"/>
                  </a:moveTo>
                  <a:cubicBezTo>
                    <a:pt x="13250" y="37968"/>
                    <a:pt x="37968" y="13250"/>
                    <a:pt x="68459" y="13250"/>
                  </a:cubicBezTo>
                  <a:cubicBezTo>
                    <a:pt x="98950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169510" y="3989100"/>
              <a:ext cx="155883" cy="103922"/>
            </a:xfrm>
            <a:custGeom>
              <a:avLst/>
              <a:gdLst/>
              <a:ahLst/>
              <a:cxnLst/>
              <a:rect l="l" t="t" r="r" b="b"/>
              <a:pathLst>
                <a:path w="155883" h="103922" extrusionOk="0">
                  <a:moveTo>
                    <a:pt x="26500" y="81709"/>
                  </a:moveTo>
                  <a:cubicBezTo>
                    <a:pt x="26500" y="51218"/>
                    <a:pt x="51218" y="26500"/>
                    <a:pt x="81709" y="26500"/>
                  </a:cubicBezTo>
                  <a:cubicBezTo>
                    <a:pt x="112200" y="26500"/>
                    <a:pt x="136918" y="51218"/>
                    <a:pt x="136918" y="81709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4697305" y="4002349"/>
              <a:ext cx="129903" cy="77942"/>
            </a:xfrm>
            <a:custGeom>
              <a:avLst/>
              <a:gdLst/>
              <a:ahLst/>
              <a:cxnLst/>
              <a:rect l="l" t="t" r="r" b="b"/>
              <a:pathLst>
                <a:path w="129902" h="77941" extrusionOk="0">
                  <a:moveTo>
                    <a:pt x="13250" y="68459"/>
                  </a:moveTo>
                  <a:cubicBezTo>
                    <a:pt x="13250" y="37968"/>
                    <a:pt x="37971" y="13250"/>
                    <a:pt x="68459" y="13250"/>
                  </a:cubicBezTo>
                  <a:cubicBezTo>
                    <a:pt x="98947" y="13250"/>
                    <a:pt x="123667" y="37968"/>
                    <a:pt x="123667" y="68459"/>
                  </a:cubicBezTo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4684054" y="3989089"/>
              <a:ext cx="155883" cy="103922"/>
            </a:xfrm>
            <a:custGeom>
              <a:avLst/>
              <a:gdLst/>
              <a:ahLst/>
              <a:cxnLst/>
              <a:rect l="l" t="t" r="r" b="b"/>
              <a:pathLst>
                <a:path w="155883" h="103922" extrusionOk="0">
                  <a:moveTo>
                    <a:pt x="26500" y="81709"/>
                  </a:moveTo>
                  <a:cubicBezTo>
                    <a:pt x="26500" y="51218"/>
                    <a:pt x="51221" y="26500"/>
                    <a:pt x="81709" y="26500"/>
                  </a:cubicBezTo>
                  <a:cubicBezTo>
                    <a:pt x="112197" y="26500"/>
                    <a:pt x="136918" y="51218"/>
                    <a:pt x="136918" y="81709"/>
                  </a:cubicBezTo>
                </a:path>
              </a:pathLst>
            </a:custGeom>
            <a:noFill/>
            <a:ln w="25900" cap="rnd" cmpd="sng">
              <a:solidFill>
                <a:srgbClr val="7757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960" name="Google Shape;960;p48"/>
          <p:cNvSpPr/>
          <p:nvPr/>
        </p:nvSpPr>
        <p:spPr>
          <a:xfrm>
            <a:off x="3124200" y="1042512"/>
            <a:ext cx="59436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ru-RU" sz="4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Спасибо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  <a:p>
            <a:pPr algn="ctr"/>
            <a:r>
              <a:rPr lang="ru-RU" sz="4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 внимание!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"/>
          <p:cNvSpPr txBox="1">
            <a:spLocks noGrp="1"/>
          </p:cNvSpPr>
          <p:nvPr>
            <p:ph type="body" idx="1"/>
          </p:nvPr>
        </p:nvSpPr>
        <p:spPr>
          <a:xfrm>
            <a:off x="3730721" y="1422000"/>
            <a:ext cx="6442200" cy="543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ru-RU" sz="2000" dirty="0"/>
              <a:t>Активно участвуем, стараемся не залипать в одну точку и не клевать носом </a:t>
            </a:r>
          </a:p>
          <a:p>
            <a:pPr marL="0" indent="0"/>
            <a:r>
              <a:rPr lang="ru-RU" sz="2000" dirty="0"/>
              <a:t>(Хотя, если уснете, мы вас не покусаем)</a:t>
            </a:r>
            <a:endParaRPr sz="2000" dirty="0"/>
          </a:p>
          <a:p>
            <a:pPr marL="0" indent="0">
              <a:spcBef>
                <a:spcPts val="600"/>
              </a:spcBef>
            </a:pPr>
            <a:endParaRPr sz="2000" dirty="0"/>
          </a:p>
          <a:p>
            <a:pPr marL="0" indent="0">
              <a:spcBef>
                <a:spcPts val="600"/>
              </a:spcBef>
            </a:pPr>
            <a:r>
              <a:rPr lang="ru-RU" sz="2000" dirty="0"/>
              <a:t>Как только появляются вопросы, не стесняемся спрашивать любыми доступными методами!</a:t>
            </a:r>
            <a:endParaRPr sz="2000" dirty="0"/>
          </a:p>
          <a:p>
            <a:pPr marL="0" indent="0">
              <a:spcBef>
                <a:spcPts val="600"/>
              </a:spcBef>
            </a:pPr>
            <a:endParaRPr sz="2400" dirty="0"/>
          </a:p>
          <a:p>
            <a:pPr marL="0" indent="0">
              <a:spcBef>
                <a:spcPts val="600"/>
              </a:spcBef>
            </a:pPr>
            <a:r>
              <a:rPr lang="ru-RU" sz="2000" dirty="0"/>
              <a:t>Вопросы и дискуссии не по теме занятия обсуждаем в </a:t>
            </a:r>
            <a:r>
              <a:rPr lang="ru-RU" sz="2000" dirty="0" err="1"/>
              <a:t>Slack</a:t>
            </a:r>
            <a:r>
              <a:rPr lang="ru-RU" sz="2000" dirty="0"/>
              <a:t> или любыми другими способами, не мешающими ходу занятия</a:t>
            </a:r>
            <a:endParaRPr sz="2000" dirty="0"/>
          </a:p>
          <a:p>
            <a:pPr marL="0" indent="0">
              <a:spcBef>
                <a:spcPts val="600"/>
              </a:spcBef>
            </a:pPr>
            <a:endParaRPr sz="2400" dirty="0"/>
          </a:p>
          <a:p>
            <a:pPr marL="0" indent="0">
              <a:spcBef>
                <a:spcPts val="600"/>
              </a:spcBef>
            </a:pPr>
            <a:r>
              <a:rPr lang="ru-RU" sz="2000" dirty="0"/>
              <a:t>Все вопросы вижу, если не отвечаю, значит отвечу чуть-чуть позже (если вы прямо уверены, что я пропустил, то можно сказать голосом) ;)</a:t>
            </a:r>
            <a:endParaRPr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</a:pPr>
            <a:endParaRPr sz="20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</a:pPr>
            <a:endParaRPr sz="2000" dirty="0"/>
          </a:p>
          <a:p>
            <a:pPr marL="0" indent="0">
              <a:spcBef>
                <a:spcPts val="600"/>
              </a:spcBef>
            </a:pPr>
            <a:endParaRPr sz="1800" dirty="0"/>
          </a:p>
        </p:txBody>
      </p:sp>
      <p:sp>
        <p:nvSpPr>
          <p:cNvPr id="713" name="Google Shape;713;p32"/>
          <p:cNvSpPr txBox="1"/>
          <p:nvPr/>
        </p:nvSpPr>
        <p:spPr>
          <a:xfrm>
            <a:off x="2063750" y="538015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80000"/>
              </a:lnSpc>
              <a:buClr>
                <a:schemeClr val="dk2"/>
              </a:buClr>
              <a:buSzPts val="2531"/>
            </a:pPr>
            <a:r>
              <a:rPr lang="ru-RU" sz="2531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Правила вебинара</a:t>
            </a:r>
            <a:endParaRPr sz="2531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4" name="Google Shape;7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988" y="1457247"/>
            <a:ext cx="1036725" cy="77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102" y="2734487"/>
            <a:ext cx="702025" cy="7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750" y="4195086"/>
            <a:ext cx="1333924" cy="3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103" y="5335535"/>
            <a:ext cx="702024" cy="7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ED9128-83C5-4441-B41B-78B0E3F8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Преподаватель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F9E71-67E5-4F9E-96B7-181D86ABC313}"/>
              </a:ext>
            </a:extLst>
          </p:cNvPr>
          <p:cNvSpPr txBox="1"/>
          <p:nvPr/>
        </p:nvSpPr>
        <p:spPr>
          <a:xfrm>
            <a:off x="3535531" y="84775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В тестировании более 13 лет 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Преимущественно работаю над большими корпоративными проектами (</a:t>
            </a:r>
            <a:r>
              <a:rPr lang="ru-RU" sz="1800" b="0" i="0" u="none" strike="noStrike" dirty="0" err="1">
                <a:solidFill>
                  <a:srgbClr val="3F3F3F"/>
                </a:solidFill>
                <a:effectLst/>
                <a:latin typeface="Roboto" panose="02000000000000000000"/>
              </a:rPr>
              <a:t>Citibank</a:t>
            </a: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, ВТБ, </a:t>
            </a:r>
            <a:r>
              <a:rPr lang="ru-RU" sz="1800" b="0" i="0" u="none" strike="noStrike" dirty="0" err="1">
                <a:solidFill>
                  <a:srgbClr val="3F3F3F"/>
                </a:solidFill>
                <a:effectLst/>
                <a:latin typeface="Roboto" panose="02000000000000000000"/>
              </a:rPr>
              <a:t>Русгидро</a:t>
            </a: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, Ингосстрах)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Тестирую как бэк, так и фронт.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Языки: </a:t>
            </a:r>
            <a:r>
              <a:rPr lang="ru-RU" sz="1800" b="0" i="0" u="none" strike="noStrike" dirty="0" err="1">
                <a:solidFill>
                  <a:srgbClr val="3F3F3F"/>
                </a:solidFill>
                <a:effectLst/>
                <a:latin typeface="Roboto" panose="02000000000000000000"/>
              </a:rPr>
              <a:t>Java</a:t>
            </a: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, С#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67CB23-F490-441C-9A75-9FB4D79DE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7" y="914169"/>
            <a:ext cx="1588527" cy="15762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619E3D-AC41-4D75-B887-5004DD0ADB55}"/>
              </a:ext>
            </a:extLst>
          </p:cNvPr>
          <p:cNvSpPr txBox="1"/>
          <p:nvPr/>
        </p:nvSpPr>
        <p:spPr>
          <a:xfrm>
            <a:off x="586503" y="2566951"/>
            <a:ext cx="184228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Александр Суворов</a:t>
            </a:r>
            <a:br>
              <a:rPr lang="ru-RU" sz="14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</a:br>
            <a:r>
              <a:rPr lang="ru-RU" sz="1400" b="0" i="0" u="none" strike="noStrike" dirty="0" err="1">
                <a:solidFill>
                  <a:srgbClr val="3F3F3F"/>
                </a:solidFill>
                <a:effectLst/>
                <a:latin typeface="Roboto" panose="02000000000000000000"/>
              </a:rPr>
              <a:t>Epam</a:t>
            </a:r>
            <a:r>
              <a:rPr lang="ru-RU" sz="14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, </a:t>
            </a:r>
            <a:r>
              <a:rPr lang="ru-RU" sz="1400" b="0" i="0" u="none" strike="noStrike" dirty="0" err="1">
                <a:solidFill>
                  <a:srgbClr val="3F3F3F"/>
                </a:solidFill>
                <a:effectLst/>
                <a:latin typeface="Roboto" panose="02000000000000000000"/>
              </a:rPr>
              <a:t>Senior</a:t>
            </a:r>
            <a:r>
              <a:rPr lang="ru-RU" sz="14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 QA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30E296-8AA7-4268-B8D3-9E206587F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B5742F-71AE-4FCF-A9FA-EE74F62C97B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60F32-3321-41E9-8E6D-8710BCA604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ctr"/>
            <a:r>
              <a:rPr lang="ru-RU" sz="2800" dirty="0"/>
              <a:t>Какие виды ожиданий вы знаете?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3785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53;p35"/>
          <p:cNvSpPr/>
          <p:nvPr/>
        </p:nvSpPr>
        <p:spPr>
          <a:xfrm>
            <a:off x="2291644" y="1844796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600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35"/>
          <p:cNvSpPr txBox="1"/>
          <p:nvPr/>
        </p:nvSpPr>
        <p:spPr>
          <a:xfrm>
            <a:off x="2291644" y="1299247"/>
            <a:ext cx="75419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2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После занятия вы сможете: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2468556" y="200804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accent3"/>
              </a:buClr>
              <a:buSzPts val="6600"/>
            </a:pPr>
            <a:r>
              <a:rPr lang="ru-RU" sz="6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52" name="Google Shape;752;p35"/>
          <p:cNvSpPr/>
          <p:nvPr/>
        </p:nvSpPr>
        <p:spPr>
          <a:xfrm>
            <a:off x="2929892" y="2284615"/>
            <a:ext cx="69037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Уверенно различать </a:t>
            </a:r>
            <a:r>
              <a:rPr lang="en-US" sz="20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Implicit Waits </a:t>
            </a:r>
            <a:r>
              <a:rPr lang="ru-RU" sz="20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Explicit Waits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53" name="Google Shape;753;p35"/>
          <p:cNvSpPr/>
          <p:nvPr/>
        </p:nvSpPr>
        <p:spPr>
          <a:xfrm>
            <a:off x="2291644" y="3501554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2468556" y="3526804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accent3"/>
              </a:buClr>
              <a:buSzPts val="6600"/>
            </a:pPr>
            <a:r>
              <a:rPr lang="ru-RU" sz="6600" b="1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55" name="Google Shape;755;p35"/>
          <p:cNvSpPr/>
          <p:nvPr/>
        </p:nvSpPr>
        <p:spPr>
          <a:xfrm>
            <a:off x="2999942" y="3873688"/>
            <a:ext cx="6476172" cy="61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Использовать </a:t>
            </a:r>
            <a:r>
              <a:rPr lang="en-US" sz="20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Expected Conditions</a:t>
            </a:r>
            <a:endParaRPr dirty="0">
              <a:latin typeface="Roboto Regular" panose="02000000000000000000" pitchFamily="2" charset="0"/>
              <a:ea typeface="Roboto Regular" panose="02000000000000000000" pitchFamily="2" charset="0"/>
              <a:cs typeface="Roboto Regular" panose="02000000000000000000" pitchFamily="2" charset="0"/>
            </a:endParaRPr>
          </a:p>
        </p:txBody>
      </p:sp>
      <p:sp>
        <p:nvSpPr>
          <p:cNvPr id="756" name="Google Shape;756;p35"/>
          <p:cNvSpPr/>
          <p:nvPr/>
        </p:nvSpPr>
        <p:spPr>
          <a:xfrm>
            <a:off x="2291644" y="5198745"/>
            <a:ext cx="7541966" cy="13258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600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35"/>
          <p:cNvSpPr/>
          <p:nvPr/>
        </p:nvSpPr>
        <p:spPr>
          <a:xfrm>
            <a:off x="2929891" y="5547385"/>
            <a:ext cx="6616274" cy="391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Попрактиковаться в написании теста</a:t>
            </a:r>
          </a:p>
        </p:txBody>
      </p:sp>
      <p:sp>
        <p:nvSpPr>
          <p:cNvPr id="758" name="Google Shape;758;p35"/>
          <p:cNvSpPr txBox="1"/>
          <p:nvPr/>
        </p:nvSpPr>
        <p:spPr>
          <a:xfrm>
            <a:off x="2468556" y="5198745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accent3"/>
              </a:buClr>
              <a:buSzPts val="6600"/>
            </a:pPr>
            <a:r>
              <a:rPr lang="ru-RU" sz="6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66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35"/>
          <p:cNvSpPr txBox="1">
            <a:spLocks noGrp="1"/>
          </p:cNvSpPr>
          <p:nvPr>
            <p:ph type="title"/>
          </p:nvPr>
        </p:nvSpPr>
        <p:spPr>
          <a:xfrm>
            <a:off x="2063750" y="538015"/>
            <a:ext cx="6616700" cy="297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SzPts val="2531"/>
            </a:pPr>
            <a:r>
              <a:rPr lang="ru-RU" sz="2531"/>
              <a:t>Цели вебинара</a:t>
            </a:r>
            <a:endParaRPr sz="253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7B3A5B3-E11E-4A9E-9E99-F44C9143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Задержка и виды ожиданий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30E296-8AA7-4268-B8D3-9E206587F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B5742F-71AE-4FCF-A9FA-EE74F62C97B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71E5D-677E-48ED-9B83-0A6F11E62877}"/>
              </a:ext>
            </a:extLst>
          </p:cNvPr>
          <p:cNvSpPr txBox="1"/>
          <p:nvPr/>
        </p:nvSpPr>
        <p:spPr>
          <a:xfrm>
            <a:off x="1933771" y="1089029"/>
            <a:ext cx="7608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Ожидания                                                             Задержка</a:t>
            </a:r>
            <a:endParaRPr lang="ru-RU" b="0" dirty="0">
              <a:effectLst/>
            </a:endParaRPr>
          </a:p>
          <a:p>
            <a:br>
              <a:rPr lang="ru-RU" b="0" dirty="0">
                <a:effectLst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F5601-2B98-443C-B059-6476FD421CC6}"/>
              </a:ext>
            </a:extLst>
          </p:cNvPr>
          <p:cNvSpPr txBox="1"/>
          <p:nvPr/>
        </p:nvSpPr>
        <p:spPr>
          <a:xfrm>
            <a:off x="1933771" y="1550694"/>
            <a:ext cx="7208009" cy="313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  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Implicit</a:t>
            </a:r>
            <a:r>
              <a:rPr lang="ru-RU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                                                              </a:t>
            </a:r>
            <a:r>
              <a:rPr lang="ru-RU" b="0" dirty="0">
                <a:effectLst/>
              </a:rPr>
              <a:t> 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Thread.sleep()</a:t>
            </a:r>
            <a:endParaRPr lang="en-US" sz="1800" b="0" i="0" u="none" strike="noStrike" dirty="0">
              <a:solidFill>
                <a:srgbClr val="40CDD0"/>
              </a:solidFill>
              <a:effectLst/>
              <a:latin typeface="Roboto" panose="02000000000000000000"/>
            </a:endParaRPr>
          </a:p>
          <a:p>
            <a:pPr rtl="0" fontAlgn="base">
              <a:spcBef>
                <a:spcPts val="70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  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Explicit</a:t>
            </a:r>
            <a:endParaRPr lang="en-US" sz="1800" b="0" i="0" u="none" strike="noStrike" dirty="0">
              <a:solidFill>
                <a:srgbClr val="40CDD0"/>
              </a:solidFill>
              <a:effectLst/>
              <a:latin typeface="Roboto" panose="02000000000000000000"/>
            </a:endParaRPr>
          </a:p>
          <a:p>
            <a:pPr rtl="0" fontAlgn="base">
              <a:spcBef>
                <a:spcPts val="70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  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  <a:t>Fluent</a:t>
            </a:r>
            <a:b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</a:br>
            <a:b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</a:br>
            <a:endParaRPr lang="en-US" sz="1800" b="0" i="0" u="none" strike="noStrike" dirty="0">
              <a:solidFill>
                <a:srgbClr val="40CDD0"/>
              </a:solidFill>
              <a:effectLst/>
              <a:latin typeface="Roboto" panose="02000000000000000000"/>
            </a:endParaRPr>
          </a:p>
          <a:p>
            <a:pPr rtl="0">
              <a:spcBef>
                <a:spcPts val="703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</a:br>
            <a:br>
              <a:rPr lang="en-US" sz="1800" b="0" i="0" u="none" strike="noStrike" dirty="0">
                <a:solidFill>
                  <a:srgbClr val="3F3F3F"/>
                </a:solidFill>
                <a:effectLst/>
                <a:latin typeface="Roboto" panose="02000000000000000000"/>
              </a:rPr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309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EB5D1-2073-4B27-9F8B-6928F77E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742949"/>
            <a:ext cx="6838950" cy="5648325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EE3F6A3-80E7-4692-A168-63182479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382590"/>
            <a:ext cx="8822267" cy="297475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2402078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1104</Words>
  <Application>Microsoft Office PowerPoint</Application>
  <PresentationFormat>Широкоэкранный</PresentationFormat>
  <Paragraphs>234</Paragraphs>
  <Slides>31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2" baseType="lpstr">
      <vt:lpstr>Arial</vt:lpstr>
      <vt:lpstr>Avenir</vt:lpstr>
      <vt:lpstr>Calibri</vt:lpstr>
      <vt:lpstr>Calibri Light</vt:lpstr>
      <vt:lpstr>Courier New</vt:lpstr>
      <vt:lpstr>Helvetica Neue</vt:lpstr>
      <vt:lpstr>Roboto</vt:lpstr>
      <vt:lpstr>Roboto Bold</vt:lpstr>
      <vt:lpstr>Roboto Light</vt:lpstr>
      <vt:lpstr>Roboto Regular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Преподаватель</vt:lpstr>
      <vt:lpstr>Презентация PowerPoint</vt:lpstr>
      <vt:lpstr>Цели вебинара</vt:lpstr>
      <vt:lpstr>Задержка и виды ожиданий</vt:lpstr>
      <vt:lpstr>Задание</vt:lpstr>
      <vt:lpstr>Кто такие ожидания и с чем их едят</vt:lpstr>
      <vt:lpstr>Неявные ожидания</vt:lpstr>
      <vt:lpstr>Неявные ожидания</vt:lpstr>
      <vt:lpstr>Явные ожидания, Explicit</vt:lpstr>
      <vt:lpstr>Expected conditions</vt:lpstr>
      <vt:lpstr>Явные ожидания, Fluent</vt:lpstr>
      <vt:lpstr>Задание</vt:lpstr>
      <vt:lpstr>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Итоги, тезисы</vt:lpstr>
      <vt:lpstr>Практическая часть!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Eremin, Dmitry</dc:creator>
  <cp:lastModifiedBy>Alexander Suvorov</cp:lastModifiedBy>
  <cp:revision>22</cp:revision>
  <dcterms:created xsi:type="dcterms:W3CDTF">2019-06-21T10:47:12Z</dcterms:created>
  <dcterms:modified xsi:type="dcterms:W3CDTF">2020-10-18T13:39:28Z</dcterms:modified>
</cp:coreProperties>
</file>