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65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4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98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80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61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99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13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66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58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4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65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0705-75DD-4D05-9219-CD738C849E39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96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70745"/>
            <a:ext cx="9144000" cy="15608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Автоматизированное тестирование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Стажировка 202</a:t>
            </a:r>
            <a:r>
              <a:rPr lang="en-US" sz="3200" dirty="0" smtClean="0"/>
              <a:t>2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7" y="319342"/>
            <a:ext cx="2852788" cy="96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723" y="381903"/>
            <a:ext cx="10515600" cy="1325563"/>
          </a:xfrm>
        </p:spPr>
        <p:txBody>
          <a:bodyPr/>
          <a:lstStyle/>
          <a:p>
            <a:r>
              <a:rPr lang="ru-RU" dirty="0"/>
              <a:t>Какие темы будут изучены?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 smtClean="0"/>
              <a:t>UI </a:t>
            </a:r>
            <a:r>
              <a:rPr lang="ru-RU" dirty="0" err="1" smtClean="0"/>
              <a:t>автотесты</a:t>
            </a:r>
            <a:r>
              <a:rPr lang="ru-RU" dirty="0" smtClean="0"/>
              <a:t> (</a:t>
            </a:r>
            <a:r>
              <a:rPr lang="en-US" dirty="0" smtClean="0"/>
              <a:t>Selenium WebDriver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2. Паттерны </a:t>
            </a:r>
            <a:endParaRPr lang="en-US" dirty="0" smtClean="0"/>
          </a:p>
          <a:p>
            <a:r>
              <a:rPr lang="en-US" dirty="0" smtClean="0"/>
              <a:t>3. BDD </a:t>
            </a:r>
            <a:r>
              <a:rPr lang="ru-RU" dirty="0" err="1" smtClean="0"/>
              <a:t>автотесты</a:t>
            </a:r>
            <a:r>
              <a:rPr lang="ru-RU" dirty="0" smtClean="0"/>
              <a:t> (</a:t>
            </a:r>
            <a:r>
              <a:rPr lang="en-US" dirty="0" smtClean="0"/>
              <a:t>Cucumber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4. API </a:t>
            </a:r>
            <a:r>
              <a:rPr lang="ru-RU" dirty="0" err="1" smtClean="0"/>
              <a:t>автотесты</a:t>
            </a:r>
            <a:r>
              <a:rPr lang="ru-RU" dirty="0" smtClean="0"/>
              <a:t> </a:t>
            </a:r>
            <a:r>
              <a:rPr lang="en-US" dirty="0" smtClean="0"/>
              <a:t>(REST Assured, Karate)</a:t>
            </a:r>
            <a:endParaRPr lang="ru-RU" dirty="0" smtClean="0"/>
          </a:p>
          <a:p>
            <a:r>
              <a:rPr lang="en-US" dirty="0" smtClean="0"/>
              <a:t>5</a:t>
            </a:r>
            <a:r>
              <a:rPr lang="ru-RU" dirty="0" smtClean="0"/>
              <a:t>. </a:t>
            </a:r>
            <a:r>
              <a:rPr lang="en-US" dirty="0"/>
              <a:t>CI/CD, </a:t>
            </a:r>
            <a:r>
              <a:rPr lang="ru-RU" dirty="0"/>
              <a:t>з</a:t>
            </a:r>
            <a:r>
              <a:rPr lang="ru-RU" dirty="0" smtClean="0"/>
              <a:t>апуск, отчеты, заглушки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6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будет проходить процесс обучения?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Выдача </a:t>
            </a:r>
            <a:r>
              <a:rPr lang="ru-RU" dirty="0"/>
              <a:t>Ссылки на материалы к </a:t>
            </a:r>
            <a:r>
              <a:rPr lang="ru-RU" dirty="0" smtClean="0"/>
              <a:t>занятию</a:t>
            </a:r>
            <a:r>
              <a:rPr lang="en-US" dirty="0" smtClean="0"/>
              <a:t> </a:t>
            </a:r>
            <a:r>
              <a:rPr lang="ru-RU" dirty="0" smtClean="0"/>
              <a:t>Преподавателем</a:t>
            </a:r>
            <a:endParaRPr lang="ru-RU" dirty="0"/>
          </a:p>
          <a:p>
            <a:r>
              <a:rPr lang="ru-RU" dirty="0" smtClean="0"/>
              <a:t>Самостоятельное </a:t>
            </a:r>
            <a:r>
              <a:rPr lang="ru-RU" dirty="0"/>
              <a:t>изучение материалов к </a:t>
            </a:r>
            <a:r>
              <a:rPr lang="ru-RU" dirty="0" smtClean="0"/>
              <a:t>занятию Стажерами</a:t>
            </a:r>
            <a:endParaRPr lang="ru-RU" dirty="0"/>
          </a:p>
          <a:p>
            <a:r>
              <a:rPr lang="ru-RU" dirty="0" smtClean="0"/>
              <a:t>Сбор </a:t>
            </a:r>
            <a:r>
              <a:rPr lang="ru-RU" dirty="0"/>
              <a:t>вопросов по </a:t>
            </a:r>
            <a:r>
              <a:rPr lang="ru-RU" dirty="0" smtClean="0"/>
              <a:t>теме Стажерами</a:t>
            </a:r>
            <a:endParaRPr lang="ru-RU" dirty="0"/>
          </a:p>
          <a:p>
            <a:r>
              <a:rPr lang="ru-RU" dirty="0" smtClean="0"/>
              <a:t>Онлайн </a:t>
            </a:r>
            <a:r>
              <a:rPr lang="ru-RU" dirty="0"/>
              <a:t>обсуждение вопросов по </a:t>
            </a:r>
            <a:r>
              <a:rPr lang="ru-RU" dirty="0" smtClean="0"/>
              <a:t>теме </a:t>
            </a:r>
          </a:p>
        </p:txBody>
      </p:sp>
    </p:spTree>
    <p:extLst>
      <p:ext uri="{BB962C8B-B14F-4D97-AF65-F5344CB8AC3E}">
        <p14:creationId xmlns:p14="http://schemas.microsoft.com/office/powerpoint/2010/main" val="114234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 где будут проходить онлайн </a:t>
            </a:r>
            <a:r>
              <a:rPr lang="ru-RU" dirty="0" smtClean="0"/>
              <a:t>обсуждения вопросов?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Каждые Вторник / </a:t>
            </a:r>
            <a:r>
              <a:rPr lang="ru-RU" dirty="0" smtClean="0"/>
              <a:t>Пятница (в </a:t>
            </a:r>
            <a:r>
              <a:rPr lang="ru-RU" dirty="0"/>
              <a:t>соответствии с </a:t>
            </a:r>
            <a:r>
              <a:rPr lang="ru-RU" dirty="0" smtClean="0"/>
              <a:t>Расписанием)</a:t>
            </a:r>
          </a:p>
          <a:p>
            <a:r>
              <a:rPr lang="ru-RU" dirty="0" smtClean="0"/>
              <a:t>Время </a:t>
            </a:r>
            <a:r>
              <a:rPr lang="ru-RU" dirty="0"/>
              <a:t>проведения - с 17-30 (по </a:t>
            </a:r>
            <a:r>
              <a:rPr lang="ru-RU" dirty="0" err="1"/>
              <a:t>Мск</a:t>
            </a:r>
            <a:r>
              <a:rPr lang="ru-RU" dirty="0" smtClean="0"/>
              <a:t>)</a:t>
            </a:r>
          </a:p>
          <a:p>
            <a:r>
              <a:rPr lang="ru-RU" dirty="0" smtClean="0"/>
              <a:t>Место </a:t>
            </a:r>
            <a:r>
              <a:rPr lang="ru-RU" dirty="0"/>
              <a:t>проведения - </a:t>
            </a:r>
            <a:r>
              <a:rPr lang="ru-RU" dirty="0" err="1"/>
              <a:t>Zoom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18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ли задавать вопросы </a:t>
            </a:r>
            <a:r>
              <a:rPr lang="ru-RU" dirty="0" err="1"/>
              <a:t>оффлайн</a:t>
            </a:r>
            <a:r>
              <a:rPr lang="ru-RU" dirty="0"/>
              <a:t> в любое время?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Да, можно задавать вопросы </a:t>
            </a:r>
            <a:r>
              <a:rPr lang="ru-RU" dirty="0" err="1" smtClean="0"/>
              <a:t>оффлайн</a:t>
            </a:r>
            <a:r>
              <a:rPr lang="ru-RU" dirty="0" smtClean="0"/>
              <a:t> в любое время</a:t>
            </a:r>
          </a:p>
          <a:p>
            <a:pPr fontAlgn="t"/>
            <a:r>
              <a:rPr lang="ru-RU" dirty="0" smtClean="0"/>
              <a:t>В Telegram в чате или личных сообщениях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04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входит в материалы к занятию?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репозитории</a:t>
            </a:r>
            <a:r>
              <a:rPr lang="en-US" dirty="0" smtClean="0"/>
              <a:t> к</a:t>
            </a:r>
            <a:r>
              <a:rPr lang="ru-RU" dirty="0" smtClean="0"/>
              <a:t> каждому занятию</a:t>
            </a:r>
          </a:p>
          <a:p>
            <a:pPr lvl="1"/>
            <a:r>
              <a:rPr lang="ru-RU" dirty="0" smtClean="0"/>
              <a:t>Лекция</a:t>
            </a:r>
          </a:p>
          <a:p>
            <a:pPr lvl="1"/>
            <a:r>
              <a:rPr lang="ru-RU" dirty="0" smtClean="0"/>
              <a:t>Практика</a:t>
            </a:r>
            <a:endParaRPr lang="ru-RU" dirty="0"/>
          </a:p>
          <a:p>
            <a:pPr lvl="1"/>
            <a:r>
              <a:rPr lang="ru-RU" dirty="0" smtClean="0"/>
              <a:t>Задание (Практика </a:t>
            </a:r>
            <a:r>
              <a:rPr lang="ru-RU" dirty="0"/>
              <a:t>+ </a:t>
            </a:r>
            <a:r>
              <a:rPr lang="ru-RU" dirty="0" smtClean="0"/>
              <a:t>Вопросы)</a:t>
            </a:r>
          </a:p>
          <a:p>
            <a:pPr lvl="1"/>
            <a:r>
              <a:rPr lang="ru-RU" dirty="0" smtClean="0"/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34298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 себя представляют ДЗ?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ДЗ представляет собой задание для проверки </a:t>
            </a:r>
            <a:br>
              <a:rPr lang="ru-RU" dirty="0"/>
            </a:br>
            <a:r>
              <a:rPr lang="ru-RU" dirty="0"/>
              <a:t>освоения пройденного материала </a:t>
            </a:r>
            <a:r>
              <a:rPr lang="ru-RU" dirty="0" smtClean="0"/>
              <a:t>Стажерами.</a:t>
            </a:r>
            <a:endParaRPr lang="ru-RU" dirty="0"/>
          </a:p>
          <a:p>
            <a:r>
              <a:rPr lang="ru-RU" dirty="0" smtClean="0"/>
              <a:t>ДЗ</a:t>
            </a:r>
            <a:endParaRPr lang="ru-RU" dirty="0"/>
          </a:p>
          <a:p>
            <a:pPr lvl="1"/>
            <a:r>
              <a:rPr lang="ru-RU" dirty="0" smtClean="0"/>
              <a:t>Выполняется </a:t>
            </a:r>
            <a:r>
              <a:rPr lang="ru-RU" b="1" dirty="0" smtClean="0"/>
              <a:t>Стажером</a:t>
            </a:r>
            <a:endParaRPr lang="ru-RU" b="1" dirty="0"/>
          </a:p>
          <a:p>
            <a:pPr lvl="1"/>
            <a:r>
              <a:rPr lang="ru-RU" dirty="0" smtClean="0"/>
              <a:t>Заливается </a:t>
            </a:r>
            <a:r>
              <a:rPr lang="ru-RU" dirty="0"/>
              <a:t>в </a:t>
            </a:r>
            <a:r>
              <a:rPr lang="ru-RU" dirty="0" err="1"/>
              <a:t>Репозиторий</a:t>
            </a:r>
            <a:r>
              <a:rPr lang="ru-RU" dirty="0"/>
              <a:t> </a:t>
            </a:r>
            <a:r>
              <a:rPr lang="ru-RU" b="1" dirty="0" smtClean="0"/>
              <a:t>Стажером</a:t>
            </a:r>
            <a:endParaRPr lang="ru-RU" b="1" dirty="0"/>
          </a:p>
          <a:p>
            <a:pPr lvl="1"/>
            <a:r>
              <a:rPr lang="ru-RU" dirty="0" smtClean="0"/>
              <a:t>Ссылка </a:t>
            </a:r>
            <a:r>
              <a:rPr lang="ru-RU" dirty="0"/>
              <a:t>на </a:t>
            </a:r>
            <a:r>
              <a:rPr lang="ru-RU" dirty="0" err="1"/>
              <a:t>Репозиторий</a:t>
            </a:r>
            <a:r>
              <a:rPr lang="ru-RU" dirty="0"/>
              <a:t> с ДЗ передается </a:t>
            </a:r>
            <a:r>
              <a:rPr lang="ru-RU" b="1" dirty="0" smtClean="0"/>
              <a:t>Преподавателю</a:t>
            </a:r>
            <a:endParaRPr lang="ru-RU" b="1" dirty="0"/>
          </a:p>
          <a:p>
            <a:pPr lvl="1"/>
            <a:r>
              <a:rPr lang="ru-RU" dirty="0" smtClean="0"/>
              <a:t>Проверяется </a:t>
            </a:r>
            <a:r>
              <a:rPr lang="ru-RU" b="1" dirty="0"/>
              <a:t>Преподавателем</a:t>
            </a:r>
            <a:r>
              <a:rPr lang="ru-RU" dirty="0"/>
              <a:t> </a:t>
            </a:r>
          </a:p>
          <a:p>
            <a:pPr lvl="1"/>
            <a:r>
              <a:rPr lang="ru-RU" dirty="0" smtClean="0"/>
              <a:t>Оценивается </a:t>
            </a:r>
            <a:r>
              <a:rPr lang="ru-RU" b="1" dirty="0"/>
              <a:t>Преподавателем</a:t>
            </a:r>
            <a:r>
              <a:rPr lang="ru-RU" dirty="0"/>
              <a:t> количество </a:t>
            </a:r>
            <a:r>
              <a:rPr lang="ru-RU" dirty="0" smtClean="0"/>
              <a:t>допущенных </a:t>
            </a:r>
            <a:r>
              <a:rPr lang="ru-RU" dirty="0"/>
              <a:t>ошибок </a:t>
            </a:r>
          </a:p>
          <a:p>
            <a:pPr lvl="1"/>
            <a:r>
              <a:rPr lang="ru-RU" dirty="0" smtClean="0"/>
              <a:t>Влияет </a:t>
            </a:r>
            <a:r>
              <a:rPr lang="ru-RU" dirty="0"/>
              <a:t>на итог прохождения </a:t>
            </a:r>
            <a:r>
              <a:rPr lang="ru-RU" b="1" dirty="0" smtClean="0"/>
              <a:t>Стажировки</a:t>
            </a:r>
          </a:p>
        </p:txBody>
      </p:sp>
    </p:spTree>
    <p:extLst>
      <p:ext uri="{BB962C8B-B14F-4D97-AF65-F5344CB8AC3E}">
        <p14:creationId xmlns:p14="http://schemas.microsoft.com/office/powerpoint/2010/main" val="273641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Будут ли </a:t>
            </a:r>
            <a:r>
              <a:rPr lang="ru-RU" dirty="0" smtClean="0"/>
              <a:t>разбираться </a:t>
            </a:r>
            <a:r>
              <a:rPr lang="ru-RU" dirty="0"/>
              <a:t>типичные ошибки по ДЗ?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проверки каждого ДЗ </a:t>
            </a:r>
            <a:r>
              <a:rPr lang="ru-RU" b="1" dirty="0"/>
              <a:t>Преподавателем</a:t>
            </a:r>
            <a:r>
              <a:rPr lang="ru-RU" dirty="0"/>
              <a:t> будет дана обратная связь каждому </a:t>
            </a:r>
            <a:r>
              <a:rPr lang="ru-RU" b="1" dirty="0"/>
              <a:t>Стажеру</a:t>
            </a:r>
            <a:r>
              <a:rPr lang="ru-RU" dirty="0"/>
              <a:t>.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33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588" y="293215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Вопросы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3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220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Автоматизированное тестирование</vt:lpstr>
      <vt:lpstr>Какие темы будут изучены?</vt:lpstr>
      <vt:lpstr>Как будет проходить процесс обучения?</vt:lpstr>
      <vt:lpstr>Когда и где будут проходить онлайн обсуждения вопросов?</vt:lpstr>
      <vt:lpstr>Можно ли задавать вопросы оффлайн в любое время?</vt:lpstr>
      <vt:lpstr>Что входит в материалы к занятию?</vt:lpstr>
      <vt:lpstr>Что из себя представляют ДЗ?</vt:lpstr>
      <vt:lpstr>Будут ли разбираться типичные ошибки по ДЗ?</vt:lpstr>
      <vt:lpstr>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Автоматизированное тестирование</dc:title>
  <dc:creator>Ким Дмитрий Сергеевич</dc:creator>
  <cp:lastModifiedBy>Ким Дмитрий Сергеевич</cp:lastModifiedBy>
  <cp:revision>12</cp:revision>
  <dcterms:created xsi:type="dcterms:W3CDTF">2021-06-16T06:15:18Z</dcterms:created>
  <dcterms:modified xsi:type="dcterms:W3CDTF">2022-10-10T09:36:13Z</dcterms:modified>
</cp:coreProperties>
</file>