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0705-75DD-4D05-9219-CD738C849E39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8108-FFCC-40F5-BD00-664559F8C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65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0705-75DD-4D05-9219-CD738C849E39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8108-FFCC-40F5-BD00-664559F8C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14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0705-75DD-4D05-9219-CD738C849E39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8108-FFCC-40F5-BD00-664559F8C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98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0705-75DD-4D05-9219-CD738C849E39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8108-FFCC-40F5-BD00-664559F8C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80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0705-75DD-4D05-9219-CD738C849E39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8108-FFCC-40F5-BD00-664559F8C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61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0705-75DD-4D05-9219-CD738C849E39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8108-FFCC-40F5-BD00-664559F8C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99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0705-75DD-4D05-9219-CD738C849E39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8108-FFCC-40F5-BD00-664559F8C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13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0705-75DD-4D05-9219-CD738C849E39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8108-FFCC-40F5-BD00-664559F8C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66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0705-75DD-4D05-9219-CD738C849E39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8108-FFCC-40F5-BD00-664559F8C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58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0705-75DD-4D05-9219-CD738C849E39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8108-FFCC-40F5-BD00-664559F8C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14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0705-75DD-4D05-9219-CD738C849E39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8108-FFCC-40F5-BD00-664559F8C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65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40705-75DD-4D05-9219-CD738C849E39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D8108-FFCC-40F5-BD00-664559F8C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96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870745"/>
            <a:ext cx="9144000" cy="15608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Автоматизированное тестирование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Стажировка 2021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17" y="319342"/>
            <a:ext cx="2852788" cy="96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0723" y="381903"/>
            <a:ext cx="10515600" cy="1325563"/>
          </a:xfrm>
        </p:spPr>
        <p:txBody>
          <a:bodyPr/>
          <a:lstStyle/>
          <a:p>
            <a:r>
              <a:rPr lang="ru-RU" dirty="0" smtClean="0"/>
              <a:t>Программа стажировки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Часть 1. </a:t>
            </a:r>
            <a:r>
              <a:rPr lang="en-US" dirty="0" smtClean="0"/>
              <a:t>Selenium WebDriver</a:t>
            </a:r>
          </a:p>
          <a:p>
            <a:r>
              <a:rPr lang="ru-RU" dirty="0" smtClean="0"/>
              <a:t>Часть 2. Паттерны, подходы и виды автоматизации тестирования</a:t>
            </a:r>
          </a:p>
          <a:p>
            <a:r>
              <a:rPr lang="ru-RU" dirty="0" smtClean="0"/>
              <a:t>Часть 3. Запуск, отчеты, </a:t>
            </a:r>
            <a:r>
              <a:rPr lang="en-US" dirty="0" smtClean="0"/>
              <a:t>CI/CD, </a:t>
            </a:r>
            <a:r>
              <a:rPr lang="ru-RU" dirty="0" smtClean="0"/>
              <a:t>заглушки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869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обучения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Календарь – вторник и пятница</a:t>
            </a:r>
          </a:p>
          <a:p>
            <a:r>
              <a:rPr lang="ru-RU" dirty="0" smtClean="0"/>
              <a:t>Материалы – в </a:t>
            </a:r>
            <a:r>
              <a:rPr lang="en-US" dirty="0" err="1" smtClean="0"/>
              <a:t>Git</a:t>
            </a:r>
            <a:r>
              <a:rPr lang="ru-RU" dirty="0" smtClean="0"/>
              <a:t> </a:t>
            </a:r>
            <a:r>
              <a:rPr lang="ru-RU" dirty="0" err="1" smtClean="0"/>
              <a:t>репозитории</a:t>
            </a:r>
            <a:r>
              <a:rPr lang="en-US" dirty="0" smtClean="0"/>
              <a:t> </a:t>
            </a:r>
            <a:r>
              <a:rPr lang="ru-RU" dirty="0" smtClean="0"/>
              <a:t>лекции, практика, вопросы для самоконтроля, список ссылок</a:t>
            </a:r>
          </a:p>
          <a:p>
            <a:r>
              <a:rPr lang="ru-RU" dirty="0" smtClean="0"/>
              <a:t>ДЗ – после каждые 3 - 4 пройденных урока</a:t>
            </a:r>
          </a:p>
          <a:p>
            <a:r>
              <a:rPr lang="ru-RU" dirty="0" smtClean="0"/>
              <a:t>Мега ДЗ по окончанию каждой части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984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Дополнительное обучение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Теория тестирования</a:t>
            </a:r>
          </a:p>
          <a:p>
            <a:r>
              <a:rPr lang="ru-RU" dirty="0" smtClean="0"/>
              <a:t>Основы </a:t>
            </a:r>
            <a:r>
              <a:rPr lang="en-US" dirty="0" smtClean="0"/>
              <a:t>Java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028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131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75</Words>
  <Application>Microsoft Office PowerPoint</Application>
  <PresentationFormat>Широкоэкранный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Автоматизированное тестирование</vt:lpstr>
      <vt:lpstr>Программа стажировки</vt:lpstr>
      <vt:lpstr>Процесс обучения</vt:lpstr>
      <vt:lpstr>Дополнительное обучение</vt:lpstr>
      <vt:lpstr>Вопросы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Автоматизированное тестирование</dc:title>
  <dc:creator>Ким Дмитрий Сергеевич</dc:creator>
  <cp:lastModifiedBy>Ким Дмитрий Сергеевич</cp:lastModifiedBy>
  <cp:revision>8</cp:revision>
  <dcterms:created xsi:type="dcterms:W3CDTF">2021-06-16T06:15:18Z</dcterms:created>
  <dcterms:modified xsi:type="dcterms:W3CDTF">2021-06-16T13:19:01Z</dcterms:modified>
</cp:coreProperties>
</file>