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59" r:id="rId9"/>
    <p:sldId id="265" r:id="rId10"/>
    <p:sldId id="264" r:id="rId11"/>
    <p:sldId id="266" r:id="rId12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" TargetMode="External"/><Relationship Id="rId2" Type="http://schemas.openxmlformats.org/officeDocument/2006/relationships/hyperlink" Target="http://edurobots.ru/2016/04/ot-zhivoj-kletki-do-iskusstvennyx-nejronnyx-setej-i-intellektualnyx-robotov-1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D%D0%B5%D0%B9%D1%80%D0%BE%D0%BD" TargetMode="External"/><Relationship Id="rId2" Type="http://schemas.openxmlformats.org/officeDocument/2006/relationships/hyperlink" Target="https://ru.wikipedia.org/wiki/%D0%9C%D0%B0%D1%82%D0%B5%D0%BC%D0%B0%D1%82%D0%B8%D1%87%D0%B5%D1%81%D0%BA%D0%B0%D1%8F_%D0%BC%D0%BE%D0%B4%D0%B5%D0%BB%D1%8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3212976"/>
            <a:ext cx="6552728" cy="1470025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живой клетки до </a:t>
            </a:r>
            <a:b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искусственных нейронных сетей и интеллектуальных роботов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D7884-CF84-3B36-5ECE-7A51EFB503BC}"/>
              </a:ext>
            </a:extLst>
          </p:cNvPr>
          <p:cNvSpPr txBox="1"/>
          <p:nvPr/>
        </p:nvSpPr>
        <p:spPr>
          <a:xfrm>
            <a:off x="2339752" y="33265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0DDAD-727F-24D4-D60E-3EF1A855D8BD}"/>
              </a:ext>
            </a:extLst>
          </p:cNvPr>
          <p:cNvSpPr txBox="1"/>
          <p:nvPr/>
        </p:nvSpPr>
        <p:spPr>
          <a:xfrm>
            <a:off x="1197163" y="2564904"/>
            <a:ext cx="70544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Техника и телекоммуникации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Экономика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Реклама и маркетинг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Медицина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75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8999E-92AD-AE49-3D90-9CC0BCB6095C}"/>
              </a:ext>
            </a:extLst>
          </p:cNvPr>
          <p:cNvSpPr txBox="1"/>
          <p:nvPr/>
        </p:nvSpPr>
        <p:spPr>
          <a:xfrm>
            <a:off x="2761376" y="404664"/>
            <a:ext cx="3621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E11F5-754E-FA22-FA2A-5720CC2B8EA5}"/>
              </a:ext>
            </a:extLst>
          </p:cNvPr>
          <p:cNvSpPr txBox="1"/>
          <p:nvPr/>
        </p:nvSpPr>
        <p:spPr>
          <a:xfrm>
            <a:off x="1" y="2780928"/>
            <a:ext cx="9143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http://edurobots.ru/2016/04/ot-zhivoj-kletki-do-iskusstvennyx-nejronnyx-setej-i-intellektualnyx-robotov-1/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https://neerc.ifmo.ru/wiki/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448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52968-B2CD-A00D-7199-F87FBEBC0A82}"/>
              </a:ext>
            </a:extLst>
          </p:cNvPr>
          <p:cNvSpPr txBox="1"/>
          <p:nvPr/>
        </p:nvSpPr>
        <p:spPr>
          <a:xfrm>
            <a:off x="323528" y="1772816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(также </a:t>
            </a:r>
            <a:r>
              <a:rPr lang="ru-RU" sz="3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искусственная нейронная сеть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3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 </a:t>
            </a:r>
            <a:r>
              <a:rPr lang="ru-RU" sz="32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Математическая модель"/>
              </a:rPr>
              <a:t>математическая модель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её программное или аппаратное воплощение, построенная по принципу организации и функционирования биологических нейронных сетей — сетей </a:t>
            </a:r>
            <a:r>
              <a:rPr lang="ru-RU" sz="3200" b="0" i="0" u="none" strike="noStrike" dirty="0">
                <a:solidFill>
                  <a:srgbClr val="0645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Нейрон"/>
              </a:rPr>
              <a:t>нервных клеток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живого организма.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28D89-C3CD-1A0F-A182-B1B062BF341E}"/>
              </a:ext>
            </a:extLst>
          </p:cNvPr>
          <p:cNvSpPr txBox="1"/>
          <p:nvPr/>
        </p:nvSpPr>
        <p:spPr>
          <a:xfrm>
            <a:off x="2339752" y="404664"/>
            <a:ext cx="4593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17896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E550E-F3F6-483F-30E0-CA281EB535F7}"/>
              </a:ext>
            </a:extLst>
          </p:cNvPr>
          <p:cNvSpPr txBox="1"/>
          <p:nvPr/>
        </p:nvSpPr>
        <p:spPr>
          <a:xfrm>
            <a:off x="3129329" y="404664"/>
            <a:ext cx="288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3E25-D24A-0751-CBC2-8C3AD636EC1D}"/>
              </a:ext>
            </a:extLst>
          </p:cNvPr>
          <p:cNvSpPr txBox="1"/>
          <p:nvPr/>
        </p:nvSpPr>
        <p:spPr>
          <a:xfrm>
            <a:off x="467544" y="1772816"/>
            <a:ext cx="84249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 — это клетка организма, которая способна обрабатывать поступающие к ней сигналы и в свою очередь посредством химических и электрических сигналов передавать сигнал другим нервным клеткам организма или мышцам тела. Благодаря нейронным клеткам мы можем ходить, двигать руками, вращать головой, хватать разные предметы и переставлять их.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8F146-F2BB-D02C-301D-76548449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4217400" cy="2372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E550E-F3F6-483F-30E0-CA281EB535F7}"/>
              </a:ext>
            </a:extLst>
          </p:cNvPr>
          <p:cNvSpPr txBox="1"/>
          <p:nvPr/>
        </p:nvSpPr>
        <p:spPr>
          <a:xfrm>
            <a:off x="3129329" y="404664"/>
            <a:ext cx="288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8B9E2A-D8BD-0349-F62F-23945578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3" y="3400501"/>
            <a:ext cx="5004048" cy="30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EFF25E-CF55-7D07-A8F4-0967298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5668166" cy="3905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41D386-781B-25D9-9871-3F2DC37107D0}"/>
              </a:ext>
            </a:extLst>
          </p:cNvPr>
          <p:cNvSpPr txBox="1"/>
          <p:nvPr/>
        </p:nvSpPr>
        <p:spPr>
          <a:xfrm>
            <a:off x="179512" y="404664"/>
            <a:ext cx="909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32962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E550E-F3F6-483F-30E0-CA281EB535F7}"/>
              </a:ext>
            </a:extLst>
          </p:cNvPr>
          <p:cNvSpPr txBox="1"/>
          <p:nvPr/>
        </p:nvSpPr>
        <p:spPr>
          <a:xfrm>
            <a:off x="3129329" y="404664"/>
            <a:ext cx="288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D32553-4479-D069-63D7-4CFC6E46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6192688" cy="49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77EB5-F872-8D93-AF88-22AF38E3DC3F}"/>
              </a:ext>
            </a:extLst>
          </p:cNvPr>
          <p:cNvSpPr txBox="1"/>
          <p:nvPr/>
        </p:nvSpPr>
        <p:spPr>
          <a:xfrm>
            <a:off x="323528" y="1772816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r>
              <a:rPr lang="ru-RU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простейший вид нейронных сетей. В основе лежит математическая модель восприятия информации мозгом, состоящая из сенсоров, ассоциативных и реагирующих элементов. Разные исследователи по-разному его определяют. В самом общем своем виде (как его описывал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Розенблатт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он представляет систему из элементов трех разных типов: сенсоров, ассоциативных элементов и реагирующих элементов.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E321D-1C60-F576-C743-B70E1821D7DC}"/>
              </a:ext>
            </a:extLst>
          </p:cNvPr>
          <p:cNvSpPr txBox="1"/>
          <p:nvPr/>
        </p:nvSpPr>
        <p:spPr>
          <a:xfrm>
            <a:off x="2644132" y="411519"/>
            <a:ext cx="385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ПАРЦЕПТРОН</a:t>
            </a:r>
          </a:p>
        </p:txBody>
      </p:sp>
    </p:spTree>
    <p:extLst>
      <p:ext uri="{BB962C8B-B14F-4D97-AF65-F5344CB8AC3E}">
        <p14:creationId xmlns:p14="http://schemas.microsoft.com/office/powerpoint/2010/main" val="86453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F52204-818B-7DBC-710F-5244E0E6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6768752" cy="4833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440B5-3520-B686-B25C-D4188DB4D7B9}"/>
              </a:ext>
            </a:extLst>
          </p:cNvPr>
          <p:cNvSpPr txBox="1"/>
          <p:nvPr/>
        </p:nvSpPr>
        <p:spPr>
          <a:xfrm>
            <a:off x="1806681" y="476672"/>
            <a:ext cx="6293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ПАРЦЕПТРОНА</a:t>
            </a:r>
          </a:p>
        </p:txBody>
      </p:sp>
    </p:spTree>
    <p:extLst>
      <p:ext uri="{BB962C8B-B14F-4D97-AF65-F5344CB8AC3E}">
        <p14:creationId xmlns:p14="http://schemas.microsoft.com/office/powerpoint/2010/main" val="2854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A7195-CA01-6B82-41A6-8321457E62F8}"/>
              </a:ext>
            </a:extLst>
          </p:cNvPr>
          <p:cNvSpPr txBox="1"/>
          <p:nvPr/>
        </p:nvSpPr>
        <p:spPr>
          <a:xfrm>
            <a:off x="827584" y="1700808"/>
            <a:ext cx="78123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8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удивительно, что все чаще проводятся соревнования по </a:t>
            </a:r>
            <a:r>
              <a:rPr lang="ru-RU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глубинному обучению (</a:t>
            </a:r>
            <a:r>
              <a:rPr lang="ru-RU" sz="28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ru-RU" sz="28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нейронных сетей среди студентов вузов. Растет число приверженцев использования искусственных нейронных сетей в собственных разработках.</a:t>
            </a:r>
          </a:p>
          <a:p>
            <a:pPr algn="l" fontAlgn="base"/>
            <a:r>
              <a:rPr lang="ru-RU" sz="28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применения ИНС растут стремительно. Это становится мировым трендом. Логично возникает идея использовать ИНС в автономных роботах, манипуляторах и роботизированных системам с техническим зрением.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246A5-E96E-9C85-BB06-1F70CA4E5001}"/>
              </a:ext>
            </a:extLst>
          </p:cNvPr>
          <p:cNvSpPr txBox="1"/>
          <p:nvPr/>
        </p:nvSpPr>
        <p:spPr>
          <a:xfrm>
            <a:off x="2733056" y="404664"/>
            <a:ext cx="400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1138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273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От живой клетки до  искусственных нейронных сетей и интеллектуальных роботов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Дима Гусев</cp:lastModifiedBy>
  <cp:revision>10</cp:revision>
  <dcterms:created xsi:type="dcterms:W3CDTF">2017-08-27T13:20:25Z</dcterms:created>
  <dcterms:modified xsi:type="dcterms:W3CDTF">2022-05-19T07:22:57Z</dcterms:modified>
</cp:coreProperties>
</file>