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710C0-C308-4221-AC9A-0F8B322B7D47}" type="datetimeFigureOut">
              <a:rPr lang="ru-RU" smtClean="0"/>
              <a:pPr/>
              <a:t>07.04.2024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05AEE-24A0-46F8-9E59-CCC16688F6D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204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5AEA1-3113-4FF9-810C-4C48490D499E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44E5-65EB-4192-893D-BF70169044BC}" type="datetime1">
              <a:rPr lang="ru-RU" smtClean="0"/>
              <a:pPr/>
              <a:t>07.04.2024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3EB7AA-3EF4-4DEE-B150-CF766037D05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9B55-9EC5-4162-9DA6-04A407311E79}" type="datetime1">
              <a:rPr lang="ru-RU" smtClean="0"/>
              <a:pPr/>
              <a:t>07.04.2024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4E56-1D55-4D38-AA2B-62F3E25550A3}" type="datetime1">
              <a:rPr lang="ru-RU" smtClean="0"/>
              <a:pPr/>
              <a:t>07.04.2024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E8D9-1CCC-41CE-9B21-3C0BC6391294}" type="datetime1">
              <a:rPr lang="ru-RU" smtClean="0"/>
              <a:pPr/>
              <a:t>07.04.2024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38E3-11AC-450A-91D1-ADE058E820E2}" type="datetime1">
              <a:rPr lang="ru-RU" smtClean="0"/>
              <a:pPr/>
              <a:t>07.04.2024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1AFB-DDF4-4A6B-ADE1-6BD2D6C79026}" type="datetime1">
              <a:rPr lang="ru-RU" smtClean="0"/>
              <a:pPr/>
              <a:t>07.04.2024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7CDA-83AE-42BB-8134-0094749CFAEB}" type="datetime1">
              <a:rPr lang="ru-RU" smtClean="0"/>
              <a:pPr/>
              <a:t>07.04.2024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D902-13ED-4BF8-8025-EB307675E26D}" type="datetime1">
              <a:rPr lang="ru-RU" smtClean="0"/>
              <a:pPr/>
              <a:t>07.04.2024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7036D-A53E-4AB2-A76F-02255E0B3C1E}" type="datetime1">
              <a:rPr lang="ru-RU" smtClean="0"/>
              <a:pPr/>
              <a:t>07.04.2024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ED6E-0807-4CAB-ACEC-334A44586107}" type="datetime1">
              <a:rPr lang="ru-RU" smtClean="0"/>
              <a:pPr/>
              <a:t>07.04.2024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4D49-DD07-4BD5-99B4-F76E5F2D5DB5}" type="datetime1">
              <a:rPr lang="ru-RU" smtClean="0"/>
              <a:pPr/>
              <a:t>07.04.2024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6BAEAE4-3DBF-4E76-8B84-C990404663D0}" type="datetime1">
              <a:rPr lang="ru-RU" smtClean="0"/>
              <a:pPr/>
              <a:t>07.04.2024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93EB7AA-3EF4-4DEE-B150-CF766037D05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6093296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Реутов, 2024</a:t>
            </a: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-18329" y="149878"/>
            <a:ext cx="9144001" cy="1622938"/>
            <a:chOff x="-18329" y="149878"/>
            <a:chExt cx="9144001" cy="1622938"/>
          </a:xfrm>
        </p:grpSpPr>
        <p:pic>
          <p:nvPicPr>
            <p:cNvPr id="13" name="Рисунок 12" descr="Эмблема АКФ-2017+1.gif"/>
            <p:cNvPicPr>
              <a:picLocks noChangeAspect="1"/>
            </p:cNvPicPr>
            <p:nvPr/>
          </p:nvPicPr>
          <p:blipFill>
            <a:blip r:embed="rId3" cstate="print">
              <a:lum bright="20000"/>
            </a:blip>
            <a:stretch>
              <a:fillRect/>
            </a:stretch>
          </p:blipFill>
          <p:spPr>
            <a:xfrm>
              <a:off x="6876256" y="271959"/>
              <a:ext cx="2071639" cy="1210136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203848" y="168895"/>
              <a:ext cx="24113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b="1" dirty="0" smtClean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МГТУ имени Н.Э. Баумана</a:t>
              </a:r>
              <a:endParaRPr lang="ru-RU" sz="1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6" name="Picture 2" descr="C:\Users\user\Downloads\BMSTU_logo.t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149878"/>
              <a:ext cx="1235620" cy="14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Заголовок 1"/>
            <p:cNvSpPr txBox="1">
              <a:spLocks/>
            </p:cNvSpPr>
            <p:nvPr/>
          </p:nvSpPr>
          <p:spPr>
            <a:xfrm>
              <a:off x="-18329" y="620688"/>
              <a:ext cx="9144001" cy="11521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/>
              <a:r>
                <a:rPr lang="ru-RU" sz="1600" dirty="0" smtClean="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Всероссийская студенческая конференция </a:t>
              </a:r>
            </a:p>
            <a:p>
              <a:pPr algn="ctr"/>
              <a:r>
                <a:rPr lang="ru-RU" sz="1600" dirty="0" smtClean="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«</a:t>
              </a:r>
              <a:r>
                <a:rPr lang="ru-RU" sz="1600" cap="all" dirty="0" smtClean="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Студенческая научная весна</a:t>
              </a:r>
              <a:r>
                <a:rPr lang="ru-RU" sz="1600" dirty="0" smtClean="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», </a:t>
              </a:r>
            </a:p>
            <a:p>
              <a:pPr algn="ctr"/>
              <a:r>
                <a:rPr lang="ru-RU" sz="1600" dirty="0" smtClean="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посвященная 110-летию со дня рождения</a:t>
              </a:r>
            </a:p>
            <a:p>
              <a:pPr algn="ctr"/>
              <a:r>
                <a:rPr lang="ru-RU" sz="1600" dirty="0" smtClean="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академика В.Н. Челомея</a:t>
              </a:r>
            </a:p>
            <a:p>
              <a:pPr algn="ctr"/>
              <a:r>
                <a:rPr lang="ru-RU" sz="1600" dirty="0" smtClean="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Секция «Аэрокосмические технологии»</a:t>
              </a:r>
            </a:p>
            <a:p>
              <a:pPr algn="ctr"/>
              <a:r>
                <a:rPr lang="ru-RU" sz="1600" dirty="0" smtClean="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24 апреля 2024</a:t>
              </a:r>
              <a:endPara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</p:grpSp>
      <p:sp>
        <p:nvSpPr>
          <p:cNvPr id="10" name="Заголовок 1"/>
          <p:cNvSpPr txBox="1">
            <a:spLocks/>
          </p:cNvSpPr>
          <p:nvPr/>
        </p:nvSpPr>
        <p:spPr>
          <a:xfrm>
            <a:off x="1115616" y="2060848"/>
            <a:ext cx="6696744" cy="8248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dirty="0" smtClean="0"/>
              <a:t>VR</a:t>
            </a:r>
            <a:r>
              <a:rPr lang="ru-RU" dirty="0" smtClean="0"/>
              <a:t>-визуализация </a:t>
            </a:r>
            <a:r>
              <a:rPr lang="ru-RU" dirty="0"/>
              <a:t>результатов расчета колебаний конструкций летательных аппаратов</a:t>
            </a:r>
            <a:endParaRPr kumimoji="0" lang="ru-RU" sz="2400" b="0" i="0" u="none" strike="noStrike" kern="1200" cap="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331640" y="2996952"/>
            <a:ext cx="65527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Авторы: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студенты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группы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АК1-81 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Политов Дмитрий Павлович</a:t>
            </a:r>
          </a:p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Смирнов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Калислав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Андреевич</a:t>
            </a:r>
          </a:p>
          <a:p>
            <a:pPr algn="ctr"/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Шиповалов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Матвей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Витальнвич</a:t>
            </a: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Морозов Владимир Олегович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Руководители: </a:t>
            </a: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д.т.н., профессор каф. СМ-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Щеглов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Георгий Александрович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,</a:t>
            </a:r>
            <a:endParaRPr lang="ru-RU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74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049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6006</TotalTime>
  <Words>74</Words>
  <Application>Microsoft Office PowerPoint</Application>
  <PresentationFormat>Экран (4:3)</PresentationFormat>
  <Paragraphs>21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9" baseType="lpstr">
      <vt:lpstr>Arial</vt:lpstr>
      <vt:lpstr>Calibri</vt:lpstr>
      <vt:lpstr>Century Gothic</vt:lpstr>
      <vt:lpstr>Courier New</vt:lpstr>
      <vt:lpstr>Palatino Linotype</vt:lpstr>
      <vt:lpstr>Times New Roman</vt:lpstr>
      <vt:lpstr>Исполнительная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Условия возникновения режимов перевернутой ориентации КА при релейном управлении с нелинейными датчиками</dc:title>
  <dc:creator>Курков Максим</dc:creator>
  <cp:lastModifiedBy>Дима</cp:lastModifiedBy>
  <cp:revision>113</cp:revision>
  <dcterms:created xsi:type="dcterms:W3CDTF">2018-04-17T18:39:12Z</dcterms:created>
  <dcterms:modified xsi:type="dcterms:W3CDTF">2024-04-07T10:21:02Z</dcterms:modified>
</cp:coreProperties>
</file>