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AADE-3060-4660-8D40-5F5BF20AD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72EDE-D39C-4632-ACDA-86791748B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9A88B-709E-475D-9885-624EB797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80FF2-EA27-45DB-9880-828748E5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24DB8-12F7-4A92-86E3-BF5C67E6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8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59E5-89F0-445D-813C-554A95E9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A1527-E6D3-4695-A95B-92EFDE28A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849A2-0BCC-4361-894D-758534C4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D4943-1FAA-4D2E-8140-FBD0E927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6110-3D29-44B7-8EF4-18541C63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3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096FD-0B0E-4284-A224-535AFF107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D5144-7E12-4751-9F34-025F84831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04D61-E4D8-4B3E-9322-B149033F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52C0A-8387-4B3E-B9CC-5FA28A48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36299-7D60-459A-9967-AD49D4C1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ABBD-6F6D-4E01-9003-5A6C3FB5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29E57-AF7B-4C82-B23C-C0482121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DC924-4E72-487B-8A56-1DDC11AB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9B1AE-FA8B-4439-B238-38EBD06D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2024A-E5EF-4BC9-8DD5-D30A70DA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975E-D31E-4B0F-A7C1-5D67E1E0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61473-7CDF-49B4-B5E9-98AB0A4C2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84FCA-1FBD-4CAE-B376-6FA65F49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1F8B1-C0F6-4077-B599-61C22B05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AB0FA-3567-47CC-9606-3128FBF5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2D58-81F7-47EF-BADE-121634E5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6204D-B3AC-4DAB-950F-E48D055BC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A4763-DC77-47FB-B051-050350687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3735C-E0FB-4F59-8192-B6E8E15F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41B7E-F608-4B4D-B41A-B28C4BAC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71C7A-1B8F-4A5B-A81D-1D85EBDC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2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8D18-3818-4163-A8AF-8BDB234A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2BF3E-14D7-49F1-8D13-51983D9B0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7C3A0-00F1-40CA-9778-1825F931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17738-5A7C-4FCF-8E81-2666D3F43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28C81-2292-432F-9245-5E6770721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88E6F-4659-4278-ADD6-47BDD8D9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C4E69-B681-4A9E-96B2-B5AC1F74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8A0B9-67C5-4CD2-8F4C-6E6F91DD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7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31B3-FBFD-45AB-80BE-C3401084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DF8CA-F412-4789-A7A0-CC7022A5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0F955-A39F-441A-90F7-41634743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B1E7F-2F1F-4DB6-81C7-374BCF30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7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EF042-35EE-4494-A3E9-97D067D1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F9B1E-4685-4D18-B972-99B36389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D462A-ADAF-4D03-BE9C-D6B74302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6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C1DA-09AE-4EFB-AE3F-A68796CA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B250D-B5DB-4272-8CB8-A4D6DC261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8E2F0-CE1B-4F45-9BE3-F2AAD9558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E88DE-831A-4D40-873A-A30A25C8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278D9-D2BC-4FA8-8AA2-67C77838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D92C9-433E-44F4-8572-A32AAE12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CD58-7C16-40DF-9F05-96F3ADC2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8E54E-17A0-40C6-ACAB-8489533B5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15F50-A365-423D-90DA-A95C9CF90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F6C1C-D26A-4100-95BB-10E017A1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1B5CB-3BD0-43F4-9DCD-84DA0EA1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DFBF9-57AF-4FEC-8E00-556DEFED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7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C634-3422-48C3-93A6-97424858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481ED-388E-4772-9B85-335B520E1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7164A-EB47-4014-912C-F6203E74A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B82C4-0237-4D87-983A-47B564F359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FFBAB-EA77-4744-824D-665204B20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60688-9364-4C35-B3BE-3F2D1C513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2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9536-38B8-44B7-A521-7918FAF47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AF67B-D0D5-4960-BAC8-34271EEAF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 P 596  Computer Vision:  Classic and Deep Methods</a:t>
            </a:r>
          </a:p>
        </p:txBody>
      </p:sp>
    </p:spTree>
    <p:extLst>
      <p:ext uri="{BB962C8B-B14F-4D97-AF65-F5344CB8AC3E}">
        <p14:creationId xmlns:p14="http://schemas.microsoft.com/office/powerpoint/2010/main" val="101239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Final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Projects</dc:title>
  <dc:creator>Stan Birchfield</dc:creator>
  <cp:lastModifiedBy>Stan Birchfield</cp:lastModifiedBy>
  <cp:revision>1</cp:revision>
  <dcterms:created xsi:type="dcterms:W3CDTF">2020-12-12T01:16:18Z</dcterms:created>
  <dcterms:modified xsi:type="dcterms:W3CDTF">2020-12-12T01:16:53Z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sbirchfield@nvidia.com</vt:lpwstr>
  </property>
  <property fmtid="{D5CDD505-2E9C-101B-9397-08002B2CF9AE}" pid="5" name="MSIP_Label_6b558183-044c-4105-8d9c-cea02a2a3d86_SetDate">
    <vt:lpwstr>2020-12-12T01:16:53.1881189Z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