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A83391-A697-4E7F-BE21-1D1209A3FE8E}" v="47" dt="2020-12-14T08:16:38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8" autoAdjust="0"/>
    <p:restoredTop sz="94660"/>
  </p:normalViewPr>
  <p:slideViewPr>
    <p:cSldViewPr snapToGrid="0">
      <p:cViewPr>
        <p:scale>
          <a:sx n="88" d="100"/>
          <a:sy n="88" d="100"/>
        </p:scale>
        <p:origin x="55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an Todorov" userId="86af17173021cc57" providerId="LiveId" clId="{CEA83391-A697-4E7F-BE21-1D1209A3FE8E}"/>
    <pc:docChg chg="undo custSel addSld modSld">
      <pc:chgData name="Diman Todorov" userId="86af17173021cc57" providerId="LiveId" clId="{CEA83391-A697-4E7F-BE21-1D1209A3FE8E}" dt="2020-12-14T08:18:32.853" v="1145" actId="20577"/>
      <pc:docMkLst>
        <pc:docMk/>
      </pc:docMkLst>
      <pc:sldChg chg="modSp mod">
        <pc:chgData name="Diman Todorov" userId="86af17173021cc57" providerId="LiveId" clId="{CEA83391-A697-4E7F-BE21-1D1209A3FE8E}" dt="2020-12-14T07:41:47.814" v="14" actId="20577"/>
        <pc:sldMkLst>
          <pc:docMk/>
          <pc:sldMk cId="1012393577" sldId="256"/>
        </pc:sldMkLst>
        <pc:spChg chg="mod">
          <ac:chgData name="Diman Todorov" userId="86af17173021cc57" providerId="LiveId" clId="{CEA83391-A697-4E7F-BE21-1D1209A3FE8E}" dt="2020-12-14T07:41:47.814" v="14" actId="20577"/>
          <ac:spMkLst>
            <pc:docMk/>
            <pc:sldMk cId="1012393577" sldId="256"/>
            <ac:spMk id="2" creationId="{8BFC9536-38B8-44B7-A521-7918FAF472FD}"/>
          </ac:spMkLst>
        </pc:spChg>
        <pc:spChg chg="mod">
          <ac:chgData name="Diman Todorov" userId="86af17173021cc57" providerId="LiveId" clId="{CEA83391-A697-4E7F-BE21-1D1209A3FE8E}" dt="2020-12-14T07:41:39.093" v="13" actId="20577"/>
          <ac:spMkLst>
            <pc:docMk/>
            <pc:sldMk cId="1012393577" sldId="256"/>
            <ac:spMk id="3" creationId="{E17AF67B-D0D5-4960-BAC8-34271EEAF83A}"/>
          </ac:spMkLst>
        </pc:spChg>
      </pc:sldChg>
      <pc:sldChg chg="addSp delSp modSp new mod">
        <pc:chgData name="Diman Todorov" userId="86af17173021cc57" providerId="LiveId" clId="{CEA83391-A697-4E7F-BE21-1D1209A3FE8E}" dt="2020-12-14T07:46:08.876" v="65" actId="20577"/>
        <pc:sldMkLst>
          <pc:docMk/>
          <pc:sldMk cId="2329638353" sldId="257"/>
        </pc:sldMkLst>
        <pc:spChg chg="mod">
          <ac:chgData name="Diman Todorov" userId="86af17173021cc57" providerId="LiveId" clId="{CEA83391-A697-4E7F-BE21-1D1209A3FE8E}" dt="2020-12-14T07:42:08.476" v="20" actId="20577"/>
          <ac:spMkLst>
            <pc:docMk/>
            <pc:sldMk cId="2329638353" sldId="257"/>
            <ac:spMk id="2" creationId="{3D6A943B-B3AC-40F8-ACF7-C0E65A4176F8}"/>
          </ac:spMkLst>
        </pc:spChg>
        <pc:spChg chg="del">
          <ac:chgData name="Diman Todorov" userId="86af17173021cc57" providerId="LiveId" clId="{CEA83391-A697-4E7F-BE21-1D1209A3FE8E}" dt="2020-12-14T07:42:22.035" v="21"/>
          <ac:spMkLst>
            <pc:docMk/>
            <pc:sldMk cId="2329638353" sldId="257"/>
            <ac:spMk id="3" creationId="{6E2E5BE0-36B6-4AA2-99E6-D065E164FC06}"/>
          </ac:spMkLst>
        </pc:spChg>
        <pc:spChg chg="add del">
          <ac:chgData name="Diman Todorov" userId="86af17173021cc57" providerId="LiveId" clId="{CEA83391-A697-4E7F-BE21-1D1209A3FE8E}" dt="2020-12-14T07:43:12.659" v="33" actId="22"/>
          <ac:spMkLst>
            <pc:docMk/>
            <pc:sldMk cId="2329638353" sldId="257"/>
            <ac:spMk id="7" creationId="{1CC71127-B8AA-4CA8-A145-340C2BCD9027}"/>
          </ac:spMkLst>
        </pc:spChg>
        <pc:spChg chg="add mod">
          <ac:chgData name="Diman Todorov" userId="86af17173021cc57" providerId="LiveId" clId="{CEA83391-A697-4E7F-BE21-1D1209A3FE8E}" dt="2020-12-14T07:43:38.234" v="39" actId="1076"/>
          <ac:spMkLst>
            <pc:docMk/>
            <pc:sldMk cId="2329638353" sldId="257"/>
            <ac:spMk id="8" creationId="{28E8B00C-3B9F-4653-9F6F-85223EDDECE1}"/>
          </ac:spMkLst>
        </pc:spChg>
        <pc:spChg chg="add mod">
          <ac:chgData name="Diman Todorov" userId="86af17173021cc57" providerId="LiveId" clId="{CEA83391-A697-4E7F-BE21-1D1209A3FE8E}" dt="2020-12-14T07:44:17.950" v="44" actId="208"/>
          <ac:spMkLst>
            <pc:docMk/>
            <pc:sldMk cId="2329638353" sldId="257"/>
            <ac:spMk id="9" creationId="{F0A94C42-5A4B-48AB-AC98-010B808C91DA}"/>
          </ac:spMkLst>
        </pc:spChg>
        <pc:spChg chg="add mod">
          <ac:chgData name="Diman Todorov" userId="86af17173021cc57" providerId="LiveId" clId="{CEA83391-A697-4E7F-BE21-1D1209A3FE8E}" dt="2020-12-14T07:46:08.876" v="65" actId="20577"/>
          <ac:spMkLst>
            <pc:docMk/>
            <pc:sldMk cId="2329638353" sldId="257"/>
            <ac:spMk id="10" creationId="{71B78ED6-5DF9-4BE9-A710-7C3CAF2FA21A}"/>
          </ac:spMkLst>
        </pc:spChg>
        <pc:picChg chg="add mod">
          <ac:chgData name="Diman Todorov" userId="86af17173021cc57" providerId="LiveId" clId="{CEA83391-A697-4E7F-BE21-1D1209A3FE8E}" dt="2020-12-14T07:43:42.254" v="40" actId="1076"/>
          <ac:picMkLst>
            <pc:docMk/>
            <pc:sldMk cId="2329638353" sldId="257"/>
            <ac:picMk id="5" creationId="{1C6C9B9A-ABEA-4BC5-B4D6-1DDC84EED905}"/>
          </ac:picMkLst>
        </pc:picChg>
      </pc:sldChg>
      <pc:sldChg chg="addSp delSp modSp new mod">
        <pc:chgData name="Diman Todorov" userId="86af17173021cc57" providerId="LiveId" clId="{CEA83391-A697-4E7F-BE21-1D1209A3FE8E}" dt="2020-12-14T08:03:01.933" v="383" actId="208"/>
        <pc:sldMkLst>
          <pc:docMk/>
          <pc:sldMk cId="1269494251" sldId="258"/>
        </pc:sldMkLst>
        <pc:spChg chg="mod">
          <ac:chgData name="Diman Todorov" userId="86af17173021cc57" providerId="LiveId" clId="{CEA83391-A697-4E7F-BE21-1D1209A3FE8E}" dt="2020-12-14T07:53:13.460" v="214" actId="20577"/>
          <ac:spMkLst>
            <pc:docMk/>
            <pc:sldMk cId="1269494251" sldId="258"/>
            <ac:spMk id="2" creationId="{E55E7CC8-2721-4DDC-989F-EFF44E21FA00}"/>
          </ac:spMkLst>
        </pc:spChg>
        <pc:spChg chg="del">
          <ac:chgData name="Diman Todorov" userId="86af17173021cc57" providerId="LiveId" clId="{CEA83391-A697-4E7F-BE21-1D1209A3FE8E}" dt="2020-12-14T07:46:50.844" v="73" actId="478"/>
          <ac:spMkLst>
            <pc:docMk/>
            <pc:sldMk cId="1269494251" sldId="258"/>
            <ac:spMk id="3" creationId="{85EF7FAD-024C-49BE-AFF4-AB8621FF5367}"/>
          </ac:spMkLst>
        </pc:spChg>
        <pc:spChg chg="add mod">
          <ac:chgData name="Diman Todorov" userId="86af17173021cc57" providerId="LiveId" clId="{CEA83391-A697-4E7F-BE21-1D1209A3FE8E}" dt="2020-12-14T07:58:34.958" v="280" actId="1076"/>
          <ac:spMkLst>
            <pc:docMk/>
            <pc:sldMk cId="1269494251" sldId="258"/>
            <ac:spMk id="4" creationId="{CC55EAB1-2B24-4116-8809-02C259F34DF9}"/>
          </ac:spMkLst>
        </pc:spChg>
        <pc:spChg chg="add mod">
          <ac:chgData name="Diman Todorov" userId="86af17173021cc57" providerId="LiveId" clId="{CEA83391-A697-4E7F-BE21-1D1209A3FE8E}" dt="2020-12-14T08:01:16.593" v="339" actId="1076"/>
          <ac:spMkLst>
            <pc:docMk/>
            <pc:sldMk cId="1269494251" sldId="258"/>
            <ac:spMk id="28" creationId="{3DD1E2EF-4668-4C56-8D55-B68354F7B115}"/>
          </ac:spMkLst>
        </pc:spChg>
        <pc:spChg chg="add mod">
          <ac:chgData name="Diman Todorov" userId="86af17173021cc57" providerId="LiveId" clId="{CEA83391-A697-4E7F-BE21-1D1209A3FE8E}" dt="2020-12-14T08:01:20.145" v="340" actId="1076"/>
          <ac:spMkLst>
            <pc:docMk/>
            <pc:sldMk cId="1269494251" sldId="258"/>
            <ac:spMk id="29" creationId="{D21471B6-C34F-423B-9308-2426B039BA9E}"/>
          </ac:spMkLst>
        </pc:spChg>
        <pc:spChg chg="add mod">
          <ac:chgData name="Diman Todorov" userId="86af17173021cc57" providerId="LiveId" clId="{CEA83391-A697-4E7F-BE21-1D1209A3FE8E}" dt="2020-12-14T08:01:28.514" v="342" actId="1076"/>
          <ac:spMkLst>
            <pc:docMk/>
            <pc:sldMk cId="1269494251" sldId="258"/>
            <ac:spMk id="32" creationId="{37C9FC0A-C129-49B8-9E2E-FCDF182E781E}"/>
          </ac:spMkLst>
        </pc:spChg>
        <pc:spChg chg="add mod">
          <ac:chgData name="Diman Todorov" userId="86af17173021cc57" providerId="LiveId" clId="{CEA83391-A697-4E7F-BE21-1D1209A3FE8E}" dt="2020-12-14T08:01:23.192" v="341" actId="1076"/>
          <ac:spMkLst>
            <pc:docMk/>
            <pc:sldMk cId="1269494251" sldId="258"/>
            <ac:spMk id="34" creationId="{3E5467AB-FD9D-4113-98E4-11136B39E20F}"/>
          </ac:spMkLst>
        </pc:spChg>
        <pc:spChg chg="add mod">
          <ac:chgData name="Diman Todorov" userId="86af17173021cc57" providerId="LiveId" clId="{CEA83391-A697-4E7F-BE21-1D1209A3FE8E}" dt="2020-12-14T07:58:55.305" v="312" actId="1076"/>
          <ac:spMkLst>
            <pc:docMk/>
            <pc:sldMk cId="1269494251" sldId="258"/>
            <ac:spMk id="36" creationId="{2B2EC84C-5459-4C99-8697-A34384FD37A1}"/>
          </ac:spMkLst>
        </pc:spChg>
        <pc:spChg chg="add mod">
          <ac:chgData name="Diman Todorov" userId="86af17173021cc57" providerId="LiveId" clId="{CEA83391-A697-4E7F-BE21-1D1209A3FE8E}" dt="2020-12-14T08:03:01.933" v="383" actId="208"/>
          <ac:spMkLst>
            <pc:docMk/>
            <pc:sldMk cId="1269494251" sldId="258"/>
            <ac:spMk id="60" creationId="{7B9F6488-30FC-474C-A3E6-3822A3898D73}"/>
          </ac:spMkLst>
        </pc:spChg>
        <pc:spChg chg="add mod">
          <ac:chgData name="Diman Todorov" userId="86af17173021cc57" providerId="LiveId" clId="{CEA83391-A697-4E7F-BE21-1D1209A3FE8E}" dt="2020-12-14T08:02:24.826" v="359" actId="122"/>
          <ac:spMkLst>
            <pc:docMk/>
            <pc:sldMk cId="1269494251" sldId="258"/>
            <ac:spMk id="63" creationId="{EB500574-2626-40C0-9A62-7F578B000C67}"/>
          </ac:spMkLst>
        </pc:spChg>
        <pc:spChg chg="add mod">
          <ac:chgData name="Diman Todorov" userId="86af17173021cc57" providerId="LiveId" clId="{CEA83391-A697-4E7F-BE21-1D1209A3FE8E}" dt="2020-12-14T08:02:40.096" v="379" actId="20577"/>
          <ac:spMkLst>
            <pc:docMk/>
            <pc:sldMk cId="1269494251" sldId="258"/>
            <ac:spMk id="64" creationId="{24F48A93-C2BA-4186-8CC1-4D321512EEF3}"/>
          </ac:spMkLst>
        </pc:spChg>
        <pc:picChg chg="add del mod">
          <ac:chgData name="Diman Todorov" userId="86af17173021cc57" providerId="LiveId" clId="{CEA83391-A697-4E7F-BE21-1D1209A3FE8E}" dt="2020-12-14T08:01:14.210" v="338" actId="478"/>
          <ac:picMkLst>
            <pc:docMk/>
            <pc:sldMk cId="1269494251" sldId="258"/>
            <ac:picMk id="33" creationId="{509D9178-81DA-41E6-83D3-9D112DDA17F0}"/>
          </ac:picMkLst>
        </pc:picChg>
        <pc:picChg chg="add del mod">
          <ac:chgData name="Diman Todorov" userId="86af17173021cc57" providerId="LiveId" clId="{CEA83391-A697-4E7F-BE21-1D1209A3FE8E}" dt="2020-12-14T08:01:13.001" v="337" actId="478"/>
          <ac:picMkLst>
            <pc:docMk/>
            <pc:sldMk cId="1269494251" sldId="258"/>
            <ac:picMk id="37" creationId="{999C02D0-6C2B-4CCF-A521-C715CB352129}"/>
          </ac:picMkLst>
        </pc:picChg>
        <pc:picChg chg="add del mod">
          <ac:chgData name="Diman Todorov" userId="86af17173021cc57" providerId="LiveId" clId="{CEA83391-A697-4E7F-BE21-1D1209A3FE8E}" dt="2020-12-14T08:01:11.757" v="336" actId="478"/>
          <ac:picMkLst>
            <pc:docMk/>
            <pc:sldMk cId="1269494251" sldId="258"/>
            <ac:picMk id="39" creationId="{5E4A1765-23C6-4EAF-BCA0-951F42E8FEC4}"/>
          </ac:picMkLst>
        </pc:picChg>
        <pc:picChg chg="add del mod">
          <ac:chgData name="Diman Todorov" userId="86af17173021cc57" providerId="LiveId" clId="{CEA83391-A697-4E7F-BE21-1D1209A3FE8E}" dt="2020-12-14T08:01:10.450" v="335" actId="478"/>
          <ac:picMkLst>
            <pc:docMk/>
            <pc:sldMk cId="1269494251" sldId="258"/>
            <ac:picMk id="41" creationId="{1D637960-80CC-4D78-A5A4-A4E33313C969}"/>
          </ac:picMkLst>
        </pc:picChg>
        <pc:picChg chg="add del mod">
          <ac:chgData name="Diman Todorov" userId="86af17173021cc57" providerId="LiveId" clId="{CEA83391-A697-4E7F-BE21-1D1209A3FE8E}" dt="2020-12-14T08:01:09.164" v="334" actId="478"/>
          <ac:picMkLst>
            <pc:docMk/>
            <pc:sldMk cId="1269494251" sldId="258"/>
            <ac:picMk id="43" creationId="{C4D5D7EA-5024-4128-AF69-361C94684180}"/>
          </ac:picMkLst>
        </pc:picChg>
        <pc:picChg chg="add del mod">
          <ac:chgData name="Diman Todorov" userId="86af17173021cc57" providerId="LiveId" clId="{CEA83391-A697-4E7F-BE21-1D1209A3FE8E}" dt="2020-12-14T08:01:07.583" v="333" actId="478"/>
          <ac:picMkLst>
            <pc:docMk/>
            <pc:sldMk cId="1269494251" sldId="258"/>
            <ac:picMk id="45" creationId="{A0B7927E-B141-4752-A6FF-343220064069}"/>
          </ac:picMkLst>
        </pc:picChg>
        <pc:picChg chg="add del mod">
          <ac:chgData name="Diman Todorov" userId="86af17173021cc57" providerId="LiveId" clId="{CEA83391-A697-4E7F-BE21-1D1209A3FE8E}" dt="2020-12-14T08:01:06.252" v="332" actId="478"/>
          <ac:picMkLst>
            <pc:docMk/>
            <pc:sldMk cId="1269494251" sldId="258"/>
            <ac:picMk id="47" creationId="{5B2433C8-655D-49F9-9A9B-64B1F82AE641}"/>
          </ac:picMkLst>
        </pc:picChg>
        <pc:picChg chg="add del mod">
          <ac:chgData name="Diman Todorov" userId="86af17173021cc57" providerId="LiveId" clId="{CEA83391-A697-4E7F-BE21-1D1209A3FE8E}" dt="2020-12-14T08:01:04.968" v="331" actId="478"/>
          <ac:picMkLst>
            <pc:docMk/>
            <pc:sldMk cId="1269494251" sldId="258"/>
            <ac:picMk id="49" creationId="{1D4600C1-0E45-4052-B293-1FB1C34BA39F}"/>
          </ac:picMkLst>
        </pc:picChg>
        <pc:picChg chg="add del mod">
          <ac:chgData name="Diman Todorov" userId="86af17173021cc57" providerId="LiveId" clId="{CEA83391-A697-4E7F-BE21-1D1209A3FE8E}" dt="2020-12-14T08:01:03.781" v="330" actId="478"/>
          <ac:picMkLst>
            <pc:docMk/>
            <pc:sldMk cId="1269494251" sldId="258"/>
            <ac:picMk id="51" creationId="{9568A4E6-B9F7-4D56-8689-6A89AF684A65}"/>
          </ac:picMkLst>
        </pc:picChg>
        <pc:picChg chg="add del mod">
          <ac:chgData name="Diman Todorov" userId="86af17173021cc57" providerId="LiveId" clId="{CEA83391-A697-4E7F-BE21-1D1209A3FE8E}" dt="2020-12-14T08:01:01.967" v="329" actId="478"/>
          <ac:picMkLst>
            <pc:docMk/>
            <pc:sldMk cId="1269494251" sldId="258"/>
            <ac:picMk id="53" creationId="{2E876A08-3560-44E6-B6E2-135CF4B2863E}"/>
          </ac:picMkLst>
        </pc:picChg>
        <pc:picChg chg="add mod">
          <ac:chgData name="Diman Todorov" userId="86af17173021cc57" providerId="LiveId" clId="{CEA83391-A697-4E7F-BE21-1D1209A3FE8E}" dt="2020-12-14T08:01:37.763" v="344" actId="1076"/>
          <ac:picMkLst>
            <pc:docMk/>
            <pc:sldMk cId="1269494251" sldId="258"/>
            <ac:picMk id="55" creationId="{3B0E2BFA-B0C7-4685-BEC8-12F0C342935E}"/>
          </ac:picMkLst>
        </pc:picChg>
        <pc:picChg chg="add mod">
          <ac:chgData name="Diman Todorov" userId="86af17173021cc57" providerId="LiveId" clId="{CEA83391-A697-4E7F-BE21-1D1209A3FE8E}" dt="2020-12-14T08:01:45.512" v="346" actId="1076"/>
          <ac:picMkLst>
            <pc:docMk/>
            <pc:sldMk cId="1269494251" sldId="258"/>
            <ac:picMk id="57" creationId="{F8EBCCD0-5B14-48AA-ACA6-CADCA81EEAEF}"/>
          </ac:picMkLst>
        </pc:picChg>
        <pc:picChg chg="add mod">
          <ac:chgData name="Diman Todorov" userId="86af17173021cc57" providerId="LiveId" clId="{CEA83391-A697-4E7F-BE21-1D1209A3FE8E}" dt="2020-12-14T08:02:01.300" v="348" actId="1076"/>
          <ac:picMkLst>
            <pc:docMk/>
            <pc:sldMk cId="1269494251" sldId="258"/>
            <ac:picMk id="59" creationId="{2014156D-5350-4D21-AF44-8979F076193C}"/>
          </ac:picMkLst>
        </pc:picChg>
        <pc:picChg chg="add mod">
          <ac:chgData name="Diman Todorov" userId="86af17173021cc57" providerId="LiveId" clId="{CEA83391-A697-4E7F-BE21-1D1209A3FE8E}" dt="2020-12-14T07:54:33.256" v="226" actId="1076"/>
          <ac:picMkLst>
            <pc:docMk/>
            <pc:sldMk cId="1269494251" sldId="258"/>
            <ac:picMk id="1026" creationId="{808F8F21-DEB6-4BB6-8EF5-C2AA6B9D8650}"/>
          </ac:picMkLst>
        </pc:picChg>
        <pc:picChg chg="add mod">
          <ac:chgData name="Diman Todorov" userId="86af17173021cc57" providerId="LiveId" clId="{CEA83391-A697-4E7F-BE21-1D1209A3FE8E}" dt="2020-12-14T07:55:12.898" v="235" actId="1076"/>
          <ac:picMkLst>
            <pc:docMk/>
            <pc:sldMk cId="1269494251" sldId="258"/>
            <ac:picMk id="1028" creationId="{2219CF53-94D5-4AD4-B233-097C089947FC}"/>
          </ac:picMkLst>
        </pc:picChg>
        <pc:picChg chg="add mod">
          <ac:chgData name="Diman Todorov" userId="86af17173021cc57" providerId="LiveId" clId="{CEA83391-A697-4E7F-BE21-1D1209A3FE8E}" dt="2020-12-14T07:54:43.971" v="230" actId="14100"/>
          <ac:picMkLst>
            <pc:docMk/>
            <pc:sldMk cId="1269494251" sldId="258"/>
            <ac:picMk id="1030" creationId="{26701939-ECC7-42DE-814A-01F8E394997B}"/>
          </ac:picMkLst>
        </pc:picChg>
        <pc:cxnChg chg="add del">
          <ac:chgData name="Diman Todorov" userId="86af17173021cc57" providerId="LiveId" clId="{CEA83391-A697-4E7F-BE21-1D1209A3FE8E}" dt="2020-12-14T07:53:36.446" v="217" actId="11529"/>
          <ac:cxnSpMkLst>
            <pc:docMk/>
            <pc:sldMk cId="1269494251" sldId="258"/>
            <ac:cxnSpMk id="6" creationId="{7FEDAEE8-2DCC-479E-A541-CAAA73F38116}"/>
          </ac:cxnSpMkLst>
        </pc:cxnChg>
        <pc:cxnChg chg="add mod">
          <ac:chgData name="Diman Todorov" userId="86af17173021cc57" providerId="LiveId" clId="{CEA83391-A697-4E7F-BE21-1D1209A3FE8E}" dt="2020-12-14T07:54:43.971" v="230" actId="14100"/>
          <ac:cxnSpMkLst>
            <pc:docMk/>
            <pc:sldMk cId="1269494251" sldId="258"/>
            <ac:cxnSpMk id="8" creationId="{91413FB6-FB08-4785-947E-6A4E2E14B1E9}"/>
          </ac:cxnSpMkLst>
        </pc:cxnChg>
        <pc:cxnChg chg="add del mod">
          <ac:chgData name="Diman Todorov" userId="86af17173021cc57" providerId="LiveId" clId="{CEA83391-A697-4E7F-BE21-1D1209A3FE8E}" dt="2020-12-14T07:54:14.301" v="222" actId="21"/>
          <ac:cxnSpMkLst>
            <pc:docMk/>
            <pc:sldMk cId="1269494251" sldId="258"/>
            <ac:cxnSpMk id="10" creationId="{F476BA6A-3E95-44D3-9034-B946D2D00593}"/>
          </ac:cxnSpMkLst>
        </pc:cxnChg>
        <pc:cxnChg chg="add mod">
          <ac:chgData name="Diman Todorov" userId="86af17173021cc57" providerId="LiveId" clId="{CEA83391-A697-4E7F-BE21-1D1209A3FE8E}" dt="2020-12-14T07:58:34.958" v="280" actId="1076"/>
          <ac:cxnSpMkLst>
            <pc:docMk/>
            <pc:sldMk cId="1269494251" sldId="258"/>
            <ac:cxnSpMk id="15" creationId="{4AE927CC-DC3D-4653-9C91-6C8269A8E395}"/>
          </ac:cxnSpMkLst>
        </pc:cxnChg>
        <pc:cxnChg chg="add mod">
          <ac:chgData name="Diman Todorov" userId="86af17173021cc57" providerId="LiveId" clId="{CEA83391-A697-4E7F-BE21-1D1209A3FE8E}" dt="2020-12-14T07:55:12.898" v="235" actId="1076"/>
          <ac:cxnSpMkLst>
            <pc:docMk/>
            <pc:sldMk cId="1269494251" sldId="258"/>
            <ac:cxnSpMk id="25" creationId="{CB7B36D5-EDA2-4EA5-98A0-EE52E6F553F5}"/>
          </ac:cxnSpMkLst>
        </pc:cxnChg>
      </pc:sldChg>
      <pc:sldChg chg="addSp delSp modSp new mod">
        <pc:chgData name="Diman Todorov" userId="86af17173021cc57" providerId="LiveId" clId="{CEA83391-A697-4E7F-BE21-1D1209A3FE8E}" dt="2020-12-14T08:12:52.557" v="850" actId="1076"/>
        <pc:sldMkLst>
          <pc:docMk/>
          <pc:sldMk cId="2230537242" sldId="259"/>
        </pc:sldMkLst>
        <pc:spChg chg="mod">
          <ac:chgData name="Diman Todorov" userId="86af17173021cc57" providerId="LiveId" clId="{CEA83391-A697-4E7F-BE21-1D1209A3FE8E}" dt="2020-12-14T08:03:24.304" v="390" actId="20577"/>
          <ac:spMkLst>
            <pc:docMk/>
            <pc:sldMk cId="2230537242" sldId="259"/>
            <ac:spMk id="2" creationId="{ADF69460-98B8-4975-8D22-4B600376EE3C}"/>
          </ac:spMkLst>
        </pc:spChg>
        <pc:spChg chg="del">
          <ac:chgData name="Diman Todorov" userId="86af17173021cc57" providerId="LiveId" clId="{CEA83391-A697-4E7F-BE21-1D1209A3FE8E}" dt="2020-12-14T08:03:28.252" v="391" actId="478"/>
          <ac:spMkLst>
            <pc:docMk/>
            <pc:sldMk cId="2230537242" sldId="259"/>
            <ac:spMk id="3" creationId="{23020CB7-5578-41D8-AE79-9F8C862F2E2C}"/>
          </ac:spMkLst>
        </pc:spChg>
        <pc:spChg chg="add mod">
          <ac:chgData name="Diman Todorov" userId="86af17173021cc57" providerId="LiveId" clId="{CEA83391-A697-4E7F-BE21-1D1209A3FE8E}" dt="2020-12-14T08:09:00.011" v="839" actId="20577"/>
          <ac:spMkLst>
            <pc:docMk/>
            <pc:sldMk cId="2230537242" sldId="259"/>
            <ac:spMk id="4" creationId="{4EF32996-DE21-463C-84D5-0E0455719ACC}"/>
          </ac:spMkLst>
        </pc:spChg>
        <pc:picChg chg="add mod modCrop">
          <ac:chgData name="Diman Todorov" userId="86af17173021cc57" providerId="LiveId" clId="{CEA83391-A697-4E7F-BE21-1D1209A3FE8E}" dt="2020-12-14T08:12:52.557" v="850" actId="1076"/>
          <ac:picMkLst>
            <pc:docMk/>
            <pc:sldMk cId="2230537242" sldId="259"/>
            <ac:picMk id="6" creationId="{8CCED36E-923E-4DF8-8EBE-B83CCE84F4F8}"/>
          </ac:picMkLst>
        </pc:picChg>
      </pc:sldChg>
      <pc:sldChg chg="addSp delSp modSp new mod">
        <pc:chgData name="Diman Todorov" userId="86af17173021cc57" providerId="LiveId" clId="{CEA83391-A697-4E7F-BE21-1D1209A3FE8E}" dt="2020-12-14T08:18:32.853" v="1145" actId="20577"/>
        <pc:sldMkLst>
          <pc:docMk/>
          <pc:sldMk cId="2120534913" sldId="260"/>
        </pc:sldMkLst>
        <pc:spChg chg="mod">
          <ac:chgData name="Diman Todorov" userId="86af17173021cc57" providerId="LiveId" clId="{CEA83391-A697-4E7F-BE21-1D1209A3FE8E}" dt="2020-12-14T08:18:32.853" v="1145" actId="20577"/>
          <ac:spMkLst>
            <pc:docMk/>
            <pc:sldMk cId="2120534913" sldId="260"/>
            <ac:spMk id="2" creationId="{514F39E0-56C9-470B-9A3B-716EBE84E27B}"/>
          </ac:spMkLst>
        </pc:spChg>
        <pc:spChg chg="del mod">
          <ac:chgData name="Diman Todorov" userId="86af17173021cc57" providerId="LiveId" clId="{CEA83391-A697-4E7F-BE21-1D1209A3FE8E}" dt="2020-12-14T08:13:50.094" v="860" actId="478"/>
          <ac:spMkLst>
            <pc:docMk/>
            <pc:sldMk cId="2120534913" sldId="260"/>
            <ac:spMk id="3" creationId="{28396F30-3540-4640-8125-0864C1448D9F}"/>
          </ac:spMkLst>
        </pc:spChg>
        <pc:spChg chg="add mod">
          <ac:chgData name="Diman Todorov" userId="86af17173021cc57" providerId="LiveId" clId="{CEA83391-A697-4E7F-BE21-1D1209A3FE8E}" dt="2020-12-14T08:14:02.376" v="864" actId="1076"/>
          <ac:spMkLst>
            <pc:docMk/>
            <pc:sldMk cId="2120534913" sldId="260"/>
            <ac:spMk id="5" creationId="{880E4651-ADBD-4172-BDCA-145D5072880B}"/>
          </ac:spMkLst>
        </pc:spChg>
        <pc:spChg chg="add mod">
          <ac:chgData name="Diman Todorov" userId="86af17173021cc57" providerId="LiveId" clId="{CEA83391-A697-4E7F-BE21-1D1209A3FE8E}" dt="2020-12-14T08:18:25.105" v="1144" actId="20577"/>
          <ac:spMkLst>
            <pc:docMk/>
            <pc:sldMk cId="2120534913" sldId="260"/>
            <ac:spMk id="6" creationId="{89ED846D-D220-4C5F-AC85-AFE11248F51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423AE-5E7D-40B5-992A-D46AFB972E16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4AD22-BF33-4583-A912-6D3C70FE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48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4AD22-BF33-4583-A912-6D3C70FEB2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7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AADE-3060-4660-8D40-5F5BF20AD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72EDE-D39C-4632-ACDA-86791748B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9A88B-709E-475D-9885-624EB797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80FF2-EA27-45DB-9880-828748E5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24DB8-12F7-4A92-86E3-BF5C67E6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8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59E5-89F0-445D-813C-554A95E9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A1527-E6D3-4695-A95B-92EFDE28A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849A2-0BCC-4361-894D-758534C4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D4943-1FAA-4D2E-8140-FBD0E9277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76110-3D29-44B7-8EF4-18541C63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3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096FD-0B0E-4284-A224-535AFF107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D5144-7E12-4751-9F34-025F84831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04D61-E4D8-4B3E-9322-B149033F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52C0A-8387-4B3E-B9CC-5FA28A48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36299-7D60-459A-9967-AD49D4C1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9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ABBD-6F6D-4E01-9003-5A6C3FB5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29E57-AF7B-4C82-B23C-C04821210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DC924-4E72-487B-8A56-1DDC11AB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9B1AE-FA8B-4439-B238-38EBD06D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2024A-E5EF-4BC9-8DD5-D30A70DA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975E-D31E-4B0F-A7C1-5D67E1E0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61473-7CDF-49B4-B5E9-98AB0A4C2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84FCA-1FBD-4CAE-B376-6FA65F49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1F8B1-C0F6-4077-B599-61C22B05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AB0FA-3567-47CC-9606-3128FBF5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2D58-81F7-47EF-BADE-121634E5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6204D-B3AC-4DAB-950F-E48D055BC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A4763-DC77-47FB-B051-050350687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3735C-E0FB-4F59-8192-B6E8E15F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41B7E-F608-4B4D-B41A-B28C4BAC8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71C7A-1B8F-4A5B-A81D-1D85EBDC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2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8D18-3818-4163-A8AF-8BDB234A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2BF3E-14D7-49F1-8D13-51983D9B0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7C3A0-00F1-40CA-9778-1825F931B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17738-5A7C-4FCF-8E81-2666D3F43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28C81-2292-432F-9245-5E6770721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88E6F-4659-4278-ADD6-47BDD8D9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EC4E69-B681-4A9E-96B2-B5AC1F74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8A0B9-67C5-4CD2-8F4C-6E6F91DD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7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531B3-FBFD-45AB-80BE-C3401084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DF8CA-F412-4789-A7A0-CC7022A57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0F955-A39F-441A-90F7-41634743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B1E7F-2F1F-4DB6-81C7-374BCF30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7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EF042-35EE-4494-A3E9-97D067D1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F9B1E-4685-4D18-B972-99B36389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D462A-ADAF-4D03-BE9C-D6B74302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6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C1DA-09AE-4EFB-AE3F-A68796CA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B250D-B5DB-4272-8CB8-A4D6DC261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8E2F0-CE1B-4F45-9BE3-F2AAD9558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E88DE-831A-4D40-873A-A30A25C8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278D9-D2BC-4FA8-8AA2-67C77838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D92C9-433E-44F4-8572-A32AAE12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CD58-7C16-40DF-9F05-96F3ADC2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8E54E-17A0-40C6-ACAB-8489533B5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15F50-A365-423D-90DA-A95C9CF90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F6C1C-D26A-4100-95BB-10E017A1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1B5CB-3BD0-43F4-9DCD-84DA0EA1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DFBF9-57AF-4FEC-8E00-556DEFED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7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4C634-3422-48C3-93A6-97424858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481ED-388E-4772-9B85-335B520E1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7164A-EB47-4014-912C-F6203E74A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B82C4-0237-4D87-983A-47B564F3590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FFBAB-EA77-4744-824D-665204B20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60688-9364-4C35-B3BE-3F2D1C513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2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s-dev/crnn-pytor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9536-38B8-44B7-A521-7918FAF47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AF67B-D0D5-4960-BAC8-34271EEAF8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 P 596  Computer Vision:  Classic and Deep Methods</a:t>
            </a:r>
          </a:p>
          <a:p>
            <a:r>
              <a:rPr lang="en-US" dirty="0"/>
              <a:t>Diman Todorov</a:t>
            </a:r>
          </a:p>
        </p:txBody>
      </p:sp>
    </p:spTree>
    <p:extLst>
      <p:ext uri="{BB962C8B-B14F-4D97-AF65-F5344CB8AC3E}">
        <p14:creationId xmlns:p14="http://schemas.microsoft.com/office/powerpoint/2010/main" val="101239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943B-B3AC-40F8-ACF7-C0E65A417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pic>
        <p:nvPicPr>
          <p:cNvPr id="5" name="Content Placeholder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1C6C9B9A-ABEA-4BC5-B4D6-1DDC84EED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45" y="1392277"/>
            <a:ext cx="8286524" cy="1448901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E8B00C-3B9F-4653-9F6F-85223EDDECE1}"/>
              </a:ext>
            </a:extLst>
          </p:cNvPr>
          <p:cNvSpPr txBox="1"/>
          <p:nvPr/>
        </p:nvSpPr>
        <p:spPr>
          <a:xfrm>
            <a:off x="3414916" y="970738"/>
            <a:ext cx="73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http://www.ironicsans.com/helvarialquiz/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A94C42-5A4B-48AB-AC98-010B808C91DA}"/>
              </a:ext>
            </a:extLst>
          </p:cNvPr>
          <p:cNvSpPr/>
          <p:nvPr/>
        </p:nvSpPr>
        <p:spPr>
          <a:xfrm>
            <a:off x="2422510" y="3349911"/>
            <a:ext cx="4901357" cy="364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B78ED6-5DF9-4BE9-A710-7C3CAF2FA21A}"/>
              </a:ext>
            </a:extLst>
          </p:cNvPr>
          <p:cNvSpPr txBox="1"/>
          <p:nvPr/>
        </p:nvSpPr>
        <p:spPr>
          <a:xfrm>
            <a:off x="7323867" y="324433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85% accuracy</a:t>
            </a:r>
          </a:p>
        </p:txBody>
      </p:sp>
    </p:spTree>
    <p:extLst>
      <p:ext uri="{BB962C8B-B14F-4D97-AF65-F5344CB8AC3E}">
        <p14:creationId xmlns:p14="http://schemas.microsoft.com/office/powerpoint/2010/main" val="232963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7CC8-2721-4DDC-989F-EFF44E21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1026" name="Picture 2" descr="Wikipedia logo - Wikipedia">
            <a:extLst>
              <a:ext uri="{FF2B5EF4-FFF2-40B4-BE49-F238E27FC236}">
                <a16:creationId xmlns:a16="http://schemas.microsoft.com/office/drawing/2014/main" id="{808F8F21-DEB6-4BB6-8EF5-C2AA6B9D8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7" y="1648424"/>
            <a:ext cx="1328493" cy="121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219CF53-94D5-4AD4-B233-097C08994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609" y="1372936"/>
            <a:ext cx="2562719" cy="90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55EAB1-2B24-4116-8809-02C259F34DF9}"/>
              </a:ext>
            </a:extLst>
          </p:cNvPr>
          <p:cNvSpPr txBox="1"/>
          <p:nvPr/>
        </p:nvSpPr>
        <p:spPr>
          <a:xfrm>
            <a:off x="1085121" y="3852128"/>
            <a:ext cx="23445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New Roman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/>
              <a:t>Calibri</a:t>
            </a:r>
          </a:p>
          <a:p>
            <a:r>
              <a:rPr lang="en-US" dirty="0">
                <a:latin typeface="Candara" panose="020E0502030303020204" pitchFamily="34" charset="0"/>
              </a:rPr>
              <a:t>Candara</a:t>
            </a:r>
          </a:p>
          <a:p>
            <a:r>
              <a:rPr lang="en-US" dirty="0">
                <a:latin typeface="Georgia" panose="02040502050405020303" pitchFamily="18" charset="0"/>
              </a:rPr>
              <a:t>Georgia</a:t>
            </a:r>
          </a:p>
          <a:p>
            <a:r>
              <a:rPr lang="en-US" dirty="0">
                <a:latin typeface="Corbel" panose="020B0503020204020204" pitchFamily="34" charset="0"/>
              </a:rPr>
              <a:t>Corbel</a:t>
            </a:r>
          </a:p>
          <a:p>
            <a:r>
              <a:rPr lang="en-US" dirty="0">
                <a:latin typeface="Helvetica" pitchFamily="2" charset="0"/>
              </a:rPr>
              <a:t>Helvetica</a:t>
            </a:r>
          </a:p>
          <a:p>
            <a:r>
              <a:rPr lang="en-US" dirty="0">
                <a:latin typeface="Comic Sans MS" panose="030F0702030302020204" pitchFamily="66" charset="0"/>
              </a:rPr>
              <a:t>Comic Sans MS</a:t>
            </a:r>
          </a:p>
          <a:p>
            <a:r>
              <a:rPr lang="en-US" dirty="0">
                <a:latin typeface="Garamond" panose="02020404030301010803" pitchFamily="18" charset="0"/>
              </a:rPr>
              <a:t>Garamond</a:t>
            </a:r>
          </a:p>
        </p:txBody>
      </p:sp>
      <p:pic>
        <p:nvPicPr>
          <p:cNvPr id="1030" name="Picture 6" descr="ImageMagick - Wikipedia">
            <a:extLst>
              <a:ext uri="{FF2B5EF4-FFF2-40B4-BE49-F238E27FC236}">
                <a16:creationId xmlns:a16="http://schemas.microsoft.com/office/drawing/2014/main" id="{26701939-ECC7-42DE-814A-01F8E3949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801" y="691057"/>
            <a:ext cx="2196336" cy="227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1413FB6-FB08-4785-947E-6A4E2E14B1E9}"/>
              </a:ext>
            </a:extLst>
          </p:cNvPr>
          <p:cNvCxnSpPr>
            <a:stCxn id="1026" idx="3"/>
            <a:endCxn id="1030" idx="1"/>
          </p:cNvCxnSpPr>
          <p:nvPr/>
        </p:nvCxnSpPr>
        <p:spPr>
          <a:xfrm flipV="1">
            <a:off x="1420980" y="1827637"/>
            <a:ext cx="1544821" cy="4269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AE927CC-DC3D-4653-9C91-6C8269A8E395}"/>
              </a:ext>
            </a:extLst>
          </p:cNvPr>
          <p:cNvCxnSpPr>
            <a:cxnSpLocks/>
            <a:stCxn id="4" idx="3"/>
            <a:endCxn id="1030" idx="2"/>
          </p:cNvCxnSpPr>
          <p:nvPr/>
        </p:nvCxnSpPr>
        <p:spPr>
          <a:xfrm flipV="1">
            <a:off x="3429626" y="2964217"/>
            <a:ext cx="634343" cy="23190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B7B36D5-EDA2-4EA5-98A0-EE52E6F553F5}"/>
              </a:ext>
            </a:extLst>
          </p:cNvPr>
          <p:cNvCxnSpPr>
            <a:cxnSpLocks/>
            <a:stCxn id="1030" idx="3"/>
            <a:endCxn id="1028" idx="1"/>
          </p:cNvCxnSpPr>
          <p:nvPr/>
        </p:nvCxnSpPr>
        <p:spPr>
          <a:xfrm flipV="1">
            <a:off x="5162137" y="1824324"/>
            <a:ext cx="1814472" cy="33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ylinder 27">
            <a:extLst>
              <a:ext uri="{FF2B5EF4-FFF2-40B4-BE49-F238E27FC236}">
                <a16:creationId xmlns:a16="http://schemas.microsoft.com/office/drawing/2014/main" id="{3DD1E2EF-4668-4C56-8D55-B68354F7B115}"/>
              </a:ext>
            </a:extLst>
          </p:cNvPr>
          <p:cNvSpPr/>
          <p:nvPr/>
        </p:nvSpPr>
        <p:spPr>
          <a:xfrm>
            <a:off x="6842831" y="3053354"/>
            <a:ext cx="923067" cy="10270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37C9FC0A-C129-49B8-9E2E-FCDF182E781E}"/>
              </a:ext>
            </a:extLst>
          </p:cNvPr>
          <p:cNvSpPr/>
          <p:nvPr/>
        </p:nvSpPr>
        <p:spPr>
          <a:xfrm>
            <a:off x="6842831" y="4774722"/>
            <a:ext cx="923067" cy="423975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471B6-C34F-423B-9308-2426B039BA9E}"/>
              </a:ext>
            </a:extLst>
          </p:cNvPr>
          <p:cNvSpPr txBox="1"/>
          <p:nvPr/>
        </p:nvSpPr>
        <p:spPr>
          <a:xfrm>
            <a:off x="4842486" y="3429000"/>
            <a:ext cx="194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~40k training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5467AB-FD9D-4113-98E4-11136B39E20F}"/>
              </a:ext>
            </a:extLst>
          </p:cNvPr>
          <p:cNvSpPr txBox="1"/>
          <p:nvPr/>
        </p:nvSpPr>
        <p:spPr>
          <a:xfrm>
            <a:off x="4899389" y="4765678"/>
            <a:ext cx="194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~10k test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2EC84C-5459-4C99-8697-A34384FD37A1}"/>
              </a:ext>
            </a:extLst>
          </p:cNvPr>
          <p:cNvSpPr txBox="1"/>
          <p:nvPr/>
        </p:nvSpPr>
        <p:spPr>
          <a:xfrm>
            <a:off x="449259" y="2868688"/>
            <a:ext cx="251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~5.5 million abstracts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B0E2BFA-B0C7-4685-BEC8-12F0C34293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466" y="3414491"/>
            <a:ext cx="2438400" cy="3048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F8EBCCD0-5B14-48AA-ACA6-CADCA81EEA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466" y="3813734"/>
            <a:ext cx="2438400" cy="3048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014156D-5350-4D21-AF44-8979F07619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466" y="4212977"/>
            <a:ext cx="2438400" cy="3048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B500574-2626-40C0-9A62-7F578B000C67}"/>
              </a:ext>
            </a:extLst>
          </p:cNvPr>
          <p:cNvSpPr txBox="1"/>
          <p:nvPr/>
        </p:nvSpPr>
        <p:spPr>
          <a:xfrm>
            <a:off x="9709340" y="4612220"/>
            <a:ext cx="194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4F48A93-C2BA-4186-8CC1-4D321512EEF3}"/>
              </a:ext>
            </a:extLst>
          </p:cNvPr>
          <p:cNvSpPr txBox="1"/>
          <p:nvPr/>
        </p:nvSpPr>
        <p:spPr>
          <a:xfrm>
            <a:off x="8737619" y="2869533"/>
            <a:ext cx="194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B9F6488-30FC-474C-A3E6-3822A3898D73}"/>
              </a:ext>
            </a:extLst>
          </p:cNvPr>
          <p:cNvSpPr/>
          <p:nvPr/>
        </p:nvSpPr>
        <p:spPr>
          <a:xfrm>
            <a:off x="9126665" y="3271905"/>
            <a:ext cx="3007553" cy="1926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9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9460-98B8-4975-8D22-4B600376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32996-DE21-463C-84D5-0E0455719ACC}"/>
              </a:ext>
            </a:extLst>
          </p:cNvPr>
          <p:cNvSpPr txBox="1"/>
          <p:nvPr/>
        </p:nvSpPr>
        <p:spPr>
          <a:xfrm>
            <a:off x="838200" y="1547113"/>
            <a:ext cx="69815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Inspiration: </a:t>
            </a:r>
            <a:r>
              <a:rPr lang="en-US" dirty="0">
                <a:hlinkClick r:id="rId3"/>
              </a:rPr>
              <a:t>https://github.com/bes-dev/crnn-pytorch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Convolutional Recurrent Neural Network – successful in OCR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Source 32x128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Random Crop 32x32 (crop must be interesting)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Normalize around (0.5, 0.5, 0.5), (0.5, 0.5, 0.5)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Mini Batch size 100 (matters!)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3 epochs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Print loss, accuracy, class accuracy every 100 mini-batches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CED36E-923E-4DF8-8EBE-B83CCE84F4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58" r="10593"/>
          <a:stretch/>
        </p:blipFill>
        <p:spPr>
          <a:xfrm>
            <a:off x="6808163" y="422432"/>
            <a:ext cx="4719344" cy="580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3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F39E0-56C9-470B-9A3B-716EBE84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</a:t>
            </a:r>
            <a:r>
              <a:rPr lang="en-US" dirty="0"/>
              <a:t>&amp; Future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0E4651-ADBD-4172-BDCA-145D5072880B}"/>
              </a:ext>
            </a:extLst>
          </p:cNvPr>
          <p:cNvSpPr txBox="1"/>
          <p:nvPr/>
        </p:nvSpPr>
        <p:spPr>
          <a:xfrm>
            <a:off x="219571" y="1959032"/>
            <a:ext cx="117528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[3,   400] loss: 0.069 accuracy: 98.429</a:t>
            </a:r>
          </a:p>
          <a:p>
            <a:r>
              <a:rPr lang="en-US" dirty="0"/>
              <a:t>class accuracy: Arial 98.6% Times New Roman 98.6% Courier New 98.6% Calibri 97.1% Candara 100% Georgia 100% Corbel 98.6% Helvetica 92.9% Comic Sans MS 100% Garamond 100%</a:t>
            </a:r>
          </a:p>
          <a:p>
            <a:r>
              <a:rPr lang="en-US" dirty="0"/>
              <a:t>Finished Training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D846D-D220-4C5F-AC85-AFE11248F510}"/>
              </a:ext>
            </a:extLst>
          </p:cNvPr>
          <p:cNvSpPr txBox="1"/>
          <p:nvPr/>
        </p:nvSpPr>
        <p:spPr>
          <a:xfrm flipH="1">
            <a:off x="838199" y="3943621"/>
            <a:ext cx="9657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Irrelevant problem.</a:t>
            </a:r>
          </a:p>
          <a:p>
            <a:endParaRPr lang="en-US" b="1" dirty="0"/>
          </a:p>
          <a:p>
            <a:r>
              <a:rPr lang="en-US" dirty="0"/>
              <a:t>But: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fonts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backgrounds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random transforms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 images (e.g. adverts, magazine covers…)</a:t>
            </a:r>
          </a:p>
        </p:txBody>
      </p:sp>
    </p:spTree>
    <p:extLst>
      <p:ext uri="{BB962C8B-B14F-4D97-AF65-F5344CB8AC3E}">
        <p14:creationId xmlns:p14="http://schemas.microsoft.com/office/powerpoint/2010/main" val="2120534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205</Words>
  <Application>Microsoft Office PowerPoint</Application>
  <PresentationFormat>Widescreen</PresentationFormat>
  <Paragraphs>46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Arial</vt:lpstr>
      <vt:lpstr>Calibri</vt:lpstr>
      <vt:lpstr>Calibri Light</vt:lpstr>
      <vt:lpstr>Candara</vt:lpstr>
      <vt:lpstr>Comic Sans MS</vt:lpstr>
      <vt:lpstr>Consolas</vt:lpstr>
      <vt:lpstr>Corbel</vt:lpstr>
      <vt:lpstr>Courier New</vt:lpstr>
      <vt:lpstr>Garamond</vt:lpstr>
      <vt:lpstr>Georgia</vt:lpstr>
      <vt:lpstr>Helvetica</vt:lpstr>
      <vt:lpstr>Times New Roman</vt:lpstr>
      <vt:lpstr>Office Theme</vt:lpstr>
      <vt:lpstr>Final Project</vt:lpstr>
      <vt:lpstr>Topic</vt:lpstr>
      <vt:lpstr>Data</vt:lpstr>
      <vt:lpstr>Method</vt:lpstr>
      <vt:lpstr>Results &amp;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Projects</dc:title>
  <dc:creator>Stan Birchfield</dc:creator>
  <cp:lastModifiedBy>Diman Todorov</cp:lastModifiedBy>
  <cp:revision>1</cp:revision>
  <dcterms:created xsi:type="dcterms:W3CDTF">2020-12-12T01:16:18Z</dcterms:created>
  <dcterms:modified xsi:type="dcterms:W3CDTF">2020-12-14T08:18:33Z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sbirchfield@nvidia.com</vt:lpwstr>
  </property>
  <property fmtid="{D5CDD505-2E9C-101B-9397-08002B2CF9AE}" pid="5" name="MSIP_Label_6b558183-044c-4105-8d9c-cea02a2a3d86_SetDate">
    <vt:lpwstr>2020-12-12T01:16:53.1881189Z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