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27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2F2F5-9E81-04EB-2FFE-EA20EAC7F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91ACAD-EB16-93EF-EF41-458782773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98CA7C-5031-4D29-A4A1-F8B1D6FD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CCFD-7ABD-4345-9490-A044BE2D0339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B76171-A3B2-6D9E-94C0-D7E322BB9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CB987E-6ECE-42B4-463E-4D3BD6F0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FCCBD-F3F5-42E8-9D63-78411490C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17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259A4-0036-155A-E605-3B33B3D5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F70BC9-09AF-56B7-6D72-DC4B0532A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725C71-7E4B-C5C5-E3EC-82E25A87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CCFD-7ABD-4345-9490-A044BE2D0339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8DE403-9012-4BBA-D252-A09217A1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FED693-FC3F-7505-EFCC-419CF5D8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FCCBD-F3F5-42E8-9D63-78411490C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74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4177355-412A-A575-1640-640CB62DA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CF36A7-30AF-339D-CD12-BCE3ECA60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FFBE39-DB43-D16A-E501-8B6D6434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CCFD-7ABD-4345-9490-A044BE2D0339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FD463D-0DF6-83C5-AEE0-15CDD797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FC5813-0AD1-1F72-B294-FDE83A62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FCCBD-F3F5-42E8-9D63-78411490C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72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0D4C4-52FE-0B15-97B2-6D3D15FCA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BD8881-229D-0B6C-C85E-141AC50A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0C092C-0D35-2178-2C2C-E47ACFB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CCFD-7ABD-4345-9490-A044BE2D0339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C74E61-A2AE-E4D8-E8F1-C8D1A47B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A6C8E9-3AF9-F6C7-DF25-37F3E6CB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FCCBD-F3F5-42E8-9D63-78411490C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72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3C6CC-48BC-A56A-B8A6-D9345AA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A5E60E-1A5D-35DA-6CBD-986032FCF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E8C2F4-9D30-95E1-50F5-B0EC00C8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CCFD-7ABD-4345-9490-A044BE2D0339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09AD97-D2D7-020E-C4FC-027F34A4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532A30-042D-4824-79AA-AE3C6ACD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FCCBD-F3F5-42E8-9D63-78411490C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14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22B6B-B55C-1E9A-BD3A-06309C42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97C717-ADED-5EDF-0923-D0FFC5A8C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737FAA-14BA-2465-A842-849762D6C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6B606B-2AA2-F38D-E5A1-5C93AE73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CCFD-7ABD-4345-9490-A044BE2D0339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55A736-2B88-B33D-A6D0-35D44381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C9A4DF-ED8D-E729-FED7-F0CEFF0B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FCCBD-F3F5-42E8-9D63-78411490C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21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C20A2-5570-82D2-657A-5A3AE8A6F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E10538-1786-8098-A11D-6AE46ACBB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165C49-AD8E-0F5F-9AB4-D8C2DE30D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7BCE39F-38BF-C47C-D055-BE2BE2D5F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0BBB397-9F14-2205-8E18-CD5E7F396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2DE1637-B23E-F666-A163-01521194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CCFD-7ABD-4345-9490-A044BE2D0339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0C8D5D-133D-D288-6CF5-EC9A2621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7F02BE-58B4-CE14-17D2-8F64404B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FCCBD-F3F5-42E8-9D63-78411490C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8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1EEDF-5EDB-E2A7-8D8D-0BC67720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0405CA-B0A1-7EF3-0C34-1617E4C62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CCFD-7ABD-4345-9490-A044BE2D0339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606D0D-C73E-3C68-EBE5-A1208552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3D0F4C-E4A6-ED2A-0315-CD30F206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FCCBD-F3F5-42E8-9D63-78411490C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02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5656A73-8F9E-01E1-F6BD-2B1DA567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CCFD-7ABD-4345-9490-A044BE2D0339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2FEA160-3AA2-506B-5A80-B8BC37D5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8B5431-68FF-E214-D1A1-B78C5843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FCCBD-F3F5-42E8-9D63-78411490C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63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AA30A-A40D-A615-9DAA-356A0EA9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A0C1A5-D601-B5E2-6DEC-4418B34E2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9249F5-9C67-3DA9-B985-6CF6274BB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CD0DA1-E4D8-7F56-270C-9436AED1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CCFD-7ABD-4345-9490-A044BE2D0339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DF8B26-93B6-A969-A0BE-1C0C183A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E0CCC7-4046-A2B3-42A9-2F75A0D1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FCCBD-F3F5-42E8-9D63-78411490C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17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5FDFF-3EDF-82CA-A021-5C64F520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8EACA6-98CE-8343-ADD2-CDBB529CC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1B90F3-9C6D-ED5C-A5F8-C0AD5F4FD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F86C77-66AF-A623-7C60-A5655C22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CCFD-7ABD-4345-9490-A044BE2D0339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D6C2FC-80E2-214E-74EC-F5E14150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C6EF77-9B7C-11A0-0C9C-1592A52F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FCCBD-F3F5-42E8-9D63-78411490C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08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1C062-2CCE-F279-693A-CA930FFB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95684A-551C-25F7-EA5B-1F5FF0883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8BDD57-4D94-1F0E-D0A3-A484E11BF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0CCFD-7ABD-4345-9490-A044BE2D0339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FD4F4F-1C39-8B3D-4ED3-C2C581BA8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E0B549-9D43-E324-2C12-EB4A6444E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FCCBD-F3F5-42E8-9D63-78411490C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66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280DA05A-84BE-C3C5-F74C-A51FFD9ACD0F}"/>
              </a:ext>
            </a:extLst>
          </p:cNvPr>
          <p:cNvGrpSpPr/>
          <p:nvPr/>
        </p:nvGrpSpPr>
        <p:grpSpPr>
          <a:xfrm>
            <a:off x="75819" y="92701"/>
            <a:ext cx="2343531" cy="683456"/>
            <a:chOff x="578358" y="546853"/>
            <a:chExt cx="2343531" cy="6834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30F9A2-8503-DA57-628F-5CE95089953A}"/>
                </a:ext>
              </a:extLst>
            </p:cNvPr>
            <p:cNvSpPr txBox="1"/>
            <p:nvPr/>
          </p:nvSpPr>
          <p:spPr>
            <a:xfrm>
              <a:off x="578358" y="546853"/>
              <a:ext cx="234353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400" dirty="0"/>
                <a:t>Функциональность «Поиск»</a:t>
              </a:r>
            </a:p>
            <a:p>
              <a:r>
                <a:rPr lang="en-US" sz="1400" i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ui-monospace"/>
                </a:rPr>
                <a:t>add-search</a:t>
              </a:r>
              <a:endPara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760398B7-CAB4-C024-3E16-273D663B59EB}"/>
                </a:ext>
              </a:extLst>
            </p:cNvPr>
            <p:cNvSpPr/>
            <p:nvPr/>
          </p:nvSpPr>
          <p:spPr>
            <a:xfrm>
              <a:off x="688170" y="1050309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33D4520E-073A-0916-4E72-460E82951898}"/>
                </a:ext>
              </a:extLst>
            </p:cNvPr>
            <p:cNvSpPr/>
            <p:nvPr/>
          </p:nvSpPr>
          <p:spPr>
            <a:xfrm>
              <a:off x="920070" y="1050309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0F3E8302-7664-04E4-6202-119C69883B36}"/>
                </a:ext>
              </a:extLst>
            </p:cNvPr>
            <p:cNvSpPr/>
            <p:nvPr/>
          </p:nvSpPr>
          <p:spPr>
            <a:xfrm>
              <a:off x="1151970" y="1050309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441C79C-1A62-4291-1850-1CA7327347C9}"/>
              </a:ext>
            </a:extLst>
          </p:cNvPr>
          <p:cNvGrpSpPr/>
          <p:nvPr/>
        </p:nvGrpSpPr>
        <p:grpSpPr>
          <a:xfrm>
            <a:off x="78621" y="862475"/>
            <a:ext cx="3045579" cy="692981"/>
            <a:chOff x="294894" y="1214365"/>
            <a:chExt cx="3045579" cy="69298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0AED91-DF05-FB5E-E91F-945A1BA59317}"/>
                </a:ext>
              </a:extLst>
            </p:cNvPr>
            <p:cNvSpPr txBox="1"/>
            <p:nvPr/>
          </p:nvSpPr>
          <p:spPr>
            <a:xfrm>
              <a:off x="294894" y="1214365"/>
              <a:ext cx="30455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400" i="0" dirty="0">
                  <a:solidFill>
                    <a:srgbClr val="1F2328"/>
                  </a:solidFill>
                  <a:effectLst/>
                  <a:latin typeface="-apple-system"/>
                </a:rPr>
                <a:t>Функциональность «Рекомендации»</a:t>
              </a:r>
            </a:p>
            <a:p>
              <a:r>
                <a:rPr lang="en-US" sz="1400" i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ui-monospace"/>
                </a:rPr>
                <a:t>add-recommendations</a:t>
              </a:r>
              <a:endPara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67C65D8B-5216-2870-BA45-E2B659A224EF}"/>
                </a:ext>
              </a:extLst>
            </p:cNvPr>
            <p:cNvSpPr/>
            <p:nvPr/>
          </p:nvSpPr>
          <p:spPr>
            <a:xfrm>
              <a:off x="404706" y="1727346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4B2C3E29-3725-F2FB-D6F2-6A975F746C56}"/>
                </a:ext>
              </a:extLst>
            </p:cNvPr>
            <p:cNvSpPr/>
            <p:nvPr/>
          </p:nvSpPr>
          <p:spPr>
            <a:xfrm>
              <a:off x="636606" y="1727346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634BA617-1565-422E-9BBF-04DA3A4032CB}"/>
                </a:ext>
              </a:extLst>
            </p:cNvPr>
            <p:cNvSpPr/>
            <p:nvPr/>
          </p:nvSpPr>
          <p:spPr>
            <a:xfrm>
              <a:off x="868506" y="1727346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0B5D571F-E82A-581F-9002-5E0FC4C81FF1}"/>
              </a:ext>
            </a:extLst>
          </p:cNvPr>
          <p:cNvGrpSpPr/>
          <p:nvPr/>
        </p:nvGrpSpPr>
        <p:grpSpPr>
          <a:xfrm>
            <a:off x="85344" y="1671166"/>
            <a:ext cx="2457831" cy="692981"/>
            <a:chOff x="294894" y="2229349"/>
            <a:chExt cx="2457831" cy="69298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4C0D25-F293-DA83-58DA-596FB8AA8067}"/>
                </a:ext>
              </a:extLst>
            </p:cNvPr>
            <p:cNvSpPr txBox="1"/>
            <p:nvPr/>
          </p:nvSpPr>
          <p:spPr>
            <a:xfrm>
              <a:off x="294894" y="2229349"/>
              <a:ext cx="245783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400" i="0" dirty="0">
                  <a:solidFill>
                    <a:srgbClr val="1F2328"/>
                  </a:solidFill>
                  <a:effectLst/>
                  <a:latin typeface="-apple-system"/>
                </a:rPr>
                <a:t>Функциональность «Отзывы»</a:t>
              </a:r>
            </a:p>
            <a:p>
              <a:r>
                <a:rPr lang="en-US" sz="1400" i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ui-monospace"/>
                </a:rPr>
                <a:t>add-reviews</a:t>
              </a:r>
              <a:endPara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1243EF5D-A41C-08C6-9304-91E608DFA22A}"/>
                </a:ext>
              </a:extLst>
            </p:cNvPr>
            <p:cNvSpPr/>
            <p:nvPr/>
          </p:nvSpPr>
          <p:spPr>
            <a:xfrm>
              <a:off x="404706" y="2742330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5FB24842-8C4A-FFCC-9341-AE7BE06BBEB6}"/>
                </a:ext>
              </a:extLst>
            </p:cNvPr>
            <p:cNvSpPr/>
            <p:nvPr/>
          </p:nvSpPr>
          <p:spPr>
            <a:xfrm>
              <a:off x="636606" y="2742330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5DD17B8F-6AFD-FF49-33B3-0FFDCCA4790A}"/>
                </a:ext>
              </a:extLst>
            </p:cNvPr>
            <p:cNvSpPr/>
            <p:nvPr/>
          </p:nvSpPr>
          <p:spPr>
            <a:xfrm>
              <a:off x="868506" y="2742330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31F3FF18-2059-8905-26DB-03088B2910F6}"/>
                </a:ext>
              </a:extLst>
            </p:cNvPr>
            <p:cNvSpPr/>
            <p:nvPr/>
          </p:nvSpPr>
          <p:spPr>
            <a:xfrm>
              <a:off x="1100406" y="2742330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87C094C-B3A8-7CE2-11B4-BA49F8C6D415}"/>
              </a:ext>
            </a:extLst>
          </p:cNvPr>
          <p:cNvGrpSpPr/>
          <p:nvPr/>
        </p:nvGrpSpPr>
        <p:grpSpPr>
          <a:xfrm>
            <a:off x="87495" y="2478615"/>
            <a:ext cx="3036705" cy="683456"/>
            <a:chOff x="249420" y="3012015"/>
            <a:chExt cx="3036705" cy="68345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B93915-F099-72D5-A3BD-1C858163C3CC}"/>
                </a:ext>
              </a:extLst>
            </p:cNvPr>
            <p:cNvSpPr txBox="1"/>
            <p:nvPr/>
          </p:nvSpPr>
          <p:spPr>
            <a:xfrm>
              <a:off x="249420" y="3012015"/>
              <a:ext cx="303670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400" i="0" dirty="0">
                  <a:solidFill>
                    <a:srgbClr val="1F2328"/>
                  </a:solidFill>
                  <a:effectLst/>
                  <a:latin typeface="-apple-system"/>
                </a:rPr>
                <a:t>Функциональность «Лента событий»</a:t>
              </a:r>
            </a:p>
            <a:p>
              <a:r>
                <a:rPr lang="en-US" sz="1400" i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ui-monospace"/>
                </a:rPr>
                <a:t>add-feed</a:t>
              </a:r>
              <a:endPara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D2A20363-715E-96AC-AC4B-FC4F21CA1C98}"/>
                </a:ext>
              </a:extLst>
            </p:cNvPr>
            <p:cNvSpPr/>
            <p:nvPr/>
          </p:nvSpPr>
          <p:spPr>
            <a:xfrm>
              <a:off x="349707" y="3515471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87B8DCA4-D852-4F6A-B460-26DEB1674698}"/>
                </a:ext>
              </a:extLst>
            </p:cNvPr>
            <p:cNvSpPr/>
            <p:nvPr/>
          </p:nvSpPr>
          <p:spPr>
            <a:xfrm>
              <a:off x="581607" y="3515471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08553A57-78D9-258F-CBA6-37971D96A667}"/>
                </a:ext>
              </a:extLst>
            </p:cNvPr>
            <p:cNvSpPr/>
            <p:nvPr/>
          </p:nvSpPr>
          <p:spPr>
            <a:xfrm>
              <a:off x="813507" y="3515471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64A76D16-D638-09F8-72DD-4D8B65280CDE}"/>
              </a:ext>
            </a:extLst>
          </p:cNvPr>
          <p:cNvGrpSpPr/>
          <p:nvPr/>
        </p:nvGrpSpPr>
        <p:grpSpPr>
          <a:xfrm>
            <a:off x="75819" y="3267305"/>
            <a:ext cx="2934081" cy="692981"/>
            <a:chOff x="294894" y="3939481"/>
            <a:chExt cx="2934081" cy="69298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65E0382-43BC-8ECD-9A8E-82DC58EA10D6}"/>
                </a:ext>
              </a:extLst>
            </p:cNvPr>
            <p:cNvSpPr txBox="1"/>
            <p:nvPr/>
          </p:nvSpPr>
          <p:spPr>
            <a:xfrm>
              <a:off x="294894" y="3939481"/>
              <a:ext cx="293408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400" i="0" dirty="0">
                  <a:solidFill>
                    <a:srgbClr val="1F2328"/>
                  </a:solidFill>
                  <a:effectLst/>
                  <a:latin typeface="-apple-system"/>
                </a:rPr>
                <a:t>Удаление фильмов и пользователей</a:t>
              </a:r>
            </a:p>
            <a:p>
              <a:r>
                <a:rPr lang="en-US" sz="1400" i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ui-monospace"/>
                </a:rPr>
                <a:t>add-remove-endpoint</a:t>
              </a:r>
              <a:endPara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1985D3BB-A121-B4E6-28CC-0C4193408FD8}"/>
                </a:ext>
              </a:extLst>
            </p:cNvPr>
            <p:cNvSpPr/>
            <p:nvPr/>
          </p:nvSpPr>
          <p:spPr>
            <a:xfrm>
              <a:off x="404706" y="4452462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99714A4E-47AA-B8A2-FBB2-41B604AE38ED}"/>
                </a:ext>
              </a:extLst>
            </p:cNvPr>
            <p:cNvSpPr/>
            <p:nvPr/>
          </p:nvSpPr>
          <p:spPr>
            <a:xfrm>
              <a:off x="636606" y="4452462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E400616A-D443-6783-3F50-ABB101571DA8}"/>
              </a:ext>
            </a:extLst>
          </p:cNvPr>
          <p:cNvGrpSpPr/>
          <p:nvPr/>
        </p:nvGrpSpPr>
        <p:grpSpPr>
          <a:xfrm>
            <a:off x="85344" y="4072201"/>
            <a:ext cx="3124581" cy="683456"/>
            <a:chOff x="294894" y="4853251"/>
            <a:chExt cx="3124581" cy="68345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CC9C89-DC65-8504-2AAE-C39186696D70}"/>
                </a:ext>
              </a:extLst>
            </p:cNvPr>
            <p:cNvSpPr txBox="1"/>
            <p:nvPr/>
          </p:nvSpPr>
          <p:spPr>
            <a:xfrm>
              <a:off x="294894" y="4853251"/>
              <a:ext cx="312458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400" i="0" dirty="0">
                  <a:solidFill>
                    <a:srgbClr val="1F2328"/>
                  </a:solidFill>
                  <a:effectLst/>
                  <a:latin typeface="-apple-system"/>
                </a:rPr>
                <a:t>Функциональность «Общие фильмы»</a:t>
              </a:r>
            </a:p>
            <a:p>
              <a:r>
                <a:rPr lang="en-US" sz="1400" i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ui-monospace"/>
                </a:rPr>
                <a:t>add-common-films</a:t>
              </a:r>
              <a:endPara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06275598-E4C8-BEB4-9DA4-61725F823E53}"/>
                </a:ext>
              </a:extLst>
            </p:cNvPr>
            <p:cNvSpPr/>
            <p:nvPr/>
          </p:nvSpPr>
          <p:spPr>
            <a:xfrm>
              <a:off x="404706" y="5356707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2C80B764-9049-B395-C612-03679350227F}"/>
              </a:ext>
            </a:extLst>
          </p:cNvPr>
          <p:cNvGrpSpPr/>
          <p:nvPr/>
        </p:nvGrpSpPr>
        <p:grpSpPr>
          <a:xfrm>
            <a:off x="79494" y="4864997"/>
            <a:ext cx="2930406" cy="692981"/>
            <a:chOff x="85344" y="5662876"/>
            <a:chExt cx="2930406" cy="69298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7AADCE0-53A8-C2DA-9DA4-6398D3128051}"/>
                </a:ext>
              </a:extLst>
            </p:cNvPr>
            <p:cNvSpPr txBox="1"/>
            <p:nvPr/>
          </p:nvSpPr>
          <p:spPr>
            <a:xfrm>
              <a:off x="85344" y="5662876"/>
              <a:ext cx="29304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400" i="0" dirty="0">
                  <a:solidFill>
                    <a:srgbClr val="1F2328"/>
                  </a:solidFill>
                  <a:effectLst/>
                  <a:latin typeface="-apple-system"/>
                </a:rPr>
                <a:t>Добавление режиссёров в фильмы </a:t>
              </a:r>
            </a:p>
            <a:p>
              <a:r>
                <a:rPr lang="en-US" sz="1400" i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ui-monospace"/>
                </a:rPr>
                <a:t>add-director</a:t>
              </a:r>
              <a:endPara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04EF55E4-03C8-CC1A-EB33-C5836E7287D7}"/>
                </a:ext>
              </a:extLst>
            </p:cNvPr>
            <p:cNvSpPr/>
            <p:nvPr/>
          </p:nvSpPr>
          <p:spPr>
            <a:xfrm>
              <a:off x="195156" y="6175857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36D6D08D-2A90-5DEE-D46B-BC43EA764523}"/>
                </a:ext>
              </a:extLst>
            </p:cNvPr>
            <p:cNvSpPr/>
            <p:nvPr/>
          </p:nvSpPr>
          <p:spPr>
            <a:xfrm>
              <a:off x="417531" y="6175857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4EB764AC-3C23-1149-AC0A-3EC9CD97EF2A}"/>
                </a:ext>
              </a:extLst>
            </p:cNvPr>
            <p:cNvSpPr/>
            <p:nvPr/>
          </p:nvSpPr>
          <p:spPr>
            <a:xfrm>
              <a:off x="649431" y="6175857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D5E98D2F-5A85-5F58-2278-464F06AB4DE7}"/>
                </a:ext>
              </a:extLst>
            </p:cNvPr>
            <p:cNvSpPr/>
            <p:nvPr/>
          </p:nvSpPr>
          <p:spPr>
            <a:xfrm>
              <a:off x="881331" y="6175857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4A811214-D887-749F-F106-C53414A8D1F7}"/>
              </a:ext>
            </a:extLst>
          </p:cNvPr>
          <p:cNvGrpSpPr/>
          <p:nvPr/>
        </p:nvGrpSpPr>
        <p:grpSpPr>
          <a:xfrm>
            <a:off x="76200" y="5665787"/>
            <a:ext cx="2930407" cy="883481"/>
            <a:chOff x="5476493" y="3902390"/>
            <a:chExt cx="2930407" cy="88348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ADE4B9F-D3CC-A678-8BAA-A28634E8D593}"/>
                </a:ext>
              </a:extLst>
            </p:cNvPr>
            <p:cNvSpPr txBox="1"/>
            <p:nvPr/>
          </p:nvSpPr>
          <p:spPr>
            <a:xfrm>
              <a:off x="5476493" y="3902390"/>
              <a:ext cx="2930407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400" i="0" dirty="0">
                  <a:solidFill>
                    <a:srgbClr val="1F2328"/>
                  </a:solidFill>
                  <a:effectLst/>
                  <a:latin typeface="-apple-system"/>
                </a:rPr>
                <a:t>Вывод самых популярных фильмов </a:t>
              </a:r>
            </a:p>
            <a:p>
              <a:r>
                <a:rPr lang="ru-RU" sz="1400" i="0" dirty="0">
                  <a:solidFill>
                    <a:srgbClr val="1F2328"/>
                  </a:solidFill>
                  <a:effectLst/>
                  <a:latin typeface="-apple-system"/>
                </a:rPr>
                <a:t>по жанру и годам</a:t>
              </a:r>
            </a:p>
            <a:p>
              <a:r>
                <a:rPr lang="en-US" sz="1400" i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ui-monospace"/>
                </a:rPr>
                <a:t>add-most-</a:t>
              </a:r>
              <a:r>
                <a:rPr lang="en-US" sz="1400" i="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ui-monospace"/>
                </a:rPr>
                <a:t>populars</a:t>
              </a:r>
              <a:endPara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52561F28-6D96-3B31-A418-201D77A6BF6F}"/>
                </a:ext>
              </a:extLst>
            </p:cNvPr>
            <p:cNvSpPr/>
            <p:nvPr/>
          </p:nvSpPr>
          <p:spPr>
            <a:xfrm>
              <a:off x="5586306" y="4605871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E4E5CCC5-A1F7-F6EF-D3F2-1156468FC991}"/>
                </a:ext>
              </a:extLst>
            </p:cNvPr>
            <p:cNvSpPr/>
            <p:nvPr/>
          </p:nvSpPr>
          <p:spPr>
            <a:xfrm>
              <a:off x="5818206" y="4605871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B4A43DCD-B250-A6D2-FA8E-53D5D56BA1E3}"/>
              </a:ext>
            </a:extLst>
          </p:cNvPr>
          <p:cNvCxnSpPr/>
          <p:nvPr/>
        </p:nvCxnSpPr>
        <p:spPr>
          <a:xfrm>
            <a:off x="0" y="8434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AD834669-CEFE-4EA6-6BD1-6FD4903A3A38}"/>
              </a:ext>
            </a:extLst>
          </p:cNvPr>
          <p:cNvCxnSpPr/>
          <p:nvPr/>
        </p:nvCxnSpPr>
        <p:spPr>
          <a:xfrm>
            <a:off x="-9525" y="16530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F4940782-2558-FF0D-ED31-89E3BCAC19F7}"/>
              </a:ext>
            </a:extLst>
          </p:cNvPr>
          <p:cNvCxnSpPr/>
          <p:nvPr/>
        </p:nvCxnSpPr>
        <p:spPr>
          <a:xfrm>
            <a:off x="0" y="24722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E506127C-2FCE-36F4-6323-564E0383024A}"/>
              </a:ext>
            </a:extLst>
          </p:cNvPr>
          <p:cNvCxnSpPr/>
          <p:nvPr/>
        </p:nvCxnSpPr>
        <p:spPr>
          <a:xfrm>
            <a:off x="0" y="32532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83951503-67EB-0ADB-EF32-77656832C035}"/>
              </a:ext>
            </a:extLst>
          </p:cNvPr>
          <p:cNvCxnSpPr/>
          <p:nvPr/>
        </p:nvCxnSpPr>
        <p:spPr>
          <a:xfrm>
            <a:off x="-9525" y="40438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B5760DBF-171D-5188-B6D8-2DDFE01D84FC}"/>
              </a:ext>
            </a:extLst>
          </p:cNvPr>
          <p:cNvCxnSpPr/>
          <p:nvPr/>
        </p:nvCxnSpPr>
        <p:spPr>
          <a:xfrm>
            <a:off x="0" y="48344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EB15085A-2BBC-C4F0-D65B-CC4516F0D674}"/>
              </a:ext>
            </a:extLst>
          </p:cNvPr>
          <p:cNvCxnSpPr/>
          <p:nvPr/>
        </p:nvCxnSpPr>
        <p:spPr>
          <a:xfrm>
            <a:off x="-9525" y="56440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8D1B1C5D-E2FE-58A8-0AEF-2C8FE1542543}"/>
              </a:ext>
            </a:extLst>
          </p:cNvPr>
          <p:cNvCxnSpPr/>
          <p:nvPr/>
        </p:nvCxnSpPr>
        <p:spPr>
          <a:xfrm flipV="1">
            <a:off x="3124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A000032-5717-F47A-38A4-2F13DC4E78DC}"/>
              </a:ext>
            </a:extLst>
          </p:cNvPr>
          <p:cNvSpPr txBox="1"/>
          <p:nvPr/>
        </p:nvSpPr>
        <p:spPr>
          <a:xfrm>
            <a:off x="10618171" y="253856"/>
            <a:ext cx="1573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Использовать </a:t>
            </a:r>
            <a:r>
              <a:rPr lang="en-US" sz="1400" dirty="0"/>
              <a:t>LIKE</a:t>
            </a:r>
            <a:endParaRPr lang="ru-RU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B16915-F5A2-EC7D-7DED-F69506C703E3}"/>
              </a:ext>
            </a:extLst>
          </p:cNvPr>
          <p:cNvSpPr txBox="1"/>
          <p:nvPr/>
        </p:nvSpPr>
        <p:spPr>
          <a:xfrm>
            <a:off x="5314951" y="5079636"/>
            <a:ext cx="1257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Класс </a:t>
            </a:r>
            <a:r>
              <a:rPr lang="en-US" sz="1400" b="1" dirty="0"/>
              <a:t>Director</a:t>
            </a:r>
            <a:endParaRPr lang="ru-RU" sz="14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F92DE73-BF71-A888-F2F1-8E4EA5E0A168}"/>
              </a:ext>
            </a:extLst>
          </p:cNvPr>
          <p:cNvSpPr txBox="1"/>
          <p:nvPr/>
        </p:nvSpPr>
        <p:spPr>
          <a:xfrm>
            <a:off x="6939674" y="4996722"/>
            <a:ext cx="1198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Поле </a:t>
            </a:r>
            <a:r>
              <a:rPr lang="en-US" sz="1400" b="1" dirty="0"/>
              <a:t>director</a:t>
            </a:r>
          </a:p>
          <a:p>
            <a:pPr algn="ctr"/>
            <a:r>
              <a:rPr lang="en-US" sz="1400" dirty="0"/>
              <a:t> </a:t>
            </a:r>
            <a:r>
              <a:rPr lang="ru-RU" sz="1400" dirty="0"/>
              <a:t>в </a:t>
            </a:r>
            <a:r>
              <a:rPr lang="en-US" sz="1400" b="1" dirty="0"/>
              <a:t>Film</a:t>
            </a:r>
            <a:endParaRPr lang="ru-RU" sz="14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6CD717B-4800-04AE-F4DA-04FFEDDB2D29}"/>
              </a:ext>
            </a:extLst>
          </p:cNvPr>
          <p:cNvSpPr txBox="1"/>
          <p:nvPr/>
        </p:nvSpPr>
        <p:spPr>
          <a:xfrm>
            <a:off x="8421285" y="4972935"/>
            <a:ext cx="151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Таблица </a:t>
            </a:r>
            <a:r>
              <a:rPr lang="en-US" sz="1400" b="1" dirty="0"/>
              <a:t>directors</a:t>
            </a:r>
          </a:p>
          <a:p>
            <a:pPr algn="ctr"/>
            <a:r>
              <a:rPr lang="en-US" sz="1400" dirty="0"/>
              <a:t> </a:t>
            </a:r>
            <a:r>
              <a:rPr lang="ru-RU" sz="1400" dirty="0"/>
              <a:t>в БД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825D69A-CD00-2316-1365-246487B3DFD4}"/>
              </a:ext>
            </a:extLst>
          </p:cNvPr>
          <p:cNvSpPr txBox="1"/>
          <p:nvPr/>
        </p:nvSpPr>
        <p:spPr>
          <a:xfrm>
            <a:off x="3238501" y="4993911"/>
            <a:ext cx="1669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Новый контроллер </a:t>
            </a:r>
          </a:p>
          <a:p>
            <a:pPr algn="ctr"/>
            <a:r>
              <a:rPr lang="ru-RU" sz="1400" dirty="0"/>
              <a:t>для</a:t>
            </a:r>
            <a:r>
              <a:rPr lang="ru-RU" sz="1400" b="1" dirty="0"/>
              <a:t> </a:t>
            </a:r>
            <a:r>
              <a:rPr lang="en-US" sz="1400" b="1" dirty="0"/>
              <a:t>Director</a:t>
            </a:r>
            <a:endParaRPr lang="ru-RU" sz="1400" b="1" dirty="0"/>
          </a:p>
        </p:txBody>
      </p:sp>
      <p:sp>
        <p:nvSpPr>
          <p:cNvPr id="71" name="Стрелка: вправо 70">
            <a:extLst>
              <a:ext uri="{FF2B5EF4-FFF2-40B4-BE49-F238E27FC236}">
                <a16:creationId xmlns:a16="http://schemas.microsoft.com/office/drawing/2014/main" id="{0838CFBF-97CB-8619-4F7B-BD16CA8402D9}"/>
              </a:ext>
            </a:extLst>
          </p:cNvPr>
          <p:cNvSpPr/>
          <p:nvPr/>
        </p:nvSpPr>
        <p:spPr>
          <a:xfrm>
            <a:off x="4900423" y="5134819"/>
            <a:ext cx="305698" cy="1994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Стрелка: вправо 71">
            <a:extLst>
              <a:ext uri="{FF2B5EF4-FFF2-40B4-BE49-F238E27FC236}">
                <a16:creationId xmlns:a16="http://schemas.microsoft.com/office/drawing/2014/main" id="{CC3CA4B5-5CD0-E29F-01FA-AF59A1D67336}"/>
              </a:ext>
            </a:extLst>
          </p:cNvPr>
          <p:cNvSpPr/>
          <p:nvPr/>
        </p:nvSpPr>
        <p:spPr>
          <a:xfrm>
            <a:off x="6569983" y="5155795"/>
            <a:ext cx="305698" cy="1994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Стрелка: вправо 72">
            <a:extLst>
              <a:ext uri="{FF2B5EF4-FFF2-40B4-BE49-F238E27FC236}">
                <a16:creationId xmlns:a16="http://schemas.microsoft.com/office/drawing/2014/main" id="{88CC4195-846B-AFAC-53A4-44BEE09229DF}"/>
              </a:ext>
            </a:extLst>
          </p:cNvPr>
          <p:cNvSpPr/>
          <p:nvPr/>
        </p:nvSpPr>
        <p:spPr>
          <a:xfrm>
            <a:off x="8115587" y="5171520"/>
            <a:ext cx="305698" cy="1994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Стрелка: вправо 73">
            <a:extLst>
              <a:ext uri="{FF2B5EF4-FFF2-40B4-BE49-F238E27FC236}">
                <a16:creationId xmlns:a16="http://schemas.microsoft.com/office/drawing/2014/main" id="{FAD908B2-ECB3-01A1-272B-3E98CE26DDF5}"/>
              </a:ext>
            </a:extLst>
          </p:cNvPr>
          <p:cNvSpPr/>
          <p:nvPr/>
        </p:nvSpPr>
        <p:spPr>
          <a:xfrm>
            <a:off x="5806915" y="322579"/>
            <a:ext cx="305698" cy="199452"/>
          </a:xfrm>
          <a:prstGeom prst="right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98C28F-5717-A4B5-1AAD-AA5F71DF992D}"/>
              </a:ext>
            </a:extLst>
          </p:cNvPr>
          <p:cNvSpPr txBox="1"/>
          <p:nvPr/>
        </p:nvSpPr>
        <p:spPr>
          <a:xfrm>
            <a:off x="6169780" y="132297"/>
            <a:ext cx="1557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Зависит от задачи</a:t>
            </a:r>
          </a:p>
          <a:p>
            <a:pPr algn="ctr"/>
            <a:r>
              <a:rPr lang="en-US" sz="14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ui-monospace"/>
              </a:rPr>
              <a:t>add-director</a:t>
            </a:r>
            <a:endParaRPr lang="ru-RU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FECC2E-5686-205A-9556-08BB5F906134}"/>
              </a:ext>
            </a:extLst>
          </p:cNvPr>
          <p:cNvSpPr txBox="1"/>
          <p:nvPr/>
        </p:nvSpPr>
        <p:spPr>
          <a:xfrm>
            <a:off x="3192154" y="1772025"/>
            <a:ext cx="1669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Новый контроллер </a:t>
            </a:r>
          </a:p>
          <a:p>
            <a:pPr algn="ctr"/>
            <a:r>
              <a:rPr lang="ru-RU" sz="1400" dirty="0"/>
              <a:t>для</a:t>
            </a:r>
            <a:r>
              <a:rPr lang="ru-RU" sz="1400" b="1" dirty="0"/>
              <a:t> </a:t>
            </a:r>
            <a:r>
              <a:rPr lang="en-US" sz="1400" b="1" dirty="0">
                <a:solidFill>
                  <a:srgbClr val="1F2328"/>
                </a:solidFill>
                <a:latin typeface="ui-monospace"/>
              </a:rPr>
              <a:t>R</a:t>
            </a:r>
            <a:r>
              <a:rPr lang="en-US" sz="1400" b="1" i="0" dirty="0">
                <a:solidFill>
                  <a:srgbClr val="1F2328"/>
                </a:solidFill>
                <a:effectLst/>
                <a:latin typeface="ui-monospace"/>
              </a:rPr>
              <a:t>eviews</a:t>
            </a:r>
            <a:endParaRPr lang="ru-RU" sz="1400" b="1" dirty="0"/>
          </a:p>
        </p:txBody>
      </p:sp>
      <p:sp>
        <p:nvSpPr>
          <p:cNvPr id="77" name="Стрелка: вправо 76">
            <a:extLst>
              <a:ext uri="{FF2B5EF4-FFF2-40B4-BE49-F238E27FC236}">
                <a16:creationId xmlns:a16="http://schemas.microsoft.com/office/drawing/2014/main" id="{E2C7BADA-04CF-7C55-8D6C-6A19CDFD4CFB}"/>
              </a:ext>
            </a:extLst>
          </p:cNvPr>
          <p:cNvSpPr/>
          <p:nvPr/>
        </p:nvSpPr>
        <p:spPr>
          <a:xfrm>
            <a:off x="4831207" y="1934230"/>
            <a:ext cx="305698" cy="1994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3873162-FF89-C3ED-4226-A4688A671E32}"/>
              </a:ext>
            </a:extLst>
          </p:cNvPr>
          <p:cNvSpPr txBox="1"/>
          <p:nvPr/>
        </p:nvSpPr>
        <p:spPr>
          <a:xfrm>
            <a:off x="5234038" y="1871628"/>
            <a:ext cx="1189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Класс </a:t>
            </a:r>
            <a:r>
              <a:rPr lang="en-US" sz="1400" b="1" dirty="0">
                <a:solidFill>
                  <a:srgbClr val="1F2328"/>
                </a:solidFill>
                <a:latin typeface="ui-monospace"/>
              </a:rPr>
              <a:t>R</a:t>
            </a:r>
            <a:r>
              <a:rPr lang="en-US" sz="1400" b="1" i="0" dirty="0">
                <a:solidFill>
                  <a:srgbClr val="1F2328"/>
                </a:solidFill>
                <a:effectLst/>
                <a:latin typeface="ui-monospace"/>
              </a:rPr>
              <a:t>eview</a:t>
            </a:r>
            <a:endParaRPr lang="ru-RU" sz="1400" b="1" dirty="0"/>
          </a:p>
        </p:txBody>
      </p:sp>
      <p:sp>
        <p:nvSpPr>
          <p:cNvPr id="79" name="Стрелка: вправо 78">
            <a:extLst>
              <a:ext uri="{FF2B5EF4-FFF2-40B4-BE49-F238E27FC236}">
                <a16:creationId xmlns:a16="http://schemas.microsoft.com/office/drawing/2014/main" id="{69D638B6-B839-2D5C-D884-7A37696E9825}"/>
              </a:ext>
            </a:extLst>
          </p:cNvPr>
          <p:cNvSpPr/>
          <p:nvPr/>
        </p:nvSpPr>
        <p:spPr>
          <a:xfrm>
            <a:off x="6481717" y="1919815"/>
            <a:ext cx="305698" cy="1994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99E3C76-069E-F2ED-B753-0A6A40933F49}"/>
              </a:ext>
            </a:extLst>
          </p:cNvPr>
          <p:cNvSpPr txBox="1"/>
          <p:nvPr/>
        </p:nvSpPr>
        <p:spPr>
          <a:xfrm>
            <a:off x="6909012" y="1809747"/>
            <a:ext cx="1467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Таблица</a:t>
            </a:r>
            <a:r>
              <a:rPr lang="en-US" sz="1400" dirty="0"/>
              <a:t> </a:t>
            </a:r>
            <a:r>
              <a:rPr lang="en-US" sz="1400" b="1" dirty="0"/>
              <a:t>r</a:t>
            </a:r>
            <a:r>
              <a:rPr lang="en-US" sz="1400" b="1" i="0" dirty="0">
                <a:solidFill>
                  <a:srgbClr val="1F2328"/>
                </a:solidFill>
                <a:effectLst/>
                <a:latin typeface="ui-monospace"/>
              </a:rPr>
              <a:t>eviews</a:t>
            </a:r>
            <a:r>
              <a:rPr lang="ru-RU" sz="1400" dirty="0"/>
              <a:t> </a:t>
            </a:r>
            <a:endParaRPr lang="en-US" sz="1400" b="1" dirty="0"/>
          </a:p>
          <a:p>
            <a:pPr algn="ctr"/>
            <a:r>
              <a:rPr lang="en-US" sz="1400" dirty="0"/>
              <a:t> </a:t>
            </a:r>
            <a:r>
              <a:rPr lang="ru-RU" sz="1400" dirty="0"/>
              <a:t>в БД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01C7791-EB04-F9D6-AFEC-C35AAE6D0E1C}"/>
              </a:ext>
            </a:extLst>
          </p:cNvPr>
          <p:cNvSpPr txBox="1"/>
          <p:nvPr/>
        </p:nvSpPr>
        <p:spPr>
          <a:xfrm>
            <a:off x="3192455" y="979621"/>
            <a:ext cx="246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Использовать существующий </a:t>
            </a:r>
          </a:p>
          <a:p>
            <a:pPr algn="ctr"/>
            <a:r>
              <a:rPr lang="ru-RU" sz="1400" dirty="0"/>
              <a:t>контроллер для</a:t>
            </a:r>
            <a:r>
              <a:rPr lang="ru-RU" sz="1400" b="1" dirty="0"/>
              <a:t> </a:t>
            </a:r>
            <a:r>
              <a:rPr lang="en-US" sz="1400" b="1" dirty="0">
                <a:solidFill>
                  <a:srgbClr val="1F2328"/>
                </a:solidFill>
                <a:latin typeface="ui-monospace"/>
              </a:rPr>
              <a:t>User</a:t>
            </a:r>
            <a:endParaRPr lang="ru-RU" sz="14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EE54F9F-6F39-CE60-22AF-42BC266F1BEE}"/>
              </a:ext>
            </a:extLst>
          </p:cNvPr>
          <p:cNvSpPr txBox="1"/>
          <p:nvPr/>
        </p:nvSpPr>
        <p:spPr>
          <a:xfrm>
            <a:off x="3207050" y="2619603"/>
            <a:ext cx="246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Использовать существующий </a:t>
            </a:r>
          </a:p>
          <a:p>
            <a:pPr algn="ctr"/>
            <a:r>
              <a:rPr lang="ru-RU" sz="1400" dirty="0"/>
              <a:t>контроллер для</a:t>
            </a:r>
            <a:r>
              <a:rPr lang="ru-RU" sz="1400" b="1" dirty="0"/>
              <a:t> </a:t>
            </a:r>
            <a:r>
              <a:rPr lang="en-US" sz="1400" b="1" dirty="0">
                <a:solidFill>
                  <a:srgbClr val="1F2328"/>
                </a:solidFill>
                <a:latin typeface="ui-monospace"/>
              </a:rPr>
              <a:t>User</a:t>
            </a:r>
            <a:endParaRPr lang="ru-RU" sz="1400" b="1" dirty="0"/>
          </a:p>
        </p:txBody>
      </p:sp>
      <p:sp>
        <p:nvSpPr>
          <p:cNvPr id="84" name="Стрелка: вправо 83">
            <a:extLst>
              <a:ext uri="{FF2B5EF4-FFF2-40B4-BE49-F238E27FC236}">
                <a16:creationId xmlns:a16="http://schemas.microsoft.com/office/drawing/2014/main" id="{5F891631-077F-3CCD-3DD8-2C0DDC8BCD66}"/>
              </a:ext>
            </a:extLst>
          </p:cNvPr>
          <p:cNvSpPr/>
          <p:nvPr/>
        </p:nvSpPr>
        <p:spPr>
          <a:xfrm>
            <a:off x="5667518" y="2752199"/>
            <a:ext cx="305698" cy="1994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86C8F96-5BF5-B769-E1DD-D1376F086683}"/>
              </a:ext>
            </a:extLst>
          </p:cNvPr>
          <p:cNvSpPr txBox="1"/>
          <p:nvPr/>
        </p:nvSpPr>
        <p:spPr>
          <a:xfrm>
            <a:off x="6025014" y="2728154"/>
            <a:ext cx="1005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Класс </a:t>
            </a:r>
            <a:r>
              <a:rPr lang="en-US" sz="1400" b="1" dirty="0">
                <a:solidFill>
                  <a:srgbClr val="1F2328"/>
                </a:solidFill>
                <a:latin typeface="ui-monospace"/>
              </a:rPr>
              <a:t>Feed</a:t>
            </a:r>
            <a:endParaRPr lang="ru-RU" sz="1400" b="1" dirty="0"/>
          </a:p>
        </p:txBody>
      </p:sp>
      <p:sp>
        <p:nvSpPr>
          <p:cNvPr id="86" name="Стрелка: вправо 85">
            <a:extLst>
              <a:ext uri="{FF2B5EF4-FFF2-40B4-BE49-F238E27FC236}">
                <a16:creationId xmlns:a16="http://schemas.microsoft.com/office/drawing/2014/main" id="{57EF00AF-D992-B040-DD07-05C57A972FD3}"/>
              </a:ext>
            </a:extLst>
          </p:cNvPr>
          <p:cNvSpPr/>
          <p:nvPr/>
        </p:nvSpPr>
        <p:spPr>
          <a:xfrm>
            <a:off x="7001018" y="2780774"/>
            <a:ext cx="305698" cy="1994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DEBD572-8DAA-3781-4E33-FAFB8AF4EBF7}"/>
              </a:ext>
            </a:extLst>
          </p:cNvPr>
          <p:cNvSpPr txBox="1"/>
          <p:nvPr/>
        </p:nvSpPr>
        <p:spPr>
          <a:xfrm>
            <a:off x="7306716" y="2571946"/>
            <a:ext cx="1293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Таблица</a:t>
            </a:r>
            <a:r>
              <a:rPr lang="en-US" sz="1400" dirty="0"/>
              <a:t> </a:t>
            </a:r>
            <a:r>
              <a:rPr lang="en-US" sz="1400" b="1" dirty="0"/>
              <a:t>feeds</a:t>
            </a:r>
            <a:r>
              <a:rPr lang="ru-RU" sz="1400" dirty="0"/>
              <a:t> </a:t>
            </a:r>
            <a:endParaRPr lang="en-US" sz="1400" b="1" dirty="0"/>
          </a:p>
          <a:p>
            <a:pPr algn="ctr"/>
            <a:r>
              <a:rPr lang="en-US" sz="1400" dirty="0"/>
              <a:t> </a:t>
            </a:r>
            <a:r>
              <a:rPr lang="ru-RU" sz="1400" dirty="0"/>
              <a:t>в БД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DFEFA4B-B3AC-49F9-734C-91330183C360}"/>
              </a:ext>
            </a:extLst>
          </p:cNvPr>
          <p:cNvSpPr txBox="1"/>
          <p:nvPr/>
        </p:nvSpPr>
        <p:spPr>
          <a:xfrm>
            <a:off x="3271706" y="3387714"/>
            <a:ext cx="2537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Использовать существующие </a:t>
            </a:r>
          </a:p>
          <a:p>
            <a:pPr algn="ctr"/>
            <a:r>
              <a:rPr lang="ru-RU" sz="1400" dirty="0"/>
              <a:t>контроллеры для</a:t>
            </a:r>
            <a:r>
              <a:rPr lang="ru-RU" sz="1400" b="1" dirty="0"/>
              <a:t> </a:t>
            </a:r>
            <a:r>
              <a:rPr lang="en-US" sz="1400" b="1" dirty="0">
                <a:solidFill>
                  <a:srgbClr val="1F2328"/>
                </a:solidFill>
                <a:latin typeface="ui-monospace"/>
              </a:rPr>
              <a:t>User</a:t>
            </a:r>
            <a:r>
              <a:rPr lang="ru-RU" sz="1400" b="1" dirty="0">
                <a:solidFill>
                  <a:srgbClr val="1F2328"/>
                </a:solidFill>
                <a:latin typeface="ui-monospace"/>
              </a:rPr>
              <a:t> </a:t>
            </a:r>
            <a:r>
              <a:rPr lang="ru-RU" sz="1400" dirty="0">
                <a:solidFill>
                  <a:srgbClr val="1F2328"/>
                </a:solidFill>
                <a:latin typeface="ui-monospace"/>
              </a:rPr>
              <a:t>и</a:t>
            </a:r>
            <a:r>
              <a:rPr lang="ru-RU" sz="1400" b="1" dirty="0">
                <a:solidFill>
                  <a:srgbClr val="1F2328"/>
                </a:solidFill>
                <a:latin typeface="ui-monospace"/>
              </a:rPr>
              <a:t> </a:t>
            </a:r>
            <a:r>
              <a:rPr lang="en-US" sz="1400" b="1" dirty="0">
                <a:solidFill>
                  <a:srgbClr val="1F2328"/>
                </a:solidFill>
                <a:latin typeface="ui-monospace"/>
              </a:rPr>
              <a:t>Film</a:t>
            </a:r>
            <a:endParaRPr lang="ru-RU" sz="14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5545998-79C1-CA2B-DD65-150D5104E6AB}"/>
              </a:ext>
            </a:extLst>
          </p:cNvPr>
          <p:cNvSpPr txBox="1"/>
          <p:nvPr/>
        </p:nvSpPr>
        <p:spPr>
          <a:xfrm>
            <a:off x="3238501" y="4191227"/>
            <a:ext cx="246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Использовать существующий </a:t>
            </a:r>
          </a:p>
          <a:p>
            <a:pPr algn="ctr"/>
            <a:r>
              <a:rPr lang="ru-RU" sz="1400" dirty="0"/>
              <a:t>контроллер для</a:t>
            </a:r>
            <a:r>
              <a:rPr lang="ru-RU" sz="1400" b="1" dirty="0"/>
              <a:t> </a:t>
            </a:r>
            <a:r>
              <a:rPr lang="en-US" sz="1400" b="1" dirty="0">
                <a:solidFill>
                  <a:srgbClr val="1F2328"/>
                </a:solidFill>
                <a:latin typeface="ui-monospace"/>
              </a:rPr>
              <a:t>Film</a:t>
            </a:r>
            <a:endParaRPr lang="ru-RU" sz="14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A283785-5C2F-7739-9EF8-D4F0B93F0C3B}"/>
              </a:ext>
            </a:extLst>
          </p:cNvPr>
          <p:cNvSpPr txBox="1"/>
          <p:nvPr/>
        </p:nvSpPr>
        <p:spPr>
          <a:xfrm>
            <a:off x="3208586" y="5813145"/>
            <a:ext cx="246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Использовать существующий </a:t>
            </a:r>
          </a:p>
          <a:p>
            <a:pPr algn="ctr"/>
            <a:r>
              <a:rPr lang="ru-RU" sz="1400" dirty="0"/>
              <a:t>контроллер для</a:t>
            </a:r>
            <a:r>
              <a:rPr lang="ru-RU" sz="1400" b="1" dirty="0"/>
              <a:t> </a:t>
            </a:r>
            <a:r>
              <a:rPr lang="en-US" sz="1400" b="1" dirty="0">
                <a:solidFill>
                  <a:srgbClr val="1F2328"/>
                </a:solidFill>
                <a:latin typeface="ui-monospace"/>
              </a:rPr>
              <a:t>Film</a:t>
            </a:r>
            <a:endParaRPr lang="ru-RU" sz="1400" b="1" dirty="0"/>
          </a:p>
        </p:txBody>
      </p:sp>
      <p:cxnSp>
        <p:nvCxnSpPr>
          <p:cNvPr id="94" name="Прямая соединительная линия 93">
            <a:extLst>
              <a:ext uri="{FF2B5EF4-FFF2-40B4-BE49-F238E27FC236}">
                <a16:creationId xmlns:a16="http://schemas.microsoft.com/office/drawing/2014/main" id="{F36147D6-0FC2-728F-C73E-4E15AED74AB7}"/>
              </a:ext>
            </a:extLst>
          </p:cNvPr>
          <p:cNvCxnSpPr/>
          <p:nvPr/>
        </p:nvCxnSpPr>
        <p:spPr>
          <a:xfrm>
            <a:off x="1046797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6EFBE44-D69A-0D51-EDB3-2A48167C9A5C}"/>
              </a:ext>
            </a:extLst>
          </p:cNvPr>
          <p:cNvSpPr txBox="1"/>
          <p:nvPr/>
        </p:nvSpPr>
        <p:spPr>
          <a:xfrm>
            <a:off x="3247547" y="173808"/>
            <a:ext cx="246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Использовать существующий </a:t>
            </a:r>
          </a:p>
          <a:p>
            <a:pPr algn="ctr"/>
            <a:r>
              <a:rPr lang="ru-RU" sz="1400" dirty="0"/>
              <a:t>контроллер для</a:t>
            </a:r>
            <a:r>
              <a:rPr lang="ru-RU" sz="1400" b="1" dirty="0"/>
              <a:t> </a:t>
            </a:r>
            <a:r>
              <a:rPr lang="en-US" sz="1400" b="1" dirty="0">
                <a:solidFill>
                  <a:srgbClr val="1F2328"/>
                </a:solidFill>
                <a:latin typeface="ui-monospace"/>
              </a:rPr>
              <a:t>Film</a:t>
            </a:r>
            <a:endParaRPr lang="ru-RU" sz="1400" b="1" dirty="0"/>
          </a:p>
        </p:txBody>
      </p:sp>
      <p:cxnSp>
        <p:nvCxnSpPr>
          <p:cNvPr id="97" name="Прямая соединительная линия 96">
            <a:extLst>
              <a:ext uri="{FF2B5EF4-FFF2-40B4-BE49-F238E27FC236}">
                <a16:creationId xmlns:a16="http://schemas.microsoft.com/office/drawing/2014/main" id="{B660537F-CDC8-6E41-20D9-CA65E462CCAC}"/>
              </a:ext>
            </a:extLst>
          </p:cNvPr>
          <p:cNvCxnSpPr/>
          <p:nvPr/>
        </p:nvCxnSpPr>
        <p:spPr>
          <a:xfrm flipV="1">
            <a:off x="5656719" y="0"/>
            <a:ext cx="0" cy="862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0853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118</Words>
  <Application>Microsoft Office PowerPoint</Application>
  <PresentationFormat>Широкоэкранный</PresentationFormat>
  <Paragraphs>47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ui-monospace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Полторацкий</dc:creator>
  <cp:lastModifiedBy>Дмитрий Полторацкий</cp:lastModifiedBy>
  <cp:revision>5</cp:revision>
  <dcterms:created xsi:type="dcterms:W3CDTF">2023-12-26T08:38:22Z</dcterms:created>
  <dcterms:modified xsi:type="dcterms:W3CDTF">2023-12-26T10:41:08Z</dcterms:modified>
</cp:coreProperties>
</file>