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65" r:id="rId6"/>
    <p:sldId id="268" r:id="rId7"/>
    <p:sldId id="269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46" d="100"/>
          <a:sy n="46" d="100"/>
        </p:scale>
        <p:origin x="157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dirty="0"/>
              <a:t>React.js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uk-UA" sz="3200" b="1" dirty="0"/>
              <a:t> </a:t>
            </a:r>
            <a:r>
              <a:rPr lang="uk-UA" sz="3200" b="1" dirty="0" err="1"/>
              <a:t>News</a:t>
            </a:r>
            <a:r>
              <a:rPr lang="uk-UA" sz="3200" b="1" dirty="0"/>
              <a:t> </a:t>
            </a:r>
            <a:r>
              <a:rPr lang="uk-UA" sz="3200" b="1" dirty="0" err="1"/>
              <a:t>Portal</a:t>
            </a:r>
            <a:endParaRPr lang="uk-UA" sz="3200"/>
          </a:p>
        </p:txBody>
      </p:sp>
    </p:spTree>
    <p:extLst>
      <p:ext uri="{BB962C8B-B14F-4D97-AF65-F5344CB8AC3E}">
        <p14:creationId xmlns:p14="http://schemas.microsoft.com/office/powerpoint/2010/main" val="322000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A7C95F7-69CA-4F8D-BCCA-663CEE1D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54" y="0"/>
            <a:ext cx="10739479" cy="1170695"/>
          </a:xfrm>
        </p:spPr>
        <p:txBody>
          <a:bodyPr/>
          <a:lstStyle/>
          <a:p>
            <a:pPr algn="ctr"/>
            <a:r>
              <a:rPr lang="uk-UA" dirty="0" err="1"/>
              <a:t>Techniсal</a:t>
            </a:r>
            <a:r>
              <a:rPr lang="uk-UA" dirty="0"/>
              <a:t> </a:t>
            </a:r>
            <a:r>
              <a:rPr lang="uk-UA" dirty="0" err="1"/>
              <a:t>project</a:t>
            </a:r>
            <a:r>
              <a:rPr lang="uk-UA" dirty="0"/>
              <a:t> «NEWS PORTAL»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E600DC88-2FA4-46F1-B6BF-682F42B32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954" y="1362075"/>
            <a:ext cx="10490200" cy="237056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uk-UA">
              <a:solidFill>
                <a:schemeClr val="tx1"/>
              </a:solidFill>
            </a:endParaRPr>
          </a:p>
          <a:p>
            <a:pPr algn="ctr"/>
            <a:r>
              <a:rPr lang="uk-UA" sz="2400" dirty="0" err="1"/>
              <a:t>The</a:t>
            </a:r>
            <a:r>
              <a:rPr lang="uk-UA" sz="2400" dirty="0"/>
              <a:t> </a:t>
            </a:r>
            <a:r>
              <a:rPr lang="uk-UA" sz="2400" dirty="0" err="1"/>
              <a:t>project</a:t>
            </a:r>
            <a:r>
              <a:rPr lang="uk-UA" sz="2400" dirty="0"/>
              <a:t> </a:t>
            </a:r>
            <a:r>
              <a:rPr lang="uk-UA" sz="2400" dirty="0" err="1"/>
              <a:t>is</a:t>
            </a:r>
            <a:r>
              <a:rPr lang="uk-UA" sz="2400" dirty="0"/>
              <a:t> a </a:t>
            </a:r>
            <a:r>
              <a:rPr lang="uk-UA" sz="2400" dirty="0" err="1"/>
              <a:t>web-site</a:t>
            </a:r>
            <a:r>
              <a:rPr lang="uk-UA" sz="2400" dirty="0"/>
              <a:t>, </a:t>
            </a:r>
            <a:r>
              <a:rPr lang="uk-UA" sz="2400" dirty="0" err="1"/>
              <a:t>providing</a:t>
            </a:r>
            <a:r>
              <a:rPr lang="uk-UA" sz="2400" dirty="0"/>
              <a:t> </a:t>
            </a:r>
            <a:r>
              <a:rPr lang="uk-UA" sz="2400" dirty="0" err="1"/>
              <a:t>the</a:t>
            </a:r>
            <a:r>
              <a:rPr lang="uk-UA" sz="2400" dirty="0"/>
              <a:t> </a:t>
            </a:r>
            <a:r>
              <a:rPr lang="uk-UA" sz="2400" dirty="0" err="1"/>
              <a:t>work</a:t>
            </a:r>
            <a:r>
              <a:rPr lang="uk-UA" sz="2400" dirty="0"/>
              <a:t> </a:t>
            </a:r>
            <a:r>
              <a:rPr lang="uk-UA" sz="2400" dirty="0" err="1"/>
              <a:t>of</a:t>
            </a:r>
            <a:r>
              <a:rPr lang="uk-UA" sz="2400" dirty="0"/>
              <a:t> </a:t>
            </a:r>
            <a:r>
              <a:rPr lang="uk-UA" sz="2400" dirty="0" err="1"/>
              <a:t>users</a:t>
            </a:r>
            <a:r>
              <a:rPr lang="uk-UA" sz="2400" dirty="0"/>
              <a:t> </a:t>
            </a:r>
            <a:r>
              <a:rPr lang="uk-UA" sz="2400" dirty="0" err="1"/>
              <a:t>and</a:t>
            </a:r>
            <a:r>
              <a:rPr lang="uk-UA" sz="2400" dirty="0"/>
              <a:t> 3 </a:t>
            </a:r>
            <a:r>
              <a:rPr lang="uk-UA" sz="2400" dirty="0" err="1"/>
              <a:t>on-line</a:t>
            </a:r>
            <a:r>
              <a:rPr lang="uk-UA" sz="2400" dirty="0"/>
              <a:t> </a:t>
            </a:r>
            <a:r>
              <a:rPr lang="uk-UA" sz="2400" dirty="0" err="1"/>
              <a:t>publications</a:t>
            </a:r>
            <a:r>
              <a:rPr lang="uk-UA" sz="2400" dirty="0"/>
              <a:t>.</a:t>
            </a:r>
            <a:endParaRPr lang="uk-UA" sz="2400" dirty="0">
              <a:solidFill>
                <a:schemeClr val="tx1"/>
              </a:solidFill>
            </a:endParaRPr>
          </a:p>
          <a:p>
            <a:pPr algn="ctr"/>
            <a:r>
              <a:rPr lang="uk-UA" sz="2400" dirty="0" err="1"/>
              <a:t>The</a:t>
            </a:r>
            <a:r>
              <a:rPr lang="uk-UA" sz="2400" dirty="0"/>
              <a:t> </a:t>
            </a:r>
            <a:r>
              <a:rPr lang="uk-UA" sz="2400" dirty="0" err="1"/>
              <a:t>purpose</a:t>
            </a:r>
            <a:r>
              <a:rPr lang="uk-UA" sz="2400" dirty="0"/>
              <a:t> </a:t>
            </a:r>
            <a:r>
              <a:rPr lang="uk-UA" sz="2400" dirty="0" err="1"/>
              <a:t>of</a:t>
            </a:r>
            <a:r>
              <a:rPr lang="uk-UA" sz="2400" dirty="0"/>
              <a:t> </a:t>
            </a:r>
            <a:r>
              <a:rPr lang="uk-UA" sz="2400" dirty="0" err="1"/>
              <a:t>the</a:t>
            </a:r>
            <a:r>
              <a:rPr lang="uk-UA" sz="2400" dirty="0"/>
              <a:t> </a:t>
            </a:r>
            <a:r>
              <a:rPr lang="uk-UA" sz="2400" dirty="0" err="1"/>
              <a:t>site</a:t>
            </a:r>
            <a:r>
              <a:rPr lang="uk-UA" sz="2400" dirty="0"/>
              <a:t> </a:t>
            </a:r>
            <a:r>
              <a:rPr lang="uk-UA" sz="2400" dirty="0" err="1"/>
              <a:t>is</a:t>
            </a:r>
            <a:r>
              <a:rPr lang="uk-UA" sz="2400" dirty="0"/>
              <a:t> </a:t>
            </a:r>
            <a:r>
              <a:rPr lang="uk-UA" sz="2400" dirty="0" err="1"/>
              <a:t>to</a:t>
            </a:r>
            <a:r>
              <a:rPr lang="uk-UA" sz="2400" dirty="0"/>
              <a:t> </a:t>
            </a:r>
            <a:r>
              <a:rPr lang="uk-UA" sz="2400" dirty="0" err="1"/>
              <a:t>ensure</a:t>
            </a:r>
            <a:r>
              <a:rPr lang="uk-UA" sz="2400" dirty="0"/>
              <a:t> </a:t>
            </a:r>
            <a:r>
              <a:rPr lang="uk-UA" sz="2400" dirty="0" err="1"/>
              <a:t>the</a:t>
            </a:r>
            <a:r>
              <a:rPr lang="uk-UA" sz="2400" dirty="0"/>
              <a:t> </a:t>
            </a:r>
            <a:r>
              <a:rPr lang="uk-UA" sz="2400" dirty="0" err="1"/>
              <a:t>relevance</a:t>
            </a:r>
            <a:r>
              <a:rPr lang="uk-UA" sz="2400" dirty="0"/>
              <a:t> </a:t>
            </a:r>
            <a:r>
              <a:rPr lang="uk-UA" sz="2400" dirty="0" err="1"/>
              <a:t>of</a:t>
            </a:r>
            <a:r>
              <a:rPr lang="uk-UA" sz="2400" dirty="0"/>
              <a:t> </a:t>
            </a:r>
            <a:r>
              <a:rPr lang="uk-UA" sz="2400" dirty="0" err="1"/>
              <a:t>news</a:t>
            </a:r>
            <a:r>
              <a:rPr lang="uk-UA" sz="2400" dirty="0"/>
              <a:t> </a:t>
            </a:r>
            <a:r>
              <a:rPr lang="uk-UA" sz="2400" dirty="0" err="1"/>
              <a:t>published</a:t>
            </a:r>
            <a:r>
              <a:rPr lang="uk-UA" sz="2400" dirty="0"/>
              <a:t> </a:t>
            </a:r>
            <a:r>
              <a:rPr lang="uk-UA" sz="2400" dirty="0" err="1"/>
              <a:t>on</a:t>
            </a:r>
            <a:r>
              <a:rPr lang="uk-UA" sz="2400" dirty="0"/>
              <a:t> </a:t>
            </a:r>
            <a:r>
              <a:rPr lang="uk-UA" sz="2400" dirty="0" err="1"/>
              <a:t>the</a:t>
            </a:r>
            <a:r>
              <a:rPr lang="uk-UA" sz="2400" dirty="0"/>
              <a:t> </a:t>
            </a:r>
            <a:r>
              <a:rPr lang="uk-UA" sz="2400" dirty="0" err="1"/>
              <a:t>page</a:t>
            </a:r>
            <a:r>
              <a:rPr lang="uk-UA" sz="2400" dirty="0"/>
              <a:t> </a:t>
            </a:r>
            <a:r>
              <a:rPr lang="uk-UA" sz="2400" dirty="0" err="1"/>
              <a:t>on-line</a:t>
            </a:r>
            <a:r>
              <a:rPr lang="uk-UA" sz="2400" dirty="0"/>
              <a:t> </a:t>
            </a:r>
            <a:r>
              <a:rPr lang="uk-UA" sz="2400" dirty="0" err="1"/>
              <a:t>publications</a:t>
            </a:r>
            <a:r>
              <a:rPr lang="uk-UA" sz="2400" dirty="0"/>
              <a:t>.</a:t>
            </a:r>
            <a:endParaRPr lang="uk-UA" sz="2400" dirty="0">
              <a:solidFill>
                <a:schemeClr val="tx1"/>
              </a:solidFill>
            </a:endParaRPr>
          </a:p>
          <a:p>
            <a:pPr algn="ctr"/>
            <a:r>
              <a:rPr lang="uk-UA" sz="2400" dirty="0" err="1"/>
              <a:t>News</a:t>
            </a:r>
            <a:r>
              <a:rPr lang="uk-UA" sz="2400" dirty="0"/>
              <a:t> </a:t>
            </a:r>
            <a:r>
              <a:rPr lang="uk-UA" sz="2400" dirty="0" err="1"/>
              <a:t>reports</a:t>
            </a:r>
            <a:r>
              <a:rPr lang="uk-UA" sz="2400" dirty="0"/>
              <a:t> </a:t>
            </a:r>
            <a:r>
              <a:rPr lang="uk-UA" sz="2400" dirty="0" err="1"/>
              <a:t>are</a:t>
            </a:r>
            <a:r>
              <a:rPr lang="uk-UA" sz="2400" dirty="0"/>
              <a:t> </a:t>
            </a:r>
            <a:r>
              <a:rPr lang="uk-UA" sz="2400" dirty="0" err="1"/>
              <a:t>form</a:t>
            </a:r>
            <a:r>
              <a:rPr lang="uk-UA" sz="2400" dirty="0"/>
              <a:t> </a:t>
            </a:r>
            <a:r>
              <a:rPr lang="uk-UA" sz="2400" dirty="0" err="1"/>
              <a:t>by</a:t>
            </a:r>
            <a:r>
              <a:rPr lang="uk-UA" sz="2400" dirty="0"/>
              <a:t> </a:t>
            </a:r>
            <a:r>
              <a:rPr lang="uk-UA" sz="2400" dirty="0" err="1"/>
              <a:t>manual</a:t>
            </a:r>
            <a:r>
              <a:rPr lang="uk-UA" sz="2400" dirty="0"/>
              <a:t> </a:t>
            </a:r>
            <a:r>
              <a:rPr lang="uk-UA" sz="2400" dirty="0" err="1"/>
              <a:t>input</a:t>
            </a:r>
            <a:r>
              <a:rPr lang="uk-UA" sz="2400" dirty="0"/>
              <a:t> </a:t>
            </a:r>
            <a:r>
              <a:rPr lang="uk-UA" sz="2400" dirty="0" err="1"/>
              <a:t>or</a:t>
            </a:r>
            <a:r>
              <a:rPr lang="uk-UA" sz="2400" dirty="0"/>
              <a:t> </a:t>
            </a:r>
            <a:r>
              <a:rPr lang="uk-UA" sz="2400" dirty="0" err="1"/>
              <a:t>by</a:t>
            </a:r>
            <a:r>
              <a:rPr lang="uk-UA" sz="2400" dirty="0"/>
              <a:t> </a:t>
            </a:r>
            <a:r>
              <a:rPr lang="uk-UA" sz="2400" dirty="0" err="1"/>
              <a:t>the</a:t>
            </a:r>
            <a:r>
              <a:rPr lang="uk-UA" sz="2400" dirty="0"/>
              <a:t> </a:t>
            </a:r>
            <a:r>
              <a:rPr lang="uk-UA" sz="2400" dirty="0" err="1"/>
              <a:t>server</a:t>
            </a:r>
            <a:r>
              <a:rPr lang="uk-UA" sz="2400" dirty="0"/>
              <a:t>.</a:t>
            </a:r>
            <a:endParaRPr lang="uk-UA" sz="2400" dirty="0">
              <a:solidFill>
                <a:schemeClr val="tx1"/>
              </a:solidFill>
            </a:endParaRPr>
          </a:p>
          <a:p>
            <a:pPr algn="ctr"/>
            <a:r>
              <a:rPr lang="uk-UA" sz="2400" dirty="0" err="1"/>
              <a:t>The</a:t>
            </a:r>
            <a:r>
              <a:rPr lang="uk-UA" sz="2400" dirty="0"/>
              <a:t> </a:t>
            </a:r>
            <a:r>
              <a:rPr lang="uk-UA" sz="2400" dirty="0" err="1"/>
              <a:t>content</a:t>
            </a:r>
            <a:r>
              <a:rPr lang="uk-UA" sz="2400" dirty="0"/>
              <a:t> </a:t>
            </a:r>
            <a:r>
              <a:rPr lang="uk-UA" sz="2400" dirty="0" err="1"/>
              <a:t>of</a:t>
            </a:r>
            <a:r>
              <a:rPr lang="uk-UA" sz="2400" dirty="0"/>
              <a:t> </a:t>
            </a:r>
            <a:r>
              <a:rPr lang="uk-UA" sz="2400" dirty="0" err="1"/>
              <a:t>the</a:t>
            </a:r>
            <a:r>
              <a:rPr lang="uk-UA" sz="2400" dirty="0"/>
              <a:t> </a:t>
            </a:r>
            <a:r>
              <a:rPr lang="uk-UA" sz="2400" dirty="0" err="1"/>
              <a:t>site</a:t>
            </a:r>
            <a:r>
              <a:rPr lang="uk-UA" sz="2400" dirty="0"/>
              <a:t> </a:t>
            </a:r>
            <a:r>
              <a:rPr lang="uk-UA" sz="2400" dirty="0" err="1"/>
              <a:t>is</a:t>
            </a:r>
            <a:r>
              <a:rPr lang="uk-UA" sz="2400" dirty="0"/>
              <a:t> </a:t>
            </a:r>
            <a:r>
              <a:rPr lang="uk-UA" sz="2400" dirty="0" err="1"/>
              <a:t>dynamic</a:t>
            </a:r>
            <a:r>
              <a:rPr lang="uk-UA" sz="2400" dirty="0"/>
              <a:t> </a:t>
            </a:r>
            <a:r>
              <a:rPr lang="uk-UA" sz="2400" dirty="0" err="1"/>
              <a:t>information</a:t>
            </a:r>
            <a:r>
              <a:rPr lang="uk-UA" sz="2400" dirty="0"/>
              <a:t>, </a:t>
            </a:r>
            <a:r>
              <a:rPr lang="uk-UA" sz="2400" dirty="0" err="1"/>
              <a:t>which</a:t>
            </a:r>
            <a:r>
              <a:rPr lang="uk-UA" sz="2400" dirty="0"/>
              <a:t> </a:t>
            </a:r>
            <a:r>
              <a:rPr lang="uk-UA" sz="2400" dirty="0" err="1"/>
              <a:t>is</a:t>
            </a:r>
            <a:r>
              <a:rPr lang="uk-UA" sz="2400" dirty="0"/>
              <a:t> </a:t>
            </a:r>
            <a:r>
              <a:rPr lang="uk-UA" sz="2400" dirty="0" err="1"/>
              <a:t>stored</a:t>
            </a:r>
            <a:r>
              <a:rPr lang="uk-UA" sz="2400" dirty="0"/>
              <a:t> </a:t>
            </a:r>
            <a:r>
              <a:rPr lang="uk-UA" sz="2400" dirty="0" err="1"/>
              <a:t>as</a:t>
            </a:r>
            <a:r>
              <a:rPr lang="uk-UA" sz="2400" dirty="0"/>
              <a:t> </a:t>
            </a:r>
            <a:r>
              <a:rPr lang="uk-UA" sz="2400" dirty="0" err="1"/>
              <a:t>files</a:t>
            </a:r>
            <a:r>
              <a:rPr lang="uk-UA" sz="2400" dirty="0"/>
              <a:t> </a:t>
            </a:r>
            <a:r>
              <a:rPr lang="uk-UA" sz="2400" dirty="0" err="1"/>
              <a:t>in</a:t>
            </a:r>
            <a:r>
              <a:rPr lang="uk-UA" sz="2400" dirty="0"/>
              <a:t> </a:t>
            </a:r>
            <a:r>
              <a:rPr lang="uk-UA" sz="2400" dirty="0" err="1"/>
              <a:t>local</a:t>
            </a:r>
            <a:r>
              <a:rPr lang="uk-UA" sz="2400" dirty="0"/>
              <a:t> </a:t>
            </a:r>
            <a:r>
              <a:rPr lang="uk-UA" sz="2400" dirty="0" err="1"/>
              <a:t>storage</a:t>
            </a:r>
            <a:r>
              <a:rPr lang="uk-UA" sz="2400" dirty="0"/>
              <a:t>, </a:t>
            </a:r>
            <a:r>
              <a:rPr lang="uk-UA" sz="2400" dirty="0" err="1"/>
              <a:t>is</a:t>
            </a:r>
            <a:r>
              <a:rPr lang="uk-UA" sz="2400" dirty="0"/>
              <a:t> </a:t>
            </a:r>
            <a:r>
              <a:rPr lang="uk-UA" sz="2400" dirty="0" err="1"/>
              <a:t>selected</a:t>
            </a:r>
            <a:r>
              <a:rPr lang="uk-UA" sz="2400" dirty="0"/>
              <a:t> </a:t>
            </a:r>
            <a:r>
              <a:rPr lang="uk-UA" sz="2400" dirty="0" err="1"/>
              <a:t>using</a:t>
            </a:r>
            <a:r>
              <a:rPr lang="uk-UA" sz="2400" dirty="0"/>
              <a:t> </a:t>
            </a:r>
            <a:r>
              <a:rPr lang="uk-UA" sz="2400" dirty="0" err="1"/>
              <a:t>scripts</a:t>
            </a:r>
            <a:r>
              <a:rPr lang="uk-UA" sz="2400" dirty="0"/>
              <a:t> </a:t>
            </a:r>
            <a:r>
              <a:rPr lang="uk-UA" sz="2400" dirty="0" err="1"/>
              <a:t>on</a:t>
            </a:r>
            <a:r>
              <a:rPr lang="uk-UA" sz="2400" dirty="0"/>
              <a:t> </a:t>
            </a:r>
            <a:r>
              <a:rPr lang="uk-UA" sz="2400" dirty="0" err="1"/>
              <a:t>the</a:t>
            </a:r>
            <a:r>
              <a:rPr lang="uk-UA" sz="2400" dirty="0"/>
              <a:t> </a:t>
            </a:r>
            <a:r>
              <a:rPr lang="uk-UA" sz="2400" dirty="0" err="1"/>
              <a:t>client</a:t>
            </a:r>
            <a:r>
              <a:rPr lang="uk-UA" sz="2400" dirty="0"/>
              <a:t> </a:t>
            </a:r>
            <a:r>
              <a:rPr lang="uk-UA" sz="2400" dirty="0" err="1"/>
              <a:t>side</a:t>
            </a:r>
            <a:r>
              <a:rPr lang="uk-UA" sz="2400" dirty="0"/>
              <a:t>.</a:t>
            </a:r>
            <a:endParaRPr lang="uk-UA" sz="2400" dirty="0">
              <a:solidFill>
                <a:schemeClr val="tx1"/>
              </a:solidFill>
            </a:endParaRPr>
          </a:p>
          <a:p>
            <a:pPr algn="ctr"/>
            <a:r>
              <a:rPr lang="uk-UA" sz="2400" dirty="0"/>
              <a:t>HTML, CSS, ECMAScript2015 </a:t>
            </a:r>
            <a:r>
              <a:rPr lang="uk-UA" sz="2400" dirty="0" err="1"/>
              <a:t>programming</a:t>
            </a:r>
            <a:r>
              <a:rPr lang="uk-UA" sz="2400" dirty="0"/>
              <a:t> </a:t>
            </a:r>
            <a:r>
              <a:rPr lang="uk-UA" sz="2400" dirty="0" err="1"/>
              <a:t>language</a:t>
            </a:r>
            <a:r>
              <a:rPr lang="uk-UA" sz="2400" dirty="0"/>
              <a:t> </a:t>
            </a:r>
            <a:r>
              <a:rPr lang="uk-UA" sz="2400" dirty="0" err="1"/>
              <a:t>and</a:t>
            </a:r>
            <a:r>
              <a:rPr lang="uk-UA" sz="2400" dirty="0"/>
              <a:t> </a:t>
            </a:r>
            <a:r>
              <a:rPr lang="uk-UA" sz="2400" dirty="0" err="1"/>
              <a:t>Reactjs</a:t>
            </a:r>
            <a:r>
              <a:rPr lang="uk-UA" sz="2400" dirty="0"/>
              <a:t> </a:t>
            </a:r>
            <a:r>
              <a:rPr lang="uk-UA" sz="2400" dirty="0" err="1"/>
              <a:t>graphics</a:t>
            </a:r>
            <a:r>
              <a:rPr lang="uk-UA" sz="2400" dirty="0"/>
              <a:t> </a:t>
            </a:r>
            <a:r>
              <a:rPr lang="uk-UA" sz="2400" dirty="0" err="1"/>
              <a:t>library</a:t>
            </a:r>
            <a:r>
              <a:rPr lang="uk-UA" sz="2400" dirty="0"/>
              <a:t> </a:t>
            </a:r>
            <a:r>
              <a:rPr lang="uk-UA" sz="2400" dirty="0" err="1"/>
              <a:t>should</a:t>
            </a:r>
            <a:r>
              <a:rPr lang="uk-UA" sz="2400" dirty="0"/>
              <a:t> </a:t>
            </a:r>
            <a:r>
              <a:rPr lang="uk-UA" sz="2400" dirty="0" err="1"/>
              <a:t>be</a:t>
            </a:r>
            <a:r>
              <a:rPr lang="uk-UA" sz="2400" dirty="0"/>
              <a:t> </a:t>
            </a:r>
            <a:r>
              <a:rPr lang="uk-UA" sz="2400" dirty="0" err="1"/>
              <a:t>used</a:t>
            </a:r>
            <a:r>
              <a:rPr lang="uk-UA" sz="2400" dirty="0"/>
              <a:t> </a:t>
            </a:r>
            <a:r>
              <a:rPr lang="uk-UA" sz="2400" dirty="0" err="1"/>
              <a:t>in</a:t>
            </a:r>
            <a:r>
              <a:rPr lang="uk-UA" sz="2400" dirty="0"/>
              <a:t> </a:t>
            </a:r>
            <a:r>
              <a:rPr lang="uk-UA" sz="2400" dirty="0" err="1"/>
              <a:t>project</a:t>
            </a:r>
            <a:r>
              <a:rPr lang="uk-UA" sz="2400" dirty="0"/>
              <a:t>.</a:t>
            </a:r>
            <a:endParaRPr lang="uk-UA" sz="2400" dirty="0">
              <a:solidFill>
                <a:schemeClr val="tx1"/>
              </a:solidFill>
            </a:endParaRPr>
          </a:p>
          <a:p>
            <a:pPr algn="ctr"/>
            <a:r>
              <a:rPr lang="uk-UA" sz="2400" dirty="0" err="1"/>
              <a:t>All</a:t>
            </a:r>
            <a:r>
              <a:rPr lang="uk-UA" sz="2400" dirty="0"/>
              <a:t> </a:t>
            </a:r>
            <a:r>
              <a:rPr lang="uk-UA" sz="2400" dirty="0" err="1"/>
              <a:t>scripts</a:t>
            </a:r>
            <a:r>
              <a:rPr lang="uk-UA" sz="2400" dirty="0"/>
              <a:t> </a:t>
            </a:r>
            <a:r>
              <a:rPr lang="uk-UA" sz="2400" dirty="0" err="1"/>
              <a:t>and</a:t>
            </a:r>
            <a:r>
              <a:rPr lang="uk-UA" sz="2400" dirty="0"/>
              <a:t> </a:t>
            </a:r>
            <a:r>
              <a:rPr lang="uk-UA" sz="2400" dirty="0" err="1"/>
              <a:t>site</a:t>
            </a:r>
            <a:r>
              <a:rPr lang="uk-UA" sz="2400" dirty="0"/>
              <a:t> </a:t>
            </a:r>
            <a:r>
              <a:rPr lang="uk-UA" sz="2400" dirty="0" err="1"/>
              <a:t>data</a:t>
            </a:r>
            <a:r>
              <a:rPr lang="uk-UA" sz="2400" dirty="0"/>
              <a:t> </a:t>
            </a:r>
            <a:r>
              <a:rPr lang="uk-UA" sz="2400" dirty="0" err="1"/>
              <a:t>should</a:t>
            </a:r>
            <a:r>
              <a:rPr lang="uk-UA" sz="2400" dirty="0"/>
              <a:t> </a:t>
            </a:r>
            <a:r>
              <a:rPr lang="uk-UA" sz="2400" dirty="0" err="1"/>
              <a:t>be</a:t>
            </a:r>
            <a:r>
              <a:rPr lang="uk-UA" sz="2400" dirty="0"/>
              <a:t> </a:t>
            </a:r>
            <a:r>
              <a:rPr lang="uk-UA" sz="2400" dirty="0" err="1"/>
              <a:t>placed</a:t>
            </a:r>
            <a:r>
              <a:rPr lang="uk-UA" sz="2400" dirty="0"/>
              <a:t> </a:t>
            </a:r>
            <a:r>
              <a:rPr lang="uk-UA" sz="2400" dirty="0" err="1"/>
              <a:t>on</a:t>
            </a:r>
            <a:r>
              <a:rPr lang="uk-UA" sz="2400" dirty="0"/>
              <a:t> </a:t>
            </a:r>
            <a:r>
              <a:rPr lang="uk-UA" sz="2400" dirty="0" err="1"/>
              <a:t>the</a:t>
            </a:r>
            <a:r>
              <a:rPr lang="uk-UA" sz="2400" dirty="0"/>
              <a:t> </a:t>
            </a:r>
            <a:r>
              <a:rPr lang="uk-UA" sz="2400" dirty="0" err="1"/>
              <a:t>client</a:t>
            </a:r>
            <a:r>
              <a:rPr lang="uk-UA" sz="2400" dirty="0"/>
              <a:t> </a:t>
            </a:r>
            <a:r>
              <a:rPr lang="uk-UA" sz="2400" dirty="0" err="1"/>
              <a:t>side</a:t>
            </a:r>
            <a:r>
              <a:rPr lang="uk-UA" sz="2400" dirty="0"/>
              <a:t>.</a:t>
            </a:r>
            <a:endParaRPr lang="uk-UA" sz="2400" dirty="0">
              <a:solidFill>
                <a:schemeClr val="tx1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6232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8ED5A29-8579-49C6-AEA7-0039278ADE1A}"/>
              </a:ext>
            </a:extLst>
          </p:cNvPr>
          <p:cNvSpPr txBox="1"/>
          <p:nvPr/>
        </p:nvSpPr>
        <p:spPr>
          <a:xfrm>
            <a:off x="2836860" y="771525"/>
            <a:ext cx="6837365" cy="54784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uk-UA" sz="2400" dirty="0" err="1"/>
              <a:t>Functional</a:t>
            </a:r>
            <a:r>
              <a:rPr lang="uk-UA" sz="2400" dirty="0"/>
              <a:t> </a:t>
            </a:r>
            <a:r>
              <a:rPr lang="uk-UA" sz="2400" dirty="0" err="1"/>
              <a:t>requirements</a:t>
            </a:r>
            <a:endParaRPr lang="uk-UA" sz="2400" dirty="0"/>
          </a:p>
          <a:p>
            <a:pPr algn="ctr"/>
            <a:endParaRPr lang="uk-UA" sz="2000" dirty="0"/>
          </a:p>
          <a:p>
            <a:r>
              <a:rPr lang="uk-UA" sz="2000" dirty="0"/>
              <a:t>     </a:t>
            </a:r>
            <a:r>
              <a:rPr lang="uk-UA" sz="2000" dirty="0" err="1"/>
              <a:t>Architecture</a:t>
            </a:r>
            <a:r>
              <a:rPr lang="uk-UA" sz="2000" dirty="0"/>
              <a:t>:                       MVC ;</a:t>
            </a:r>
          </a:p>
          <a:p>
            <a:r>
              <a:rPr lang="uk-UA" sz="2000" dirty="0"/>
              <a:t>     </a:t>
            </a:r>
            <a:r>
              <a:rPr lang="uk-UA" sz="2000" dirty="0" err="1"/>
              <a:t>Graphic</a:t>
            </a:r>
            <a:r>
              <a:rPr lang="uk-UA" sz="2000" dirty="0"/>
              <a:t> </a:t>
            </a:r>
            <a:r>
              <a:rPr lang="uk-UA" sz="2000" dirty="0" err="1"/>
              <a:t>Library</a:t>
            </a:r>
            <a:r>
              <a:rPr lang="uk-UA" sz="2000" dirty="0"/>
              <a:t>:                  React.js ;</a:t>
            </a:r>
          </a:p>
          <a:p>
            <a:r>
              <a:rPr lang="uk-UA" sz="2000" dirty="0"/>
              <a:t>     </a:t>
            </a:r>
            <a:r>
              <a:rPr lang="uk-UA" sz="2000" dirty="0" err="1"/>
              <a:t>Syntax</a:t>
            </a:r>
            <a:r>
              <a:rPr lang="uk-UA" sz="2000" dirty="0"/>
              <a:t>:                                 </a:t>
            </a:r>
            <a:r>
              <a:rPr lang="uk-UA" sz="2000" dirty="0" err="1"/>
              <a:t>ECMAScript</a:t>
            </a:r>
            <a:r>
              <a:rPr lang="uk-UA" sz="2000" dirty="0"/>
              <a:t> 2015 ;</a:t>
            </a:r>
          </a:p>
          <a:p>
            <a:r>
              <a:rPr lang="uk-UA" sz="2000" dirty="0"/>
              <a:t>     </a:t>
            </a:r>
            <a:r>
              <a:rPr lang="uk-UA" sz="2000" dirty="0" err="1"/>
              <a:t>Asynchronous</a:t>
            </a:r>
            <a:r>
              <a:rPr lang="uk-UA" sz="2000" dirty="0"/>
              <a:t>:                    </a:t>
            </a:r>
            <a:r>
              <a:rPr lang="uk-UA" sz="2000" dirty="0" err="1"/>
              <a:t>Optional</a:t>
            </a:r>
            <a:r>
              <a:rPr lang="uk-UA" sz="2000" dirty="0"/>
              <a:t> ;</a:t>
            </a:r>
          </a:p>
          <a:p>
            <a:endParaRPr lang="uk-UA" sz="2400" dirty="0"/>
          </a:p>
          <a:p>
            <a:pPr algn="ctr"/>
            <a:r>
              <a:rPr lang="uk-UA" sz="2400" dirty="0" err="1"/>
              <a:t>Non-functional</a:t>
            </a:r>
            <a:r>
              <a:rPr lang="uk-UA" sz="2400" dirty="0"/>
              <a:t> </a:t>
            </a:r>
            <a:r>
              <a:rPr lang="uk-UA" sz="2400" dirty="0" err="1"/>
              <a:t>requirements</a:t>
            </a:r>
            <a:endParaRPr lang="uk-UA" sz="2400" dirty="0"/>
          </a:p>
          <a:p>
            <a:pPr algn="ctr"/>
            <a:endParaRPr lang="uk-UA" sz="2000" dirty="0"/>
          </a:p>
          <a:p>
            <a:r>
              <a:rPr lang="uk-UA" sz="2000" dirty="0"/>
              <a:t>    - </a:t>
            </a:r>
            <a:r>
              <a:rPr lang="uk-UA" sz="2000" err="1"/>
              <a:t>At</a:t>
            </a:r>
            <a:r>
              <a:rPr lang="uk-UA" sz="2000" dirty="0"/>
              <a:t> </a:t>
            </a:r>
            <a:r>
              <a:rPr lang="uk-UA" sz="2000" err="1"/>
              <a:t>least</a:t>
            </a:r>
            <a:r>
              <a:rPr lang="uk-UA" sz="2000" dirty="0"/>
              <a:t> 3 </a:t>
            </a:r>
            <a:r>
              <a:rPr lang="uk-UA" sz="2000" err="1"/>
              <a:t>data</a:t>
            </a:r>
            <a:r>
              <a:rPr lang="uk-UA" sz="2000" dirty="0"/>
              <a:t> </a:t>
            </a:r>
            <a:r>
              <a:rPr lang="uk-UA" sz="2000" err="1"/>
              <a:t>sources</a:t>
            </a:r>
            <a:r>
              <a:rPr lang="uk-UA" sz="2000" dirty="0"/>
              <a:t> (</a:t>
            </a:r>
            <a:r>
              <a:rPr lang="uk-UA" sz="2000" err="1"/>
              <a:t>one</a:t>
            </a:r>
            <a:r>
              <a:rPr lang="uk-UA" sz="2000" dirty="0"/>
              <a:t> </a:t>
            </a:r>
            <a:r>
              <a:rPr lang="uk-UA" sz="2000" err="1"/>
              <a:t>of</a:t>
            </a:r>
            <a:r>
              <a:rPr lang="uk-UA" sz="2000" dirty="0"/>
              <a:t> </a:t>
            </a:r>
            <a:r>
              <a:rPr lang="uk-UA" sz="2000" err="1"/>
              <a:t>them</a:t>
            </a:r>
            <a:r>
              <a:rPr lang="uk-UA" sz="2000" dirty="0"/>
              <a:t> </a:t>
            </a:r>
            <a:r>
              <a:rPr lang="uk-UA" sz="2000" err="1"/>
              <a:t>through</a:t>
            </a:r>
            <a:r>
              <a:rPr lang="uk-UA" sz="2000" dirty="0"/>
              <a:t> </a:t>
            </a:r>
            <a:r>
              <a:rPr lang="uk-UA" sz="2000" err="1"/>
              <a:t>the</a:t>
            </a:r>
            <a:r>
              <a:rPr lang="uk-UA" sz="2000" dirty="0"/>
              <a:t>        </a:t>
            </a:r>
            <a:r>
              <a:rPr lang="uk-UA" sz="2000" err="1"/>
              <a:t>server</a:t>
            </a:r>
            <a:r>
              <a:rPr lang="uk-UA" sz="2000" dirty="0"/>
              <a:t>)</a:t>
            </a:r>
          </a:p>
          <a:p>
            <a:r>
              <a:rPr lang="uk-UA" sz="2000" dirty="0"/>
              <a:t>    - </a:t>
            </a:r>
            <a:r>
              <a:rPr lang="uk-UA" sz="2000" err="1"/>
              <a:t>At</a:t>
            </a:r>
            <a:r>
              <a:rPr lang="uk-UA" sz="2000" dirty="0"/>
              <a:t> </a:t>
            </a:r>
            <a:r>
              <a:rPr lang="uk-UA" sz="2000" err="1"/>
              <a:t>least</a:t>
            </a:r>
            <a:r>
              <a:rPr lang="uk-UA" sz="2000" dirty="0"/>
              <a:t> 2 </a:t>
            </a:r>
            <a:r>
              <a:rPr lang="uk-UA" sz="2000" err="1"/>
              <a:t>different</a:t>
            </a:r>
            <a:r>
              <a:rPr lang="uk-UA" sz="2000" dirty="0"/>
              <a:t> </a:t>
            </a:r>
            <a:r>
              <a:rPr lang="uk-UA" sz="2000" err="1"/>
              <a:t>types</a:t>
            </a:r>
            <a:r>
              <a:rPr lang="uk-UA" sz="2000" dirty="0"/>
              <a:t> </a:t>
            </a:r>
            <a:r>
              <a:rPr lang="uk-UA" sz="2000" err="1"/>
              <a:t>of</a:t>
            </a:r>
            <a:r>
              <a:rPr lang="uk-UA" sz="2000" dirty="0"/>
              <a:t> </a:t>
            </a:r>
            <a:r>
              <a:rPr lang="uk-UA" sz="2000" err="1"/>
              <a:t>entity</a:t>
            </a:r>
            <a:r>
              <a:rPr lang="uk-UA" sz="2000" dirty="0"/>
              <a:t> </a:t>
            </a:r>
            <a:r>
              <a:rPr lang="uk-UA" sz="2000" err="1"/>
              <a:t>to</a:t>
            </a:r>
            <a:r>
              <a:rPr lang="uk-UA" sz="2000" dirty="0"/>
              <a:t> </a:t>
            </a:r>
            <a:r>
              <a:rPr lang="uk-UA" sz="2000" err="1"/>
              <a:t>receive</a:t>
            </a:r>
            <a:r>
              <a:rPr lang="uk-UA" sz="2000" dirty="0"/>
              <a:t> </a:t>
            </a:r>
            <a:r>
              <a:rPr lang="uk-UA" sz="2000" err="1"/>
              <a:t>data</a:t>
            </a:r>
            <a:r>
              <a:rPr lang="uk-UA" sz="2000" dirty="0"/>
              <a:t>       (</a:t>
            </a:r>
            <a:r>
              <a:rPr lang="uk-UA" sz="2000" err="1"/>
              <a:t>subscribers</a:t>
            </a:r>
            <a:r>
              <a:rPr lang="uk-UA" sz="2000" dirty="0"/>
              <a:t>)</a:t>
            </a:r>
          </a:p>
          <a:p>
            <a:r>
              <a:rPr lang="uk-UA" sz="2000" dirty="0"/>
              <a:t>    - </a:t>
            </a:r>
            <a:r>
              <a:rPr lang="uk-UA" sz="2000" err="1"/>
              <a:t>Select</a:t>
            </a:r>
            <a:r>
              <a:rPr lang="uk-UA" sz="2000" dirty="0"/>
              <a:t> </a:t>
            </a:r>
            <a:r>
              <a:rPr lang="uk-UA" sz="2000" err="1"/>
              <a:t>data</a:t>
            </a:r>
            <a:r>
              <a:rPr lang="uk-UA" sz="2000" dirty="0"/>
              <a:t> </a:t>
            </a:r>
            <a:r>
              <a:rPr lang="uk-UA" sz="2000" err="1"/>
              <a:t>source</a:t>
            </a:r>
            <a:r>
              <a:rPr lang="uk-UA" sz="2000" dirty="0"/>
              <a:t> (3)</a:t>
            </a:r>
          </a:p>
          <a:p>
            <a:r>
              <a:rPr lang="uk-UA" sz="2000" dirty="0"/>
              <a:t>    - </a:t>
            </a:r>
            <a:r>
              <a:rPr lang="uk-UA" sz="2000" err="1"/>
              <a:t>Add</a:t>
            </a:r>
            <a:r>
              <a:rPr lang="uk-UA" sz="2000" dirty="0"/>
              <a:t> / </a:t>
            </a:r>
            <a:r>
              <a:rPr lang="uk-UA" sz="2000" err="1"/>
              <a:t>Remove</a:t>
            </a:r>
            <a:r>
              <a:rPr lang="uk-UA" sz="2000" dirty="0"/>
              <a:t> </a:t>
            </a:r>
            <a:r>
              <a:rPr lang="uk-UA" sz="2000" err="1"/>
              <a:t>users</a:t>
            </a:r>
            <a:endParaRPr lang="uk-UA" sz="2000"/>
          </a:p>
          <a:p>
            <a:r>
              <a:rPr lang="uk-UA" sz="2000" dirty="0"/>
              <a:t>    - </a:t>
            </a:r>
            <a:r>
              <a:rPr lang="uk-UA" sz="2000" dirty="0" err="1"/>
              <a:t>Subscribe</a:t>
            </a:r>
            <a:r>
              <a:rPr lang="uk-UA" sz="2000" dirty="0"/>
              <a:t> / </a:t>
            </a:r>
            <a:r>
              <a:rPr lang="uk-UA" sz="2000" dirty="0" err="1"/>
              <a:t>Unsubscribe</a:t>
            </a:r>
            <a:r>
              <a:rPr lang="uk-UA" sz="2000" dirty="0"/>
              <a:t> </a:t>
            </a:r>
            <a:r>
              <a:rPr lang="uk-UA" sz="2000" dirty="0" err="1"/>
              <a:t>users</a:t>
            </a:r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86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DC4C138-BBE2-4601-9B27-F6960A44C5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xmlns="" id="{F6555DCA-BE6B-44B7-A0E9-3DF12F9306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9308" y="562356"/>
            <a:ext cx="11073384" cy="5733288"/>
          </a:xfrm>
          <a:prstGeom prst="roundRect">
            <a:avLst>
              <a:gd name="adj" fmla="val 3242"/>
            </a:avLst>
          </a:prstGeom>
          <a:solidFill>
            <a:srgbClr val="FFFFFF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xmlns="" id="{7907E280-0DE1-4EDB-A8C9-5C995CAC3C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2" descr="Безымянный2345.jpg">
            <a:extLst>
              <a:ext uri="{FF2B5EF4-FFF2-40B4-BE49-F238E27FC236}">
                <a16:creationId xmlns:a16="http://schemas.microsoft.com/office/drawing/2014/main" xmlns="" id="{88A70AD4-0065-4182-8059-815AB90AA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30" y="0"/>
            <a:ext cx="11355540" cy="6858000"/>
          </a:xfrm>
          <a:prstGeom prst="rect">
            <a:avLst/>
          </a:prstGeom>
          <a:ln w="31750" cap="sq">
            <a:noFill/>
            <a:miter lim="800000"/>
          </a:ln>
        </p:spPr>
      </p:pic>
      <p:sp>
        <p:nvSpPr>
          <p:cNvPr id="3" name="Прямоугольник 2"/>
          <p:cNvSpPr/>
          <p:nvPr/>
        </p:nvSpPr>
        <p:spPr>
          <a:xfrm>
            <a:off x="-311727" y="-457200"/>
            <a:ext cx="955130" cy="800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703782" y="-457200"/>
            <a:ext cx="955130" cy="800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326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Без названия (1).jpg">
            <a:extLst>
              <a:ext uri="{FF2B5EF4-FFF2-40B4-BE49-F238E27FC236}">
                <a16:creationId xmlns:a16="http://schemas.microsoft.com/office/drawing/2014/main" xmlns="" id="{16D2E900-C023-4639-88A9-B4445093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575"/>
            <a:ext cx="12201525" cy="688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news_portal.png">
            <a:extLst>
              <a:ext uri="{FF2B5EF4-FFF2-40B4-BE49-F238E27FC236}">
                <a16:creationId xmlns:a16="http://schemas.microsoft.com/office/drawing/2014/main" xmlns="" id="{395602F7-12E3-4082-B81A-CD20EE82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-28575"/>
            <a:ext cx="12293369" cy="6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1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conroller.png">
            <a:extLst>
              <a:ext uri="{FF2B5EF4-FFF2-40B4-BE49-F238E27FC236}">
                <a16:creationId xmlns:a16="http://schemas.microsoft.com/office/drawing/2014/main" xmlns="" id="{6F1DFFC9-CDBB-4A63-9C9F-06E654722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800" y="-44450"/>
            <a:ext cx="12411791" cy="70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0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Безымянный.jpg">
            <a:extLst>
              <a:ext uri="{FF2B5EF4-FFF2-40B4-BE49-F238E27FC236}">
                <a16:creationId xmlns:a16="http://schemas.microsoft.com/office/drawing/2014/main" xmlns="" id="{F44CE730-27D3-45DB-B2F0-0CA02716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5813" cy="68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7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5365E6-F8D6-4C86-A9D5-EB7D59FE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0" y="1714500"/>
            <a:ext cx="8610600" cy="3314586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err="1"/>
              <a:t>Developers</a:t>
            </a:r>
            <a:r>
              <a:rPr lang="uk-UA" dirty="0"/>
              <a:t>: </a:t>
            </a: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uk-UA" dirty="0" err="1">
                <a:latin typeface="Century Gothic"/>
                <a:cs typeface="+mj-ea"/>
              </a:rPr>
              <a:t>Igor</a:t>
            </a:r>
            <a:r>
              <a:rPr lang="uk-UA" dirty="0"/>
              <a:t> </a:t>
            </a:r>
            <a:r>
              <a:rPr lang="uk-UA" dirty="0" err="1"/>
              <a:t>kurchenko</a:t>
            </a: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uk-UA" dirty="0" err="1"/>
              <a:t>Bogdan</a:t>
            </a:r>
            <a:r>
              <a:rPr lang="uk-UA" dirty="0"/>
              <a:t> </a:t>
            </a:r>
            <a:r>
              <a:rPr lang="uk-UA" dirty="0" err="1"/>
              <a:t>Makarenko</a:t>
            </a: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uk-UA" dirty="0"/>
              <a:t> </a:t>
            </a:r>
            <a:r>
              <a:rPr lang="uk-UA" dirty="0" err="1"/>
              <a:t>Dmytro</a:t>
            </a:r>
            <a:r>
              <a:rPr lang="uk-UA" dirty="0"/>
              <a:t> </a:t>
            </a:r>
            <a:r>
              <a:rPr lang="uk-UA" dirty="0" err="1"/>
              <a:t>Soloviov</a:t>
            </a: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uk-UA" dirty="0"/>
              <a:t> </a:t>
            </a:r>
            <a:r>
              <a:rPr lang="uk-UA" dirty="0" err="1"/>
              <a:t>Galina</a:t>
            </a:r>
            <a:r>
              <a:rPr lang="uk-UA" dirty="0"/>
              <a:t> </a:t>
            </a:r>
            <a:r>
              <a:rPr lang="uk-UA" dirty="0" err="1">
                <a:latin typeface="Century Gothic"/>
                <a:cs typeface="+mj-ea"/>
              </a:rPr>
              <a:t>Bartkova</a:t>
            </a:r>
            <a:r>
              <a:rPr lang="uk-UA" dirty="0">
                <a:latin typeface="Century Gothic"/>
                <a:cs typeface="+mj-ea"/>
              </a:rPr>
              <a:t> </a:t>
            </a: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2178033"/>
      </p:ext>
    </p:extLst>
  </p:cSld>
  <p:clrMapOvr>
    <a:masterClrMapping/>
  </p:clrMapOvr>
</p:sld>
</file>

<file path=ppt/theme/theme1.xml><?xml version="1.0" encoding="utf-8"?>
<a:theme xmlns:a="http://schemas.openxmlformats.org/drawingml/2006/main" name="Туман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TC104033937[[fn=Туман]]</Template>
  <TotalTime>2</TotalTime>
  <Words>110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Туман</vt:lpstr>
      <vt:lpstr>React.js</vt:lpstr>
      <vt:lpstr>Techniсal project «NEWS PORTAL»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Developers:   Igor kurchenko  Bogdan Makarenko   Dmytro Soloviov   Galina Bartkova 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cp:lastModifiedBy>Igor</cp:lastModifiedBy>
  <cp:revision>11</cp:revision>
  <dcterms:created xsi:type="dcterms:W3CDTF">2013-08-01T10:59:54Z</dcterms:created>
  <dcterms:modified xsi:type="dcterms:W3CDTF">2017-11-23T10:28:28Z</dcterms:modified>
</cp:coreProperties>
</file>