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F9234-3A3A-46EC-8907-D20178F8C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D0395-2D79-430C-9333-07C9CEB3E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1FEFF-99C9-4341-B03E-342FC56B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6BBB0-F81B-46C1-A667-7639FD6F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B4E5E-1661-4986-98E8-881705F0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0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DFA7C-3D3F-4AA2-A2BD-289BD8E9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B21EBF-F63E-4A5A-9C8A-E7719EB3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1CF12F-1F0E-4F2B-B2D6-440966D5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EA972C-CC56-498E-9187-F5F81F2E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E684D-8B37-472E-A442-DE59001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F9B4AC-E71F-40DC-9438-34A6CEC68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DCCDB0-FB17-4261-9FF7-32288B0D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AC57FA-899C-434F-A3A2-41EB0C0C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67D7D-5B45-46C1-829F-F26D711D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71BDF-44E8-4661-9FA1-BDAA9FB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4480F-37DC-4ADF-A916-CC03B6E6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811F0-D0F7-4371-B245-98FBD8FC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EB155E-755B-4049-8079-DEE609D8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BC7D2-68A6-495F-B407-C1DFFBD8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89AF8-9866-4624-A2BA-89B8BF9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8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F9A4C-2B9E-47E1-A7AD-70611BDB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337F4-9DB6-4E64-A81F-2C70CA99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EAC349-D0DC-4E36-A4F4-0E8131D6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D61CD-FCD4-41DC-A978-80193AC2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42FB5-711A-4413-AE2D-40A7ECCA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FB65A-65BB-464D-A393-6C042D71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0C385-6FEF-4CFE-8315-8400BD69B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07181E-588F-49EE-8FD6-87EDD0FF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FF123E-958A-4701-9A7C-E40CD7F4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05E12B-6CD5-4B5B-A773-935EC879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BA2FF5-88D9-4755-B4B5-AE10AEE9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7F9A8-FDEF-4B6E-A2CC-4F7EFE29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DFB3B0-9996-4C3F-B215-732748D0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0878B9-6440-46DD-9F6E-CC2642DA5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4728DD-A03B-428C-831F-6E385290C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D9E18F-9B65-471E-A614-2C7A9ABD3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5F9A5E-E2EA-4327-8307-017834A6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785F51-2276-47A4-B2AD-AE6DA049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9CD816-4B49-4224-969C-B78F4B12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74EAF-05EA-472A-9E2C-A1C34863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91D7D2-00C2-40F3-A3DD-EADEF930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61B601-990C-4FA2-9153-FAE245B9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1597C7-9F5F-4609-93C5-AC4A2ED1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2B4996-7427-4BD1-A02A-AE030649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380F04-36F0-4B7D-B598-C4699F3C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740588-20DC-47BC-BB12-341A162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729AC-D593-4D87-97AF-F6212098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446F8-42CC-4A23-A319-3E4B502D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9EC5DD-0792-467D-A8EC-061A69409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BD652C-1293-434C-ADEB-A3064F80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7E0B3-C595-46D4-B1D6-132FF60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505102-B7BE-4E72-AD1B-9B597506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5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82E6D-B161-4853-96C3-1E23A657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4A2D1F-87F0-47CC-992E-9E34B4965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DC61A4-6DE9-4E98-9729-4E397F2F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9304C2-9D82-48D4-82CF-6C4173EC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570012-3E07-463F-8591-478E7239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832F29-4258-44D8-B2A7-A91E0543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605EDC-2E02-421A-A395-8F00B920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C61A2-1FE5-45E6-AEFD-6ACE23729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63755-148C-4CDF-BF0B-D7F8213E6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0152-F834-4ADC-AE12-68F5C52B2F0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0D5BB-0F9D-45AB-BA80-DCA764EC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90952-CDA2-4C78-9BCE-50D82A3C7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0082-4B21-417B-8775-EF61F03C5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F5D3A9F-EA46-43F4-B14E-8D33C5A5E8FB}"/>
              </a:ext>
            </a:extLst>
          </p:cNvPr>
          <p:cNvSpPr/>
          <p:nvPr/>
        </p:nvSpPr>
        <p:spPr>
          <a:xfrm>
            <a:off x="1716505" y="25346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717BE28-98AF-4092-88D3-565FFF9F7CB4}"/>
              </a:ext>
            </a:extLst>
          </p:cNvPr>
          <p:cNvSpPr/>
          <p:nvPr/>
        </p:nvSpPr>
        <p:spPr>
          <a:xfrm>
            <a:off x="1716505" y="19250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90DACE1-E0BE-4E02-AFC6-5FE39091CF02}"/>
              </a:ext>
            </a:extLst>
          </p:cNvPr>
          <p:cNvSpPr/>
          <p:nvPr/>
        </p:nvSpPr>
        <p:spPr>
          <a:xfrm>
            <a:off x="1716505" y="31442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7DD4CB-456C-4727-B813-FB81D2CB258C}"/>
              </a:ext>
            </a:extLst>
          </p:cNvPr>
          <p:cNvSpPr/>
          <p:nvPr/>
        </p:nvSpPr>
        <p:spPr>
          <a:xfrm>
            <a:off x="1716505" y="37538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5B734C2-C887-47DB-93AA-9BE7AF90425C}"/>
              </a:ext>
            </a:extLst>
          </p:cNvPr>
          <p:cNvSpPr/>
          <p:nvPr/>
        </p:nvSpPr>
        <p:spPr>
          <a:xfrm>
            <a:off x="1716505" y="43634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21549F-4207-49D3-956F-3CD2730600C7}"/>
              </a:ext>
            </a:extLst>
          </p:cNvPr>
          <p:cNvSpPr/>
          <p:nvPr/>
        </p:nvSpPr>
        <p:spPr>
          <a:xfrm>
            <a:off x="2887178" y="21817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F608CA1-CCBD-4AA3-B060-1747F11416C6}"/>
              </a:ext>
            </a:extLst>
          </p:cNvPr>
          <p:cNvSpPr/>
          <p:nvPr/>
        </p:nvSpPr>
        <p:spPr>
          <a:xfrm>
            <a:off x="2887178" y="15721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63F02A0-FC24-4B7A-BE49-2BB018415AE8}"/>
              </a:ext>
            </a:extLst>
          </p:cNvPr>
          <p:cNvSpPr/>
          <p:nvPr/>
        </p:nvSpPr>
        <p:spPr>
          <a:xfrm>
            <a:off x="2887178" y="27913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A2847A1-D3BE-424A-A375-5DAD308FCFBE}"/>
              </a:ext>
            </a:extLst>
          </p:cNvPr>
          <p:cNvSpPr/>
          <p:nvPr/>
        </p:nvSpPr>
        <p:spPr>
          <a:xfrm>
            <a:off x="2887178" y="34009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3A447D4-B258-4E70-87EA-FCF374B6CE9B}"/>
              </a:ext>
            </a:extLst>
          </p:cNvPr>
          <p:cNvSpPr/>
          <p:nvPr/>
        </p:nvSpPr>
        <p:spPr>
          <a:xfrm>
            <a:off x="2895199" y="40105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4DF322-25A2-4504-8165-D691A8D82ABB}"/>
              </a:ext>
            </a:extLst>
          </p:cNvPr>
          <p:cNvSpPr/>
          <p:nvPr/>
        </p:nvSpPr>
        <p:spPr>
          <a:xfrm>
            <a:off x="2887981" y="4668252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B8E65FE-CF57-4CD9-BF73-818607B6715D}"/>
              </a:ext>
            </a:extLst>
          </p:cNvPr>
          <p:cNvSpPr/>
          <p:nvPr/>
        </p:nvSpPr>
        <p:spPr>
          <a:xfrm>
            <a:off x="4104373" y="2534652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7011A1-E1B2-43B2-AC11-82990EA8CF26}"/>
              </a:ext>
            </a:extLst>
          </p:cNvPr>
          <p:cNvSpPr/>
          <p:nvPr/>
        </p:nvSpPr>
        <p:spPr>
          <a:xfrm>
            <a:off x="4104373" y="3753852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B566AB8-5667-48DD-8F1A-7005765E5403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2021305" y="1724526"/>
            <a:ext cx="865873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8A1A9A8-DDE0-4ECE-87F7-BEAEECF669A1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3191978" y="1724526"/>
            <a:ext cx="912395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91F33D7-B740-417A-8C8B-9196E63CC8E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191978" y="1724526"/>
            <a:ext cx="912395" cy="1572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19FD4ED-5AA6-49A1-85B9-7B7A70594A13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91978" y="1724526"/>
            <a:ext cx="912395" cy="2181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9D78480-7674-4C34-BFEF-271AC9C3788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021305" y="2077452"/>
            <a:ext cx="865873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0FB029C-7752-4C08-B4F4-8E66928D885F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21305" y="1724526"/>
            <a:ext cx="865873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9B8FC2E-CF7A-45CE-9C50-7CFAF29D56D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021305" y="2077452"/>
            <a:ext cx="865873" cy="866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FEA91D3-31CC-40FA-BEA6-59DCF37D4F43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021305" y="2077452"/>
            <a:ext cx="865873" cy="1475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B005B3B-0ADA-4573-9D3F-4BE6ECA028EB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2021305" y="2077452"/>
            <a:ext cx="873894" cy="20854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67AF4ED-53E5-4DE3-ACF2-4DF24D861C52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021305" y="2077452"/>
            <a:ext cx="866676" cy="2743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EDF64F1-B0ED-4A37-B3F3-3A8B473F5840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2021305" y="2334126"/>
            <a:ext cx="865873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9D04A8E-700C-4025-A301-0B66EB0DB81C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021305" y="2687052"/>
            <a:ext cx="865873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17BB3F3-21D1-4F0B-BEA1-DBFC05134AF0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021305" y="2687052"/>
            <a:ext cx="865873" cy="866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F9FBAA9-656D-4AD6-BF0E-FACF8CC0B42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021305" y="2687052"/>
            <a:ext cx="873894" cy="1475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5C2AE31-47F7-4844-8E0D-72481E515D09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021305" y="2687052"/>
            <a:ext cx="866676" cy="2133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4897EC1-E923-44D3-9291-E35901B6B00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2021305" y="1724526"/>
            <a:ext cx="865873" cy="1572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BFE96A-E5A3-400D-9A82-6DC639EFE07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021305" y="2334126"/>
            <a:ext cx="865873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D12FA5E-1E7C-4F78-9346-545988A73240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021305" y="2943726"/>
            <a:ext cx="865873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A5AEBB4-33DF-428E-9875-C943AAD3227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2021305" y="3296652"/>
            <a:ext cx="865873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5AE46E1-CE27-4876-9FB7-708ABB165B3D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021305" y="3296652"/>
            <a:ext cx="873894" cy="866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65C1C13-6E65-4095-91EA-BB62B411AC6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021305" y="3296652"/>
            <a:ext cx="866676" cy="152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C3A7366-E125-4EFB-ABDD-0A37F01CC27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021305" y="1724526"/>
            <a:ext cx="865873" cy="2181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B4603D1-39BB-4553-83BA-71B1A47989A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021305" y="2334126"/>
            <a:ext cx="865873" cy="1572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3EE1594-F83D-455F-8192-EA53A2B565C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021305" y="2943726"/>
            <a:ext cx="865873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DD7E521-0C82-477F-9500-F80D859AD0D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021305" y="3553326"/>
            <a:ext cx="865873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A6A7C641-5BF3-4094-A80B-F4284AAE9C58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2021305" y="3906252"/>
            <a:ext cx="873894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5D42230-0555-4A14-8A59-E016D8321C6C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021305" y="3906252"/>
            <a:ext cx="866676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3D3CFC6-CF5F-4F7C-9DF7-236EA479547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021305" y="1724526"/>
            <a:ext cx="865873" cy="2791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B9182C2-33A9-44D6-98FF-ADC156BE068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21305" y="2334126"/>
            <a:ext cx="865873" cy="2181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4A868F1-C4B1-4052-936D-2FD7EBB3379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021305" y="2943726"/>
            <a:ext cx="865873" cy="1572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9702D15-EC3C-482F-BC6C-CDA3D49442A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021305" y="3553326"/>
            <a:ext cx="865873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1251DE8-4D1D-4EB3-8299-29D2AFE65663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2021305" y="4162926"/>
            <a:ext cx="873894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0613439-FC87-4108-800D-75BF61A323C1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021305" y="4515852"/>
            <a:ext cx="866676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F2E8647-9246-48B8-8003-83C057FB3832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3191978" y="2334126"/>
            <a:ext cx="912395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CF814DE-8BF0-42FF-9E74-AC155280F879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191978" y="2334126"/>
            <a:ext cx="912395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C5645B2-B4B3-4D2F-AA24-F78E8444BBD2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3191978" y="2334126"/>
            <a:ext cx="912395" cy="1572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22855B2-F0D7-434A-B502-6A834E68B5C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3191978" y="2687052"/>
            <a:ext cx="912395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B7E4604-2401-4D33-B88A-DA8F557E863E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191978" y="2943726"/>
            <a:ext cx="912395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A746E46-95F7-4EFC-8BFE-CD88233D552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3191978" y="2943726"/>
            <a:ext cx="912395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6687FDF-BB4A-4529-8FA7-7AE632CE0F78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3191978" y="3553326"/>
            <a:ext cx="912395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D607B61-C1BB-41C7-B60E-514B11C08CCF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3191978" y="2687052"/>
            <a:ext cx="912395" cy="866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1077C7B-E553-4430-980B-59E9833FF230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191978" y="3296652"/>
            <a:ext cx="912395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ADFD19A-526D-489C-ADE5-BD9C547717D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3199999" y="3906252"/>
            <a:ext cx="904374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BC8056C-8A7C-4E00-9788-A8C8197A152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3192781" y="3906252"/>
            <a:ext cx="911592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B21B2ED1-3D44-48E0-8648-9C00B5E11E2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3199999" y="2687052"/>
            <a:ext cx="904374" cy="1475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D32292D4-1720-4B71-AFD6-5FAE3C218CFF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3192781" y="2687052"/>
            <a:ext cx="911592" cy="2133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3D1023F-B159-4304-BFD2-9BE28719389A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199999" y="3296652"/>
            <a:ext cx="904374" cy="866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45099D1-2612-4578-830A-9A1C7876406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192781" y="3296652"/>
            <a:ext cx="911592" cy="152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34EDAC7F-C0DB-4159-A679-95232B0C0A50}"/>
              </a:ext>
            </a:extLst>
          </p:cNvPr>
          <p:cNvSpPr txBox="1"/>
          <p:nvPr/>
        </p:nvSpPr>
        <p:spPr>
          <a:xfrm>
            <a:off x="4111591" y="30809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138B78C-9D11-43B0-95B4-DAC5B2472330}"/>
              </a:ext>
            </a:extLst>
          </p:cNvPr>
          <p:cNvSpPr txBox="1"/>
          <p:nvPr/>
        </p:nvSpPr>
        <p:spPr>
          <a:xfrm>
            <a:off x="1121241" y="3111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80A500A2-A328-45D7-AD25-9CCF1EE97694}"/>
                  </a:ext>
                </a:extLst>
              </p:cNvPr>
              <p:cNvSpPr txBox="1"/>
              <p:nvPr/>
            </p:nvSpPr>
            <p:spPr>
              <a:xfrm>
                <a:off x="4478829" y="3096126"/>
                <a:ext cx="1228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80A500A2-A328-45D7-AD25-9CCF1EE9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29" y="3096126"/>
                <a:ext cx="1228863" cy="369332"/>
              </a:xfrm>
              <a:prstGeom prst="rect">
                <a:avLst/>
              </a:prstGeom>
              <a:blipFill>
                <a:blip r:embed="rId2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61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F5D3A9F-EA46-43F4-B14E-8D33C5A5E8FB}"/>
              </a:ext>
            </a:extLst>
          </p:cNvPr>
          <p:cNvSpPr/>
          <p:nvPr/>
        </p:nvSpPr>
        <p:spPr>
          <a:xfrm>
            <a:off x="1716505" y="25346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717BE28-98AF-4092-88D3-565FFF9F7CB4}"/>
              </a:ext>
            </a:extLst>
          </p:cNvPr>
          <p:cNvSpPr/>
          <p:nvPr/>
        </p:nvSpPr>
        <p:spPr>
          <a:xfrm>
            <a:off x="1716505" y="19250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90DACE1-E0BE-4E02-AFC6-5FE39091CF02}"/>
              </a:ext>
            </a:extLst>
          </p:cNvPr>
          <p:cNvSpPr/>
          <p:nvPr/>
        </p:nvSpPr>
        <p:spPr>
          <a:xfrm>
            <a:off x="1716505" y="31442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7DD4CB-456C-4727-B813-FB81D2CB258C}"/>
              </a:ext>
            </a:extLst>
          </p:cNvPr>
          <p:cNvSpPr/>
          <p:nvPr/>
        </p:nvSpPr>
        <p:spPr>
          <a:xfrm>
            <a:off x="1716505" y="37538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5B734C2-C887-47DB-93AA-9BE7AF90425C}"/>
              </a:ext>
            </a:extLst>
          </p:cNvPr>
          <p:cNvSpPr/>
          <p:nvPr/>
        </p:nvSpPr>
        <p:spPr>
          <a:xfrm>
            <a:off x="1716505" y="43634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21549F-4207-49D3-956F-3CD2730600C7}"/>
              </a:ext>
            </a:extLst>
          </p:cNvPr>
          <p:cNvSpPr/>
          <p:nvPr/>
        </p:nvSpPr>
        <p:spPr>
          <a:xfrm>
            <a:off x="2887178" y="21817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F608CA1-CCBD-4AA3-B060-1747F11416C6}"/>
              </a:ext>
            </a:extLst>
          </p:cNvPr>
          <p:cNvSpPr/>
          <p:nvPr/>
        </p:nvSpPr>
        <p:spPr>
          <a:xfrm>
            <a:off x="2887178" y="15721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63F02A0-FC24-4B7A-BE49-2BB018415AE8}"/>
              </a:ext>
            </a:extLst>
          </p:cNvPr>
          <p:cNvSpPr/>
          <p:nvPr/>
        </p:nvSpPr>
        <p:spPr>
          <a:xfrm>
            <a:off x="2887178" y="27913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A2847A1-D3BE-424A-A375-5DAD308FCFBE}"/>
              </a:ext>
            </a:extLst>
          </p:cNvPr>
          <p:cNvSpPr/>
          <p:nvPr/>
        </p:nvSpPr>
        <p:spPr>
          <a:xfrm>
            <a:off x="2887178" y="34009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3A447D4-B258-4E70-87EA-FCF374B6CE9B}"/>
              </a:ext>
            </a:extLst>
          </p:cNvPr>
          <p:cNvSpPr/>
          <p:nvPr/>
        </p:nvSpPr>
        <p:spPr>
          <a:xfrm>
            <a:off x="2895199" y="4010526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4DF322-25A2-4504-8165-D691A8D82ABB}"/>
              </a:ext>
            </a:extLst>
          </p:cNvPr>
          <p:cNvSpPr/>
          <p:nvPr/>
        </p:nvSpPr>
        <p:spPr>
          <a:xfrm>
            <a:off x="2887981" y="4668252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7011A1-E1B2-43B2-AC11-82990EA8CF26}"/>
              </a:ext>
            </a:extLst>
          </p:cNvPr>
          <p:cNvSpPr/>
          <p:nvPr/>
        </p:nvSpPr>
        <p:spPr>
          <a:xfrm>
            <a:off x="4103570" y="3137217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B566AB8-5667-48DD-8F1A-7005765E5403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2021305" y="1724526"/>
            <a:ext cx="865873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91F33D7-B740-417A-8C8B-9196E63CC8E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191978" y="1724526"/>
            <a:ext cx="912395" cy="1572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9D78480-7674-4C34-BFEF-271AC9C3788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021305" y="2077452"/>
            <a:ext cx="865873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0FB029C-7752-4C08-B4F4-8E66928D885F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21305" y="1724526"/>
            <a:ext cx="865873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9B8FC2E-CF7A-45CE-9C50-7CFAF29D56D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021305" y="2077452"/>
            <a:ext cx="865873" cy="866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FEA91D3-31CC-40FA-BEA6-59DCF37D4F43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021305" y="2077452"/>
            <a:ext cx="865873" cy="1475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B005B3B-0ADA-4573-9D3F-4BE6ECA028EB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2021305" y="2077452"/>
            <a:ext cx="873894" cy="20854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67AF4ED-53E5-4DE3-ACF2-4DF24D861C52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021305" y="2077452"/>
            <a:ext cx="866676" cy="2743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EDF64F1-B0ED-4A37-B3F3-3A8B473F5840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2021305" y="2334126"/>
            <a:ext cx="865873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9D04A8E-700C-4025-A301-0B66EB0DB81C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021305" y="2687052"/>
            <a:ext cx="865873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17BB3F3-21D1-4F0B-BEA1-DBFC05134AF0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021305" y="2687052"/>
            <a:ext cx="865873" cy="866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F9FBAA9-656D-4AD6-BF0E-FACF8CC0B42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021305" y="2687052"/>
            <a:ext cx="873894" cy="1475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5C2AE31-47F7-4844-8E0D-72481E515D09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021305" y="2687052"/>
            <a:ext cx="866676" cy="2133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4897EC1-E923-44D3-9291-E35901B6B00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2021305" y="1724526"/>
            <a:ext cx="865873" cy="1572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BFE96A-E5A3-400D-9A82-6DC639EFE07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021305" y="2334126"/>
            <a:ext cx="865873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D12FA5E-1E7C-4F78-9346-545988A73240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021305" y="2943726"/>
            <a:ext cx="865873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A5AEBB4-33DF-428E-9875-C943AAD3227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2021305" y="3296652"/>
            <a:ext cx="865873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5AE46E1-CE27-4876-9FB7-708ABB165B3D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021305" y="3296652"/>
            <a:ext cx="873894" cy="866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65C1C13-6E65-4095-91EA-BB62B411AC6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021305" y="3296652"/>
            <a:ext cx="866676" cy="152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C3A7366-E125-4EFB-ABDD-0A37F01CC27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021305" y="1724526"/>
            <a:ext cx="865873" cy="2181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B4603D1-39BB-4553-83BA-71B1A47989A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021305" y="2334126"/>
            <a:ext cx="865873" cy="1572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3EE1594-F83D-455F-8192-EA53A2B565C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021305" y="2943726"/>
            <a:ext cx="865873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DD7E521-0C82-477F-9500-F80D859AD0D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021305" y="3553326"/>
            <a:ext cx="865873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A6A7C641-5BF3-4094-A80B-F4284AAE9C58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2021305" y="3906252"/>
            <a:ext cx="873894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5D42230-0555-4A14-8A59-E016D8321C6C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021305" y="3906252"/>
            <a:ext cx="866676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3D3CFC6-CF5F-4F7C-9DF7-236EA479547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021305" y="1724526"/>
            <a:ext cx="865873" cy="2791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B9182C2-33A9-44D6-98FF-ADC156BE068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21305" y="2334126"/>
            <a:ext cx="865873" cy="2181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4A868F1-C4B1-4052-936D-2FD7EBB3379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021305" y="2943726"/>
            <a:ext cx="865873" cy="1572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9702D15-EC3C-482F-BC6C-CDA3D49442A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021305" y="3553326"/>
            <a:ext cx="865873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1251DE8-4D1D-4EB3-8299-29D2AFE65663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2021305" y="4162926"/>
            <a:ext cx="873894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0613439-FC87-4108-800D-75BF61A323C1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021305" y="4515852"/>
            <a:ext cx="866676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CF814DE-8BF0-42FF-9E74-AC155280F879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191978" y="2334126"/>
            <a:ext cx="912395" cy="962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B7E4604-2401-4D33-B88A-DA8F557E863E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191978" y="2943726"/>
            <a:ext cx="912395" cy="352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1077C7B-E553-4430-980B-59E9833FF230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191978" y="3296652"/>
            <a:ext cx="912395" cy="256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3D1023F-B159-4304-BFD2-9BE28719389A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199999" y="3296652"/>
            <a:ext cx="904374" cy="866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45099D1-2612-4578-830A-9A1C7876406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192781" y="3296652"/>
            <a:ext cx="911592" cy="152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1138B78C-9D11-43B0-95B4-DAC5B2472330}"/>
              </a:ext>
            </a:extLst>
          </p:cNvPr>
          <p:cNvSpPr txBox="1"/>
          <p:nvPr/>
        </p:nvSpPr>
        <p:spPr>
          <a:xfrm>
            <a:off x="1121241" y="3111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80A500A2-A328-45D7-AD25-9CCF1EE97694}"/>
                  </a:ext>
                </a:extLst>
              </p:cNvPr>
              <p:cNvSpPr txBox="1"/>
              <p:nvPr/>
            </p:nvSpPr>
            <p:spPr>
              <a:xfrm>
                <a:off x="4478829" y="3096126"/>
                <a:ext cx="1039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80A500A2-A328-45D7-AD25-9CCF1EE9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29" y="3096126"/>
                <a:ext cx="10391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F8A174-3090-48EF-BCD8-3648A147F031}"/>
              </a:ext>
            </a:extLst>
          </p:cNvPr>
          <p:cNvSpPr/>
          <p:nvPr/>
        </p:nvSpPr>
        <p:spPr>
          <a:xfrm>
            <a:off x="978567" y="2554705"/>
            <a:ext cx="1604211" cy="174859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Fully Connected</a:t>
            </a:r>
          </a:p>
          <a:p>
            <a:pPr algn="ctr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128 Units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158843-4759-47A6-9B9C-9160852750A4}"/>
              </a:ext>
            </a:extLst>
          </p:cNvPr>
          <p:cNvSpPr/>
          <p:nvPr/>
        </p:nvSpPr>
        <p:spPr>
          <a:xfrm>
            <a:off x="4002504" y="2554705"/>
            <a:ext cx="1604211" cy="174859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Fully Connected</a:t>
            </a:r>
          </a:p>
          <a:p>
            <a:pPr algn="ctr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128 Units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6F8BFC8-B121-4A89-B33D-883A50BA43C3}"/>
              </a:ext>
            </a:extLst>
          </p:cNvPr>
          <p:cNvSpPr/>
          <p:nvPr/>
        </p:nvSpPr>
        <p:spPr>
          <a:xfrm>
            <a:off x="7026441" y="2554705"/>
            <a:ext cx="1604211" cy="174859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Fully Connected</a:t>
            </a:r>
          </a:p>
          <a:p>
            <a:pPr algn="ctr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4 Units (action size)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298F39-75B2-42F6-A212-21E594974B40}"/>
              </a:ext>
            </a:extLst>
          </p:cNvPr>
          <p:cNvSpPr txBox="1"/>
          <p:nvPr/>
        </p:nvSpPr>
        <p:spPr>
          <a:xfrm>
            <a:off x="2638108" y="2782669"/>
            <a:ext cx="1424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BatchNorm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+ ReLu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AA5490-DA6B-46D9-827A-2B76F589ADEE}"/>
              </a:ext>
            </a:extLst>
          </p:cNvPr>
          <p:cNvSpPr txBox="1"/>
          <p:nvPr/>
        </p:nvSpPr>
        <p:spPr>
          <a:xfrm>
            <a:off x="8622034" y="3059668"/>
            <a:ext cx="1766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Tanh activation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1BE0289-5E75-4CEB-BC36-CEF7D44D92E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2778" y="3429000"/>
            <a:ext cx="141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9A68019-BF77-4B99-BC95-1101E32E2C6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06715" y="3429000"/>
            <a:ext cx="141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7049F12-0733-435E-B006-92A97494FB34}"/>
              </a:ext>
            </a:extLst>
          </p:cNvPr>
          <p:cNvCxnSpPr/>
          <p:nvPr/>
        </p:nvCxnSpPr>
        <p:spPr>
          <a:xfrm>
            <a:off x="8630652" y="3429000"/>
            <a:ext cx="141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F7C14BF-9B44-499B-83D9-9CBCD8E96142}"/>
              </a:ext>
            </a:extLst>
          </p:cNvPr>
          <p:cNvSpPr txBox="1"/>
          <p:nvPr/>
        </p:nvSpPr>
        <p:spPr>
          <a:xfrm>
            <a:off x="5925315" y="3101823"/>
            <a:ext cx="641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Relu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FA0845-0142-4A52-A46E-94464AE9A8CC}"/>
              </a:ext>
            </a:extLst>
          </p:cNvPr>
          <p:cNvSpPr txBox="1"/>
          <p:nvPr/>
        </p:nvSpPr>
        <p:spPr>
          <a:xfrm>
            <a:off x="10307368" y="3101823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Action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14715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152E4D7-6822-435D-B419-D99D2BC41227}"/>
              </a:ext>
            </a:extLst>
          </p:cNvPr>
          <p:cNvSpPr/>
          <p:nvPr/>
        </p:nvSpPr>
        <p:spPr>
          <a:xfrm>
            <a:off x="978567" y="2554705"/>
            <a:ext cx="1604211" cy="174859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Fully Connected</a:t>
            </a:r>
          </a:p>
          <a:p>
            <a:pPr algn="ctr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128 Units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2DB8852-B5EC-4104-9FFA-4DA39F7CCC0C}"/>
              </a:ext>
            </a:extLst>
          </p:cNvPr>
          <p:cNvSpPr/>
          <p:nvPr/>
        </p:nvSpPr>
        <p:spPr>
          <a:xfrm>
            <a:off x="4002504" y="2554705"/>
            <a:ext cx="1604211" cy="174859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Fully Connected</a:t>
            </a:r>
          </a:p>
          <a:p>
            <a:pPr algn="ctr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128 Units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BCCE949-9B32-462B-99C0-6D131672FDFF}"/>
              </a:ext>
            </a:extLst>
          </p:cNvPr>
          <p:cNvSpPr/>
          <p:nvPr/>
        </p:nvSpPr>
        <p:spPr>
          <a:xfrm>
            <a:off x="7026441" y="2554705"/>
            <a:ext cx="1604211" cy="174859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Fully Connected</a:t>
            </a:r>
          </a:p>
          <a:p>
            <a:pPr algn="ctr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1 Units (regression)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C8D32E-473E-4B23-9E7D-731902ED5210}"/>
              </a:ext>
            </a:extLst>
          </p:cNvPr>
          <p:cNvSpPr txBox="1"/>
          <p:nvPr/>
        </p:nvSpPr>
        <p:spPr>
          <a:xfrm>
            <a:off x="2557898" y="2782669"/>
            <a:ext cx="1467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BatchNorm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+ LeakyReLu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2FA595-7A9D-4F06-A375-B0E59823B194}"/>
              </a:ext>
            </a:extLst>
          </p:cNvPr>
          <p:cNvSpPr txBox="1"/>
          <p:nvPr/>
        </p:nvSpPr>
        <p:spPr>
          <a:xfrm>
            <a:off x="8622034" y="3059668"/>
            <a:ext cx="156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No activation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31A3F4-07B6-4C7B-B7C0-7439F1DCA0F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2778" y="3429000"/>
            <a:ext cx="141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756CB3D-44DA-493D-B388-E9B2C97B124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06715" y="3429000"/>
            <a:ext cx="141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A3E531-84A3-4E8C-8ED9-C4C866020CA8}"/>
              </a:ext>
            </a:extLst>
          </p:cNvPr>
          <p:cNvCxnSpPr/>
          <p:nvPr/>
        </p:nvCxnSpPr>
        <p:spPr>
          <a:xfrm>
            <a:off x="8630652" y="3429000"/>
            <a:ext cx="141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3002F75-EAA6-4A41-94FE-62E9DD8364EA}"/>
              </a:ext>
            </a:extLst>
          </p:cNvPr>
          <p:cNvSpPr txBox="1"/>
          <p:nvPr/>
        </p:nvSpPr>
        <p:spPr>
          <a:xfrm>
            <a:off x="5716769" y="3101823"/>
            <a:ext cx="123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LeakyRelu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E1A98F-67C2-48FC-82A2-696D4136F0CF}"/>
              </a:ext>
            </a:extLst>
          </p:cNvPr>
          <p:cNvSpPr txBox="1"/>
          <p:nvPr/>
        </p:nvSpPr>
        <p:spPr>
          <a:xfrm>
            <a:off x="10307368" y="3101823"/>
            <a:ext cx="1094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Q-values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15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53</Words>
  <Application>Microsoft Office PowerPoint</Application>
  <PresentationFormat>Grand écran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Di Martino</dc:creator>
  <cp:lastModifiedBy>Thomas Di Martino</cp:lastModifiedBy>
  <cp:revision>4</cp:revision>
  <dcterms:created xsi:type="dcterms:W3CDTF">2020-05-20T19:54:34Z</dcterms:created>
  <dcterms:modified xsi:type="dcterms:W3CDTF">2020-05-24T19:38:37Z</dcterms:modified>
</cp:coreProperties>
</file>