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FF591-35ED-4046-A232-9DEB075C1A0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787A4B5-5E52-4C6D-B49A-073A11961819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A2961A78-AED6-4B6A-9E14-0F7D4E908250}" type="parTrans" cxnId="{3844395F-FA9E-4014-A3F2-C22E9530BE57}">
      <dgm:prSet/>
      <dgm:spPr/>
      <dgm:t>
        <a:bodyPr/>
        <a:lstStyle/>
        <a:p>
          <a:endParaRPr lang="fr-FR"/>
        </a:p>
      </dgm:t>
    </dgm:pt>
    <dgm:pt modelId="{A28C0776-D75B-48FA-B0C7-FC8E6C1B0235}" type="sibTrans" cxnId="{3844395F-FA9E-4014-A3F2-C22E9530BE57}">
      <dgm:prSet/>
      <dgm:spPr/>
      <dgm:t>
        <a:bodyPr/>
        <a:lstStyle/>
        <a:p>
          <a:endParaRPr lang="fr-FR"/>
        </a:p>
      </dgm:t>
    </dgm:pt>
    <dgm:pt modelId="{8BD9BD9C-AE74-46F9-A02C-085C60C11B1B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F2F7121-B505-47B8-9E3F-BD66F2221805}" type="parTrans" cxnId="{F8F5E815-1D1A-44A8-997C-A120FD06F3DC}">
      <dgm:prSet/>
      <dgm:spPr/>
      <dgm:t>
        <a:bodyPr/>
        <a:lstStyle/>
        <a:p>
          <a:endParaRPr lang="fr-FR"/>
        </a:p>
      </dgm:t>
    </dgm:pt>
    <dgm:pt modelId="{5DF91241-5B98-4064-AF33-FD68785F1E1C}" type="sibTrans" cxnId="{F8F5E815-1D1A-44A8-997C-A120FD06F3DC}">
      <dgm:prSet/>
      <dgm:spPr/>
      <dgm:t>
        <a:bodyPr/>
        <a:lstStyle/>
        <a:p>
          <a:endParaRPr lang="fr-FR"/>
        </a:p>
      </dgm:t>
    </dgm:pt>
    <dgm:pt modelId="{23454118-5740-4CE7-9777-9D743F619B60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i="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D156768-F7D5-4C18-ADE9-39FB48A3F941}" type="parTrans" cxnId="{9CD0BCCE-66F0-49B0-9AE5-A4DA9C3542FD}">
      <dgm:prSet/>
      <dgm:spPr/>
      <dgm:t>
        <a:bodyPr/>
        <a:lstStyle/>
        <a:p>
          <a:endParaRPr lang="fr-FR"/>
        </a:p>
      </dgm:t>
    </dgm:pt>
    <dgm:pt modelId="{9FBBFB77-2538-45FD-84E8-A7FCE5BCA133}" type="sibTrans" cxnId="{9CD0BCCE-66F0-49B0-9AE5-A4DA9C3542FD}">
      <dgm:prSet/>
      <dgm:spPr/>
      <dgm:t>
        <a:bodyPr/>
        <a:lstStyle/>
        <a:p>
          <a:endParaRPr lang="fr-FR"/>
        </a:p>
      </dgm:t>
    </dgm:pt>
    <dgm:pt modelId="{1265D6B5-F4C7-47B5-BC81-E7782B42A9CF}" type="pres">
      <dgm:prSet presAssocID="{049FF591-35ED-4046-A232-9DEB075C1A02}" presName="Name0" presStyleCnt="0">
        <dgm:presLayoutVars>
          <dgm:dir/>
          <dgm:resizeHandles val="exact"/>
        </dgm:presLayoutVars>
      </dgm:prSet>
      <dgm:spPr/>
    </dgm:pt>
    <dgm:pt modelId="{4236FC81-A065-4E2D-8405-A2E3D7972F33}" type="pres">
      <dgm:prSet presAssocID="{1787A4B5-5E52-4C6D-B49A-073A11961819}" presName="node" presStyleLbl="node1" presStyleIdx="0" presStyleCnt="3">
        <dgm:presLayoutVars>
          <dgm:bulletEnabled val="1"/>
        </dgm:presLayoutVars>
      </dgm:prSet>
      <dgm:spPr/>
    </dgm:pt>
    <dgm:pt modelId="{C98945B9-0B2C-4484-8255-B2AB80B9CFDF}" type="pres">
      <dgm:prSet presAssocID="{A28C0776-D75B-48FA-B0C7-FC8E6C1B0235}" presName="sibTrans" presStyleLbl="sibTrans2D1" presStyleIdx="0" presStyleCnt="2"/>
      <dgm:spPr/>
    </dgm:pt>
    <dgm:pt modelId="{3EE9828D-A85A-4061-A655-E500C439C9BD}" type="pres">
      <dgm:prSet presAssocID="{A28C0776-D75B-48FA-B0C7-FC8E6C1B0235}" presName="connectorText" presStyleLbl="sibTrans2D1" presStyleIdx="0" presStyleCnt="2"/>
      <dgm:spPr/>
    </dgm:pt>
    <dgm:pt modelId="{23D3A974-B9AA-42AB-A7AA-599EA4B6A4A8}" type="pres">
      <dgm:prSet presAssocID="{8BD9BD9C-AE74-46F9-A02C-085C60C11B1B}" presName="node" presStyleLbl="node1" presStyleIdx="1" presStyleCnt="3">
        <dgm:presLayoutVars>
          <dgm:bulletEnabled val="1"/>
        </dgm:presLayoutVars>
      </dgm:prSet>
      <dgm:spPr/>
    </dgm:pt>
    <dgm:pt modelId="{93D0068A-E85B-42C8-AF35-4EF3878279AC}" type="pres">
      <dgm:prSet presAssocID="{5DF91241-5B98-4064-AF33-FD68785F1E1C}" presName="sibTrans" presStyleLbl="sibTrans2D1" presStyleIdx="1" presStyleCnt="2"/>
      <dgm:spPr/>
    </dgm:pt>
    <dgm:pt modelId="{C69F293A-0030-40C2-AAFF-1B6F03DAEFB4}" type="pres">
      <dgm:prSet presAssocID="{5DF91241-5B98-4064-AF33-FD68785F1E1C}" presName="connectorText" presStyleLbl="sibTrans2D1" presStyleIdx="1" presStyleCnt="2"/>
      <dgm:spPr/>
    </dgm:pt>
    <dgm:pt modelId="{24012D3D-F10B-410B-BDE0-B3853AD5C2D4}" type="pres">
      <dgm:prSet presAssocID="{23454118-5740-4CE7-9777-9D743F619B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8F5E815-1D1A-44A8-997C-A120FD06F3DC}" srcId="{049FF591-35ED-4046-A232-9DEB075C1A02}" destId="{8BD9BD9C-AE74-46F9-A02C-085C60C11B1B}" srcOrd="1" destOrd="0" parTransId="{CF2F7121-B505-47B8-9E3F-BD66F2221805}" sibTransId="{5DF91241-5B98-4064-AF33-FD68785F1E1C}"/>
    <dgm:cxn modelId="{12029721-D2FF-4846-8504-417668445F09}" type="presOf" srcId="{A28C0776-D75B-48FA-B0C7-FC8E6C1B0235}" destId="{C98945B9-0B2C-4484-8255-B2AB80B9CFDF}" srcOrd="0" destOrd="0" presId="urn:microsoft.com/office/officeart/2005/8/layout/process1"/>
    <dgm:cxn modelId="{1A5FBF22-431C-497F-B62A-BFACFF49EAC2}" type="presOf" srcId="{8BD9BD9C-AE74-46F9-A02C-085C60C11B1B}" destId="{23D3A974-B9AA-42AB-A7AA-599EA4B6A4A8}" srcOrd="0" destOrd="0" presId="urn:microsoft.com/office/officeart/2005/8/layout/process1"/>
    <dgm:cxn modelId="{5A8AE740-F18B-401F-8504-141E7FC544B5}" type="presOf" srcId="{5DF91241-5B98-4064-AF33-FD68785F1E1C}" destId="{93D0068A-E85B-42C8-AF35-4EF3878279AC}" srcOrd="0" destOrd="0" presId="urn:microsoft.com/office/officeart/2005/8/layout/process1"/>
    <dgm:cxn modelId="{3844395F-FA9E-4014-A3F2-C22E9530BE57}" srcId="{049FF591-35ED-4046-A232-9DEB075C1A02}" destId="{1787A4B5-5E52-4C6D-B49A-073A11961819}" srcOrd="0" destOrd="0" parTransId="{A2961A78-AED6-4B6A-9E14-0F7D4E908250}" sibTransId="{A28C0776-D75B-48FA-B0C7-FC8E6C1B0235}"/>
    <dgm:cxn modelId="{660714B5-92C2-4D1D-9846-3BA9BFBA4260}" type="presOf" srcId="{23454118-5740-4CE7-9777-9D743F619B60}" destId="{24012D3D-F10B-410B-BDE0-B3853AD5C2D4}" srcOrd="0" destOrd="0" presId="urn:microsoft.com/office/officeart/2005/8/layout/process1"/>
    <dgm:cxn modelId="{B80DB9BD-E48A-4B6B-9093-93141E9B7402}" type="presOf" srcId="{1787A4B5-5E52-4C6D-B49A-073A11961819}" destId="{4236FC81-A065-4E2D-8405-A2E3D7972F33}" srcOrd="0" destOrd="0" presId="urn:microsoft.com/office/officeart/2005/8/layout/process1"/>
    <dgm:cxn modelId="{9CD0BCCE-66F0-49B0-9AE5-A4DA9C3542FD}" srcId="{049FF591-35ED-4046-A232-9DEB075C1A02}" destId="{23454118-5740-4CE7-9777-9D743F619B60}" srcOrd="2" destOrd="0" parTransId="{CD156768-F7D5-4C18-ADE9-39FB48A3F941}" sibTransId="{9FBBFB77-2538-45FD-84E8-A7FCE5BCA133}"/>
    <dgm:cxn modelId="{233B14D6-15B0-401F-8F49-EED3EB1D1B31}" type="presOf" srcId="{A28C0776-D75B-48FA-B0C7-FC8E6C1B0235}" destId="{3EE9828D-A85A-4061-A655-E500C439C9BD}" srcOrd="1" destOrd="0" presId="urn:microsoft.com/office/officeart/2005/8/layout/process1"/>
    <dgm:cxn modelId="{03675CE6-B200-44FA-984E-D1FC1764CE46}" type="presOf" srcId="{5DF91241-5B98-4064-AF33-FD68785F1E1C}" destId="{C69F293A-0030-40C2-AAFF-1B6F03DAEFB4}" srcOrd="1" destOrd="0" presId="urn:microsoft.com/office/officeart/2005/8/layout/process1"/>
    <dgm:cxn modelId="{AF3DFEEB-56A8-4402-BFF3-A6AE361ACBC3}" type="presOf" srcId="{049FF591-35ED-4046-A232-9DEB075C1A02}" destId="{1265D6B5-F4C7-47B5-BC81-E7782B42A9CF}" srcOrd="0" destOrd="0" presId="urn:microsoft.com/office/officeart/2005/8/layout/process1"/>
    <dgm:cxn modelId="{1246B326-29B3-453E-8B7B-0C4AD883CB74}" type="presParOf" srcId="{1265D6B5-F4C7-47B5-BC81-E7782B42A9CF}" destId="{4236FC81-A065-4E2D-8405-A2E3D7972F33}" srcOrd="0" destOrd="0" presId="urn:microsoft.com/office/officeart/2005/8/layout/process1"/>
    <dgm:cxn modelId="{7F878006-F7B5-4D0F-BFCF-0AFBB192EA3A}" type="presParOf" srcId="{1265D6B5-F4C7-47B5-BC81-E7782B42A9CF}" destId="{C98945B9-0B2C-4484-8255-B2AB80B9CFDF}" srcOrd="1" destOrd="0" presId="urn:microsoft.com/office/officeart/2005/8/layout/process1"/>
    <dgm:cxn modelId="{2738E08A-1E35-4F27-8654-0D5B7C0CD204}" type="presParOf" srcId="{C98945B9-0B2C-4484-8255-B2AB80B9CFDF}" destId="{3EE9828D-A85A-4061-A655-E500C439C9BD}" srcOrd="0" destOrd="0" presId="urn:microsoft.com/office/officeart/2005/8/layout/process1"/>
    <dgm:cxn modelId="{3FE4B4BF-323B-4DD0-9A37-9A35AFED5C22}" type="presParOf" srcId="{1265D6B5-F4C7-47B5-BC81-E7782B42A9CF}" destId="{23D3A974-B9AA-42AB-A7AA-599EA4B6A4A8}" srcOrd="2" destOrd="0" presId="urn:microsoft.com/office/officeart/2005/8/layout/process1"/>
    <dgm:cxn modelId="{C5ECCE54-0A60-44C1-A6D2-4BBE82DBFC0C}" type="presParOf" srcId="{1265D6B5-F4C7-47B5-BC81-E7782B42A9CF}" destId="{93D0068A-E85B-42C8-AF35-4EF3878279AC}" srcOrd="3" destOrd="0" presId="urn:microsoft.com/office/officeart/2005/8/layout/process1"/>
    <dgm:cxn modelId="{4B20A77E-8ED4-4F57-9022-80A850BFA8CB}" type="presParOf" srcId="{93D0068A-E85B-42C8-AF35-4EF3878279AC}" destId="{C69F293A-0030-40C2-AAFF-1B6F03DAEFB4}" srcOrd="0" destOrd="0" presId="urn:microsoft.com/office/officeart/2005/8/layout/process1"/>
    <dgm:cxn modelId="{A87DB39B-1B26-458A-A07E-29B32BE1D2C2}" type="presParOf" srcId="{1265D6B5-F4C7-47B5-BC81-E7782B42A9CF}" destId="{24012D3D-F10B-410B-BDE0-B3853AD5C2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6FC81-A065-4E2D-8405-A2E3D7972F33}">
      <dsp:nvSpPr>
        <dsp:cNvPr id="0" name=""/>
        <dsp:cNvSpPr/>
      </dsp:nvSpPr>
      <dsp:spPr>
        <a:xfrm>
          <a:off x="9769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1083" y="2604323"/>
        <a:ext cx="2817338" cy="1649352"/>
      </dsp:txXfrm>
    </dsp:sp>
    <dsp:sp modelId="{C98945B9-0B2C-4484-8255-B2AB80B9CFDF}">
      <dsp:nvSpPr>
        <dsp:cNvPr id="0" name=""/>
        <dsp:cNvSpPr/>
      </dsp:nvSpPr>
      <dsp:spPr>
        <a:xfrm>
          <a:off x="3221732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3221732" y="3211754"/>
        <a:ext cx="433322" cy="434491"/>
      </dsp:txXfrm>
    </dsp:sp>
    <dsp:sp modelId="{23D3A974-B9AA-42AB-A7AA-599EA4B6A4A8}">
      <dsp:nvSpPr>
        <dsp:cNvPr id="0" name=""/>
        <dsp:cNvSpPr/>
      </dsp:nvSpPr>
      <dsp:spPr>
        <a:xfrm>
          <a:off x="4097723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149037" y="2604323"/>
        <a:ext cx="2817338" cy="1649352"/>
      </dsp:txXfrm>
    </dsp:sp>
    <dsp:sp modelId="{93D0068A-E85B-42C8-AF35-4EF3878279AC}">
      <dsp:nvSpPr>
        <dsp:cNvPr id="0" name=""/>
        <dsp:cNvSpPr/>
      </dsp:nvSpPr>
      <dsp:spPr>
        <a:xfrm>
          <a:off x="7309686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7309686" y="3211754"/>
        <a:ext cx="433322" cy="434491"/>
      </dsp:txXfrm>
    </dsp:sp>
    <dsp:sp modelId="{24012D3D-F10B-410B-BDE0-B3853AD5C2D4}">
      <dsp:nvSpPr>
        <dsp:cNvPr id="0" name=""/>
        <dsp:cNvSpPr/>
      </dsp:nvSpPr>
      <dsp:spPr>
        <a:xfrm>
          <a:off x="8185676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sz="2200" i="0" kern="120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236990" y="2604323"/>
        <a:ext cx="2817338" cy="164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BDB9B-8A7B-463F-9BF7-9E899C0C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C7C8F8-CDA3-4678-B55C-2C15D367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4C222-7788-478B-BDD9-3F078B32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B64EE-C2A5-4C89-8058-6DEF172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42814-7081-4BCF-813D-BA2DDAA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E8E0-1273-4BE1-9801-12AA9AC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3DD75-3EAC-4536-A604-2983AACB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A607F-5C9F-4EBA-AD50-81B3482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DC94C-82D7-4780-A405-3F1785F6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FCF2-885D-4C81-AF7A-15BDA95E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CB86B-B2C5-4403-86CD-57B780B7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1B73F6-E9CF-4431-8FEE-438715F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4272-F9F1-420E-9D42-535BFE7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48380-A604-449E-936D-CEE5D0A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44D3A-53CB-4624-B9E2-8427E065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35BAE-4C62-4EE1-8587-13ED5F85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F9CFD-3E09-4E93-B8D4-B0C88B9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82E4-EE9C-4272-BC37-E1915B9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4A64F-4A3A-420E-A751-AACD67C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AD946-4163-4941-99AC-08968701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7C9B-0146-41CE-ADFD-69F69BC9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025ED-AA7E-4D13-84CB-9EC645DE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7782B-8DA0-4AA9-8D4C-3AAD3BC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E01D9-DA17-4123-84AB-6308F4B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22D-04E2-4B1F-82E7-BA27615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65B1A-DCF1-43B4-B960-A775415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01F2-63F6-4810-B1A7-1C019440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4AAA42-C225-4FDA-B9CD-54364A36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4B0B7-370C-4538-9867-4F116BB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E488D-992F-4D35-B7E8-F72B8E8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98129-9F89-4DBB-8C1D-8B994B0C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85AA8-ABF4-4F6A-B104-2BDCCC5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71CD2-F09D-4E52-8BCC-9449BFB4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48E02-8CB9-478B-90BF-B9247410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DC586F-E0EA-43D7-9245-742246C6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DF064-E434-41DD-A9C7-8139BD2C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68A04-401F-4B22-BDE2-9E5BFFB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4E7143-9AA6-4744-B5A6-573B54B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868C81-F9B5-485F-902C-8800BCF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7ADAA-652F-4EB4-BBA2-08E9029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539DF-E6B0-4C8B-8A5D-852AD81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AA2A6C-0E57-424C-ADA0-6EF7A92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4589C-240D-4896-9895-D545227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736CD-1634-4500-823C-0F3CCC8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6125B7-8B53-4E34-B9D3-A50F03F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993BF-4641-433B-8810-27B2A61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BC582-DC78-4C0E-84C4-DB980DB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1A70-7BA6-44FD-A854-BE23B20C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B246D-C449-4CA6-9CC7-B617A7EB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E8343-B9DF-4F35-8569-41DE3D5C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E6122-E1CD-4F21-A34C-C9AFB52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EEB56-6232-4EBC-9C91-72212B1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D897-9FAB-4D4D-B876-40AA7E06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F52696-DA84-4C47-8D9A-10F1D4D4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745C6-FAC8-4704-AE0A-9D4283B3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BDEF4-5BFD-4080-ADB9-CF83FF4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52C437-8014-46C6-9625-94ECE00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E91F7-30AA-4FFF-B818-BAA8473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D3CC1C-0022-4CBA-B398-2AA9EEE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0419-2850-46A1-A3A5-A0453A1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0E880-5B49-4386-9B9B-B378F1DB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06431-B320-436B-935F-082DF871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DD5D6-D329-407C-8F37-F3ACBCBC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975B32B-816C-45AB-B941-35C5BF69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22535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893">
                  <a:extLst>
                    <a:ext uri="{9D8B030D-6E8A-4147-A177-3AD203B41FA5}">
                      <a16:colId xmlns:a16="http://schemas.microsoft.com/office/drawing/2014/main" val="311707971"/>
                    </a:ext>
                  </a:extLst>
                </a:gridCol>
                <a:gridCol w="4941115">
                  <a:extLst>
                    <a:ext uri="{9D8B030D-6E8A-4147-A177-3AD203B41FA5}">
                      <a16:colId xmlns:a16="http://schemas.microsoft.com/office/drawing/2014/main" val="3289099555"/>
                    </a:ext>
                  </a:extLst>
                </a:gridCol>
                <a:gridCol w="2292992">
                  <a:extLst>
                    <a:ext uri="{9D8B030D-6E8A-4147-A177-3AD203B41FA5}">
                      <a16:colId xmlns:a16="http://schemas.microsoft.com/office/drawing/2014/main" val="793393875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I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I do to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12263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would like to do better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do despite knowing better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696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you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6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229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make money online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ask money online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5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BC52CA6-A7B3-49E1-82AC-C39E7F6E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595598"/>
              </p:ext>
            </p:extLst>
          </p:nvPr>
        </p:nvGraphicFramePr>
        <p:xfrm>
          <a:off x="570451" y="0"/>
          <a:ext cx="111154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8AD239-4787-4DCE-B578-8F090AF8457F}"/>
              </a:ext>
            </a:extLst>
          </p:cNvPr>
          <p:cNvCxnSpPr/>
          <p:nvPr/>
        </p:nvCxnSpPr>
        <p:spPr>
          <a:xfrm flipV="1">
            <a:off x="2013358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C00E44-3C1B-4F1A-83C5-8DE16A582504}"/>
              </a:ext>
            </a:extLst>
          </p:cNvPr>
          <p:cNvCxnSpPr/>
          <p:nvPr/>
        </p:nvCxnSpPr>
        <p:spPr>
          <a:xfrm flipV="1">
            <a:off x="6167306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8C2771-0F6C-47B9-95DA-37233E1E85A6}"/>
              </a:ext>
            </a:extLst>
          </p:cNvPr>
          <p:cNvCxnSpPr/>
          <p:nvPr/>
        </p:nvCxnSpPr>
        <p:spPr>
          <a:xfrm flipV="1">
            <a:off x="10304477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747D60-E7E8-45C0-975A-32AAD1E2F77B}"/>
              </a:ext>
            </a:extLst>
          </p:cNvPr>
          <p:cNvSpPr txBox="1"/>
          <p:nvPr/>
        </p:nvSpPr>
        <p:spPr>
          <a:xfrm>
            <a:off x="989901" y="5172002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Deep Learning </a:t>
            </a:r>
          </a:p>
          <a:p>
            <a:pPr algn="ctr"/>
            <a:r>
              <a:rPr lang="en-US" dirty="0"/>
              <a:t>architecture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208904-82BA-4A54-A80B-42BCDA112132}"/>
              </a:ext>
            </a:extLst>
          </p:cNvPr>
          <p:cNvSpPr txBox="1"/>
          <p:nvPr/>
        </p:nvSpPr>
        <p:spPr>
          <a:xfrm>
            <a:off x="4756538" y="5172002"/>
            <a:ext cx="28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distance possible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244FC2-08B2-4601-8A59-659BFD8EF57C}"/>
              </a:ext>
            </a:extLst>
          </p:cNvPr>
          <p:cNvSpPr txBox="1"/>
          <p:nvPr/>
        </p:nvSpPr>
        <p:spPr>
          <a:xfrm>
            <a:off x="8994411" y="5172002"/>
            <a:ext cx="26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linear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8B55D-B2DE-4EB6-B98C-A99BD8E8BB7C}"/>
              </a:ext>
            </a:extLst>
          </p:cNvPr>
          <p:cNvSpPr/>
          <p:nvPr/>
        </p:nvSpPr>
        <p:spPr>
          <a:xfrm>
            <a:off x="2625754" y="864066"/>
            <a:ext cx="671119" cy="3791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3806-0546-4EE1-A4D9-72824B3A9719}"/>
              </a:ext>
            </a:extLst>
          </p:cNvPr>
          <p:cNvSpPr/>
          <p:nvPr/>
        </p:nvSpPr>
        <p:spPr>
          <a:xfrm>
            <a:off x="3961001" y="1157680"/>
            <a:ext cx="671119" cy="320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E3E9-F520-487E-811E-223908134A71}"/>
              </a:ext>
            </a:extLst>
          </p:cNvPr>
          <p:cNvSpPr/>
          <p:nvPr/>
        </p:nvSpPr>
        <p:spPr>
          <a:xfrm>
            <a:off x="5296248" y="1601597"/>
            <a:ext cx="671119" cy="2316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6E9C-253A-409D-B3F7-36AE39C77CB1}"/>
              </a:ext>
            </a:extLst>
          </p:cNvPr>
          <p:cNvSpPr/>
          <p:nvPr/>
        </p:nvSpPr>
        <p:spPr>
          <a:xfrm>
            <a:off x="6631495" y="1157679"/>
            <a:ext cx="671119" cy="320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FAD12-40C0-4C64-B487-6391ED5717BC}"/>
              </a:ext>
            </a:extLst>
          </p:cNvPr>
          <p:cNvSpPr/>
          <p:nvPr/>
        </p:nvSpPr>
        <p:spPr>
          <a:xfrm>
            <a:off x="7966742" y="864066"/>
            <a:ext cx="671119" cy="3791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3DFD819-D310-44B3-9174-87137623E0EA}"/>
              </a:ext>
            </a:extLst>
          </p:cNvPr>
          <p:cNvSpPr/>
          <p:nvPr/>
        </p:nvSpPr>
        <p:spPr>
          <a:xfrm>
            <a:off x="2365695" y="109057"/>
            <a:ext cx="2505421" cy="485722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98EE5C-52B2-4516-ADDF-A7C265BD2FD0}"/>
              </a:ext>
            </a:extLst>
          </p:cNvPr>
          <p:cNvSpPr txBox="1"/>
          <p:nvPr/>
        </p:nvSpPr>
        <p:spPr>
          <a:xfrm>
            <a:off x="3134916" y="1383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Encoder</a:t>
            </a:r>
            <a:endParaRPr lang="fr-FR" sz="1750" i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8994F81-2674-4DC5-B8A5-1D5189C65D3E}"/>
              </a:ext>
            </a:extLst>
          </p:cNvPr>
          <p:cNvSpPr/>
          <p:nvPr/>
        </p:nvSpPr>
        <p:spPr>
          <a:xfrm>
            <a:off x="6392498" y="109057"/>
            <a:ext cx="2505421" cy="48572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4D1CAA-01B0-4F70-9D81-DC27D1F7D575}"/>
              </a:ext>
            </a:extLst>
          </p:cNvPr>
          <p:cNvSpPr txBox="1"/>
          <p:nvPr/>
        </p:nvSpPr>
        <p:spPr>
          <a:xfrm>
            <a:off x="7162889" y="1383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rgbClr val="C00000"/>
                </a:solidFill>
                <a:latin typeface="Ubuntu" panose="020B0504030602030204" pitchFamily="34" charset="0"/>
              </a:rPr>
              <a:t>Decoder</a:t>
            </a:r>
            <a:endParaRPr lang="fr-FR" sz="1750" i="1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20538-8B49-4301-84AE-30DB08C863EB}"/>
              </a:ext>
            </a:extLst>
          </p:cNvPr>
          <p:cNvSpPr txBox="1"/>
          <p:nvPr/>
        </p:nvSpPr>
        <p:spPr>
          <a:xfrm>
            <a:off x="4751618" y="662544"/>
            <a:ext cx="17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i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Latent representation</a:t>
            </a:r>
            <a:endParaRPr lang="fr-FR" sz="1750" i="1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A856554-A8B7-44BF-901F-104A73858074}"/>
              </a:ext>
            </a:extLst>
          </p:cNvPr>
          <p:cNvCxnSpPr/>
          <p:nvPr/>
        </p:nvCxnSpPr>
        <p:spPr>
          <a:xfrm>
            <a:off x="3296873" y="864066"/>
            <a:ext cx="664128" cy="2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3EDC8B6-0F66-4622-8107-2BE5595B1E39}"/>
              </a:ext>
            </a:extLst>
          </p:cNvPr>
          <p:cNvCxnSpPr>
            <a:cxnSpLocks/>
          </p:cNvCxnSpPr>
          <p:nvPr/>
        </p:nvCxnSpPr>
        <p:spPr>
          <a:xfrm>
            <a:off x="4632120" y="1170458"/>
            <a:ext cx="664127" cy="4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29E5B7B-1D13-4DF9-99FF-5CEFABE2F65E}"/>
              </a:ext>
            </a:extLst>
          </p:cNvPr>
          <p:cNvCxnSpPr>
            <a:cxnSpLocks/>
          </p:cNvCxnSpPr>
          <p:nvPr/>
        </p:nvCxnSpPr>
        <p:spPr>
          <a:xfrm flipV="1">
            <a:off x="3300368" y="4362274"/>
            <a:ext cx="660632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B3F15D-75C4-4CFF-93BE-D6783CC31265}"/>
              </a:ext>
            </a:extLst>
          </p:cNvPr>
          <p:cNvCxnSpPr>
            <a:cxnSpLocks/>
          </p:cNvCxnSpPr>
          <p:nvPr/>
        </p:nvCxnSpPr>
        <p:spPr>
          <a:xfrm flipV="1">
            <a:off x="4616335" y="3918356"/>
            <a:ext cx="679912" cy="4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5D2C8EC-1D7A-4706-ADBE-2EE605E05132}"/>
              </a:ext>
            </a:extLst>
          </p:cNvPr>
          <p:cNvCxnSpPr>
            <a:cxnSpLocks/>
          </p:cNvCxnSpPr>
          <p:nvPr/>
        </p:nvCxnSpPr>
        <p:spPr>
          <a:xfrm>
            <a:off x="5967367" y="3918356"/>
            <a:ext cx="664128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14DFFF0-6506-40D1-81DB-A6EFCE5021F5}"/>
              </a:ext>
            </a:extLst>
          </p:cNvPr>
          <p:cNvCxnSpPr>
            <a:cxnSpLocks/>
          </p:cNvCxnSpPr>
          <p:nvPr/>
        </p:nvCxnSpPr>
        <p:spPr>
          <a:xfrm>
            <a:off x="7295623" y="4362274"/>
            <a:ext cx="671119" cy="293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6B3F5DC-2E60-4645-8A9D-BF1444A5BC88}"/>
              </a:ext>
            </a:extLst>
          </p:cNvPr>
          <p:cNvCxnSpPr>
            <a:cxnSpLocks/>
          </p:cNvCxnSpPr>
          <p:nvPr/>
        </p:nvCxnSpPr>
        <p:spPr>
          <a:xfrm flipV="1">
            <a:off x="7295623" y="864064"/>
            <a:ext cx="671119" cy="30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5D2B7B2-BCE8-4E5E-9610-A2F10A2E5104}"/>
              </a:ext>
            </a:extLst>
          </p:cNvPr>
          <p:cNvCxnSpPr>
            <a:cxnSpLocks/>
          </p:cNvCxnSpPr>
          <p:nvPr/>
        </p:nvCxnSpPr>
        <p:spPr>
          <a:xfrm flipV="1">
            <a:off x="5963871" y="1157679"/>
            <a:ext cx="667624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0BC9E-20DC-44DA-B390-DAD990631FC2}"/>
              </a:ext>
            </a:extLst>
          </p:cNvPr>
          <p:cNvSpPr txBox="1"/>
          <p:nvPr/>
        </p:nvSpPr>
        <p:spPr>
          <a:xfrm>
            <a:off x="6371437" y="5394121"/>
            <a:ext cx="30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Vector representation used to compute distances</a:t>
            </a:r>
            <a:endParaRPr lang="fr-FR" sz="175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3BEB194-0E73-46DF-BE4A-9042B3DC579F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102157" y="4448006"/>
            <a:ext cx="1798931" cy="739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97E01-1766-4D8B-83EB-178F75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A000-DE3D-4014-9522-1A5D1FD7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20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139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Ubuntu Medium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Di Martino</dc:creator>
  <cp:lastModifiedBy>Di martino, Thomas</cp:lastModifiedBy>
  <cp:revision>9</cp:revision>
  <dcterms:created xsi:type="dcterms:W3CDTF">2020-05-26T17:24:41Z</dcterms:created>
  <dcterms:modified xsi:type="dcterms:W3CDTF">2020-05-30T11:17:02Z</dcterms:modified>
</cp:coreProperties>
</file>