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0BC5-2132-4AD5-B085-FB7CC1CD5EE8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985B-5787-40D2-BFCE-98CE9E67A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F198-C368-4111-A3A5-A55C0AAE0585}" type="datetime1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0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AE30-A422-4100-A6E3-89409F4BFA47}" type="datetime1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7500-D20C-407C-839C-99E8F994D9E3}" type="datetime1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3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DCCC-215C-4399-B3F7-4F8AC7B84AC7}" type="datetime1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60E3-26B2-43CC-9254-2907078304BD}" type="datetime1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2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1D3C-DCA7-4919-B056-F8C7B3C3BA59}" type="datetime1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45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508-F531-4E5C-9538-9761ED960C4D}" type="datetime1">
              <a:rPr lang="ru-RU" smtClean="0"/>
              <a:t>12.01.2023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3E4-4266-45A0-8D36-BD0D3DCCD21E}" type="datetime1">
              <a:rPr lang="ru-RU" smtClean="0"/>
              <a:t>12.01.2023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0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6A7-B704-4CBF-8E4F-F3FFA3981F19}" type="datetime1">
              <a:rPr lang="ru-RU" smtClean="0"/>
              <a:t>12.01.2023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6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C367-22C8-4CAC-AF6B-4920DAD7EC51}" type="datetime1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2298-2064-4410-B67D-617FBD38878E}" type="datetime1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29C80-30B2-479E-984A-86B4A92F5121}" type="datetime1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C5C7-EB80-4490-BB5A-24996E411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3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организации работы магазина электроники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0823" y="4087845"/>
            <a:ext cx="9144000" cy="913978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Жабин Дмитрий,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ИУ7-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4Б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Андрей Львович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1474" y="5579706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7950" y="130629"/>
            <a:ext cx="8052319" cy="9703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81061"/>
              </p:ext>
            </p:extLst>
          </p:nvPr>
        </p:nvGraphicFramePr>
        <p:xfrm>
          <a:off x="420925" y="2121281"/>
          <a:ext cx="8512059" cy="367351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837353">
                  <a:extLst>
                    <a:ext uri="{9D8B030D-6E8A-4147-A177-3AD203B41FA5}">
                      <a16:colId xmlns:a16="http://schemas.microsoft.com/office/drawing/2014/main" val="4084209285"/>
                    </a:ext>
                  </a:extLst>
                </a:gridCol>
                <a:gridCol w="2837353">
                  <a:extLst>
                    <a:ext uri="{9D8B030D-6E8A-4147-A177-3AD203B41FA5}">
                      <a16:colId xmlns:a16="http://schemas.microsoft.com/office/drawing/2014/main" val="730606461"/>
                    </a:ext>
                  </a:extLst>
                </a:gridCol>
                <a:gridCol w="2837353">
                  <a:extLst>
                    <a:ext uri="{9D8B030D-6E8A-4147-A177-3AD203B41FA5}">
                      <a16:colId xmlns:a16="http://schemas.microsoft.com/office/drawing/2014/main" val="2320410665"/>
                    </a:ext>
                  </a:extLst>
                </a:gridCol>
              </a:tblGrid>
              <a:tr h="35490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Используется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индекс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строк в таблицах, тыс.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выполнения, </a:t>
                      </a:r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440648"/>
                  </a:ext>
                </a:extLst>
              </a:tr>
              <a:tr h="354907"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706267"/>
                  </a:ext>
                </a:extLst>
              </a:tr>
              <a:tr h="354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755815"/>
                  </a:ext>
                </a:extLst>
              </a:tr>
              <a:tr h="354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131122"/>
                  </a:ext>
                </a:extLst>
              </a:tr>
              <a:tr h="354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768283"/>
                  </a:ext>
                </a:extLst>
              </a:tr>
              <a:tr h="354907"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413613"/>
                  </a:ext>
                </a:extLst>
              </a:tr>
              <a:tr h="354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661955"/>
                  </a:ext>
                </a:extLst>
              </a:tr>
              <a:tr h="354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21.9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04221"/>
                  </a:ext>
                </a:extLst>
              </a:tr>
              <a:tr h="4731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379155"/>
                  </a:ext>
                </a:extLst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7949" y="1009505"/>
            <a:ext cx="9565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– сравнить время выполнения запросов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выборку данных из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без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7950" y="130629"/>
            <a:ext cx="8052319" cy="9703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08628" y="1567706"/>
            <a:ext cx="4258513" cy="55237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запросов зависит от объема данных линейно.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 дает выигрыш по времени уже на малых размерах таблиц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индекса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медленный рост временных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 при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объема данных (при увеличении числа строк таблиц с 1000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10000 время выполнения запросов без использования индекса увеличилось в 4.6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раза, 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индекса – лишь в 2.3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раза).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43" y="984739"/>
            <a:ext cx="5768435" cy="52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951" y="130629"/>
            <a:ext cx="3890865" cy="850739"/>
          </a:xfrm>
        </p:spPr>
        <p:txBody>
          <a:bodyPr>
            <a:normAutofit/>
          </a:bodyPr>
          <a:lstStyle/>
          <a:p>
            <a:pPr algn="l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900" y="981369"/>
            <a:ext cx="11553091" cy="574010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 была достигнута – разработана база данных для организации работы магазина электроники, а также приложение для взаимодействия с ней.</a:t>
            </a:r>
          </a:p>
          <a:p>
            <a:pPr algn="l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работы решены следующие задачи: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формализованы задача 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СУБД;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аналогов;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описана структура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база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с ролевой моделью;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доступа к БД;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взаимодействия с созданной БД;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исследования установлено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использование индексов для столбцов, по значениям которых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осуществляется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данных, позволяет снизить время выполнения запросов к базе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89" y="209760"/>
            <a:ext cx="3890865" cy="850739"/>
          </a:xfrm>
        </p:spPr>
        <p:txBody>
          <a:bodyPr>
            <a:normAutofit/>
          </a:bodyPr>
          <a:lstStyle/>
          <a:p>
            <a:pPr algn="l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89" y="1197753"/>
            <a:ext cx="9542106" cy="5523722"/>
          </a:xfrm>
        </p:spPr>
        <p:txBody>
          <a:bodyPr>
            <a:normAutofit/>
          </a:bodyPr>
          <a:lstStyle/>
          <a:p>
            <a:pPr algn="l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 – разработать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 для организации работы магазина электроники, а также приложение для взаимодействия с ней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необходимо решить следующие задачи: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задачу, данные;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типы СУБД;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существующих аналогов;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структуру базы данных;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базу данных с ролевой моделью;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для доступа к БД;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для взаимодействия с созданной БД;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влияние использования индексов на время выполнения запросов к базе данных.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0942" y="157006"/>
            <a:ext cx="6013041" cy="97038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системы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55" y="894677"/>
            <a:ext cx="7593256" cy="5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7950" y="130629"/>
            <a:ext cx="7707087" cy="9703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пользователей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7951" y="2127738"/>
            <a:ext cx="3876511" cy="19167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Покупатель.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енеджер.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56" y="1039072"/>
            <a:ext cx="2571750" cy="34480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87" y="4364461"/>
            <a:ext cx="4124325" cy="21145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873" y="1254972"/>
            <a:ext cx="26955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7949" y="130629"/>
            <a:ext cx="8658809" cy="9703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аналогов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83853"/>
              </p:ext>
            </p:extLst>
          </p:nvPr>
        </p:nvGraphicFramePr>
        <p:xfrm>
          <a:off x="475680" y="1101012"/>
          <a:ext cx="9134313" cy="28799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4901">
                  <a:extLst>
                    <a:ext uri="{9D8B030D-6E8A-4147-A177-3AD203B41FA5}">
                      <a16:colId xmlns:a16="http://schemas.microsoft.com/office/drawing/2014/main" val="2095455207"/>
                    </a:ext>
                  </a:extLst>
                </a:gridCol>
                <a:gridCol w="1957353">
                  <a:extLst>
                    <a:ext uri="{9D8B030D-6E8A-4147-A177-3AD203B41FA5}">
                      <a16:colId xmlns:a16="http://schemas.microsoft.com/office/drawing/2014/main" val="2256141751"/>
                    </a:ext>
                  </a:extLst>
                </a:gridCol>
                <a:gridCol w="1957353">
                  <a:extLst>
                    <a:ext uri="{9D8B030D-6E8A-4147-A177-3AD203B41FA5}">
                      <a16:colId xmlns:a16="http://schemas.microsoft.com/office/drawing/2014/main" val="4011384987"/>
                    </a:ext>
                  </a:extLst>
                </a:gridCol>
                <a:gridCol w="1957353">
                  <a:extLst>
                    <a:ext uri="{9D8B030D-6E8A-4147-A177-3AD203B41FA5}">
                      <a16:colId xmlns:a16="http://schemas.microsoft.com/office/drawing/2014/main" val="3437603386"/>
                    </a:ext>
                  </a:extLst>
                </a:gridCol>
                <a:gridCol w="1957353">
                  <a:extLst>
                    <a:ext uri="{9D8B030D-6E8A-4147-A177-3AD203B41FA5}">
                      <a16:colId xmlns:a16="http://schemas.microsoft.com/office/drawing/2014/main" val="1606655318"/>
                    </a:ext>
                  </a:extLst>
                </a:gridCol>
              </a:tblGrid>
              <a:tr h="4755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магазина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97221"/>
                  </a:ext>
                </a:extLst>
              </a:tr>
              <a:tr h="67458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по производителю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по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стране производства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по сроку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гарантии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Отслеживание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количества товара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267201"/>
                  </a:ext>
                </a:extLst>
              </a:tr>
              <a:tr h="432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107296"/>
                  </a:ext>
                </a:extLst>
              </a:tr>
              <a:tr h="432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Ситилинк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607243"/>
                  </a:ext>
                </a:extLst>
              </a:tr>
              <a:tr h="43244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Лига-БТ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470731"/>
                  </a:ext>
                </a:extLst>
              </a:tr>
              <a:tr h="432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FormulaTV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287413"/>
                  </a:ext>
                </a:extLst>
              </a:tr>
            </a:tbl>
          </a:graphicData>
        </a:graphic>
      </p:graphicFrame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9" y="4208370"/>
            <a:ext cx="4128914" cy="23305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3" y="4208370"/>
            <a:ext cx="3464017" cy="246793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860" y="4208370"/>
            <a:ext cx="3257455" cy="22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7950" y="130629"/>
            <a:ext cx="7707087" cy="9703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6" y="3776830"/>
            <a:ext cx="1713623" cy="19383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20" y="3861867"/>
            <a:ext cx="1636442" cy="16364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00" y="3930426"/>
            <a:ext cx="1637392" cy="1631169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663" y="3896373"/>
            <a:ext cx="1601936" cy="16019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3162" y="3961309"/>
            <a:ext cx="2008213" cy="1473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040" y="1665358"/>
            <a:ext cx="8217954" cy="14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609" y="149470"/>
            <a:ext cx="66052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58" y="1298575"/>
            <a:ext cx="71247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7950" y="130629"/>
            <a:ext cx="8052319" cy="9703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9" y="3877407"/>
            <a:ext cx="4698901" cy="27762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96" y="3877407"/>
            <a:ext cx="4691146" cy="27762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96" y="917204"/>
            <a:ext cx="4698901" cy="279978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872" y="1021631"/>
            <a:ext cx="4169773" cy="25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C5C7-EB80-4490-BB5A-24996E41172A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6" y="366102"/>
            <a:ext cx="5096847" cy="3016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19" y="366102"/>
            <a:ext cx="5088448" cy="30162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6" y="3459810"/>
            <a:ext cx="5096847" cy="30113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20" y="3459809"/>
            <a:ext cx="5088447" cy="30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396</Words>
  <Application>Microsoft Office PowerPoint</Application>
  <PresentationFormat>Широкоэкранный</PresentationFormat>
  <Paragraphs>99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приложения для организации работы магазина электроники</vt:lpstr>
      <vt:lpstr>Цель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МГТУ им.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организации работы автосалона</dc:title>
  <dc:creator>Ефремов Роман Дмитриевич</dc:creator>
  <cp:lastModifiedBy>Дмитрий Жабин</cp:lastModifiedBy>
  <cp:revision>34</cp:revision>
  <dcterms:created xsi:type="dcterms:W3CDTF">2022-06-07T16:57:25Z</dcterms:created>
  <dcterms:modified xsi:type="dcterms:W3CDTF">2023-01-12T19:37:27Z</dcterms:modified>
</cp:coreProperties>
</file>