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90D-FF29-45CC-9470-805DC7D7CBF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261B-FDBE-46A2-AFBE-FDCEF6969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44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90D-FF29-45CC-9470-805DC7D7CBF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261B-FDBE-46A2-AFBE-FDCEF6969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90D-FF29-45CC-9470-805DC7D7CBF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261B-FDBE-46A2-AFBE-FDCEF696951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1232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90D-FF29-45CC-9470-805DC7D7CBF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261B-FDBE-46A2-AFBE-FDCEF6969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894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90D-FF29-45CC-9470-805DC7D7CBF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261B-FDBE-46A2-AFBE-FDCEF696951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5154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90D-FF29-45CC-9470-805DC7D7CBF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261B-FDBE-46A2-AFBE-FDCEF6969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847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90D-FF29-45CC-9470-805DC7D7CBF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261B-FDBE-46A2-AFBE-FDCEF6969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603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90D-FF29-45CC-9470-805DC7D7CBF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261B-FDBE-46A2-AFBE-FDCEF6969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36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90D-FF29-45CC-9470-805DC7D7CBF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261B-FDBE-46A2-AFBE-FDCEF6969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04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90D-FF29-45CC-9470-805DC7D7CBF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261B-FDBE-46A2-AFBE-FDCEF6969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48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90D-FF29-45CC-9470-805DC7D7CBF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261B-FDBE-46A2-AFBE-FDCEF6969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15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90D-FF29-45CC-9470-805DC7D7CBF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261B-FDBE-46A2-AFBE-FDCEF6969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91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90D-FF29-45CC-9470-805DC7D7CBF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261B-FDBE-46A2-AFBE-FDCEF6969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94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90D-FF29-45CC-9470-805DC7D7CBF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261B-FDBE-46A2-AFBE-FDCEF6969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53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90D-FF29-45CC-9470-805DC7D7CBF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261B-FDBE-46A2-AFBE-FDCEF6969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22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90D-FF29-45CC-9470-805DC7D7CBF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261B-FDBE-46A2-AFBE-FDCEF6969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38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2890D-FF29-45CC-9470-805DC7D7CBF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33261B-FDBE-46A2-AFBE-FDCEF6969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35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ítulo 1">
            <a:extLst>
              <a:ext uri="{FF2B5EF4-FFF2-40B4-BE49-F238E27FC236}">
                <a16:creationId xmlns:a16="http://schemas.microsoft.com/office/drawing/2014/main" id="{BDEE92A8-4FAF-4EC1-99A9-64F2F736A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520" y="1314955"/>
            <a:ext cx="7920880" cy="3832778"/>
          </a:xfrm>
        </p:spPr>
        <p:txBody>
          <a:bodyPr/>
          <a:lstStyle/>
          <a:p>
            <a:r>
              <a:rPr lang="pt-BR" dirty="0"/>
              <a:t>Tópicos em Tecnologia da Informação</a:t>
            </a:r>
          </a:p>
        </p:txBody>
      </p:sp>
      <p:sp>
        <p:nvSpPr>
          <p:cNvPr id="70" name="Subtítulo 2">
            <a:extLst>
              <a:ext uri="{FF2B5EF4-FFF2-40B4-BE49-F238E27FC236}">
                <a16:creationId xmlns:a16="http://schemas.microsoft.com/office/drawing/2014/main" id="{6132F066-AFD3-4372-BEF9-D82928100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913360" y="5761101"/>
            <a:ext cx="5826719" cy="1096899"/>
          </a:xfrm>
        </p:spPr>
        <p:txBody>
          <a:bodyPr/>
          <a:lstStyle/>
          <a:p>
            <a:r>
              <a:rPr lang="pt-BR" dirty="0"/>
              <a:t>Ivan Oliveira Lopes</a:t>
            </a:r>
          </a:p>
        </p:txBody>
      </p:sp>
    </p:spTree>
    <p:extLst>
      <p:ext uri="{BB962C8B-B14F-4D97-AF65-F5344CB8AC3E}">
        <p14:creationId xmlns:p14="http://schemas.microsoft.com/office/powerpoint/2010/main" val="351052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54BEA21-AE8F-4A90-B84D-8CFFF28723C9}"/>
              </a:ext>
            </a:extLst>
          </p:cNvPr>
          <p:cNvSpPr txBox="1"/>
          <p:nvPr/>
        </p:nvSpPr>
        <p:spPr>
          <a:xfrm>
            <a:off x="900752" y="109182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Exercício: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C9BDDC6-DAC1-4C69-9250-FC901ED2C0D1}"/>
              </a:ext>
            </a:extLst>
          </p:cNvPr>
          <p:cNvSpPr txBox="1"/>
          <p:nvPr/>
        </p:nvSpPr>
        <p:spPr>
          <a:xfrm>
            <a:off x="646606" y="1490008"/>
            <a:ext cx="94708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Fazer um software para ler os gabaritos de uma prova.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A prova terá 8 questões;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Cada questão terá 4 alternativas de resposta;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O software deverá dizer quantas questões foram respondidas </a:t>
            </a:r>
          </a:p>
          <a:p>
            <a:pPr lvl="1"/>
            <a:r>
              <a:rPr lang="pt-BR" sz="2400" dirty="0"/>
              <a:t>corretamente.</a:t>
            </a:r>
          </a:p>
        </p:txBody>
      </p:sp>
    </p:spTree>
    <p:extLst>
      <p:ext uri="{BB962C8B-B14F-4D97-AF65-F5344CB8AC3E}">
        <p14:creationId xmlns:p14="http://schemas.microsoft.com/office/powerpoint/2010/main" val="161865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5C0E12C-041D-4D92-B5C1-B87ECC9AE180}"/>
              </a:ext>
            </a:extLst>
          </p:cNvPr>
          <p:cNvSpPr txBox="1"/>
          <p:nvPr/>
        </p:nvSpPr>
        <p:spPr>
          <a:xfrm>
            <a:off x="2433711" y="71745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3B01F7-142C-44D0-89B9-5DA320D729B8}"/>
              </a:ext>
            </a:extLst>
          </p:cNvPr>
          <p:cNvSpPr txBox="1"/>
          <p:nvPr/>
        </p:nvSpPr>
        <p:spPr>
          <a:xfrm>
            <a:off x="2433711" y="108678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CPF: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A8E1B2-88FC-4F22-AC58-88EEE300E9AC}"/>
              </a:ext>
            </a:extLst>
          </p:cNvPr>
          <p:cNvSpPr txBox="1"/>
          <p:nvPr/>
        </p:nvSpPr>
        <p:spPr>
          <a:xfrm>
            <a:off x="5344801" y="1086784"/>
            <a:ext cx="515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RG: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751D4BC-9076-4704-A5F6-A61F27DBF26F}"/>
              </a:ext>
            </a:extLst>
          </p:cNvPr>
          <p:cNvSpPr/>
          <p:nvPr/>
        </p:nvSpPr>
        <p:spPr>
          <a:xfrm>
            <a:off x="3251564" y="717452"/>
            <a:ext cx="49780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D3CE047-D0F9-4F74-B669-534B36E4ECE8}"/>
              </a:ext>
            </a:extLst>
          </p:cNvPr>
          <p:cNvSpPr/>
          <p:nvPr/>
        </p:nvSpPr>
        <p:spPr>
          <a:xfrm>
            <a:off x="3251565" y="1086784"/>
            <a:ext cx="20688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7CC44E2-EB4D-4621-8EBB-20AB9BDBAF13}"/>
              </a:ext>
            </a:extLst>
          </p:cNvPr>
          <p:cNvSpPr/>
          <p:nvPr/>
        </p:nvSpPr>
        <p:spPr>
          <a:xfrm>
            <a:off x="6160728" y="1086784"/>
            <a:ext cx="20688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780C65-E536-4101-81B8-26CB9046B349}"/>
              </a:ext>
            </a:extLst>
          </p:cNvPr>
          <p:cNvSpPr txBox="1"/>
          <p:nvPr/>
        </p:nvSpPr>
        <p:spPr>
          <a:xfrm>
            <a:off x="2433711" y="1796640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Questões: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C1483A1-612A-4516-A478-C67223201516}"/>
              </a:ext>
            </a:extLst>
          </p:cNvPr>
          <p:cNvSpPr txBox="1"/>
          <p:nvPr/>
        </p:nvSpPr>
        <p:spPr>
          <a:xfrm>
            <a:off x="4492493" y="1796640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Respostas: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4793E2-C14D-49D3-BE0A-EA2B6480B90D}"/>
              </a:ext>
            </a:extLst>
          </p:cNvPr>
          <p:cNvSpPr txBox="1"/>
          <p:nvPr/>
        </p:nvSpPr>
        <p:spPr>
          <a:xfrm>
            <a:off x="2765011" y="263987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1: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FC72C93-A761-419E-B5CC-F5DC1E0C3BD3}"/>
              </a:ext>
            </a:extLst>
          </p:cNvPr>
          <p:cNvSpPr txBox="1"/>
          <p:nvPr/>
        </p:nvSpPr>
        <p:spPr>
          <a:xfrm>
            <a:off x="2765011" y="3090557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2: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483E66-DC58-4D08-A590-F9BFFF715D6F}"/>
              </a:ext>
            </a:extLst>
          </p:cNvPr>
          <p:cNvSpPr txBox="1"/>
          <p:nvPr/>
        </p:nvSpPr>
        <p:spPr>
          <a:xfrm>
            <a:off x="2765011" y="356590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3: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7951B7F-0477-462D-AE5B-A874AF093090}"/>
              </a:ext>
            </a:extLst>
          </p:cNvPr>
          <p:cNvSpPr txBox="1"/>
          <p:nvPr/>
        </p:nvSpPr>
        <p:spPr>
          <a:xfrm>
            <a:off x="2765011" y="404308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4: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1F8BA36-AC28-4ADB-99AE-FBD53D556592}"/>
              </a:ext>
            </a:extLst>
          </p:cNvPr>
          <p:cNvSpPr txBox="1"/>
          <p:nvPr/>
        </p:nvSpPr>
        <p:spPr>
          <a:xfrm>
            <a:off x="2772261" y="449802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5: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BD7B7A-EDBB-495D-B86A-74F0E5B4DB26}"/>
              </a:ext>
            </a:extLst>
          </p:cNvPr>
          <p:cNvSpPr txBox="1"/>
          <p:nvPr/>
        </p:nvSpPr>
        <p:spPr>
          <a:xfrm>
            <a:off x="2772261" y="4988463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6: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AD7D468-3BA7-42FB-95FE-DEADC7A34D11}"/>
              </a:ext>
            </a:extLst>
          </p:cNvPr>
          <p:cNvSpPr txBox="1"/>
          <p:nvPr/>
        </p:nvSpPr>
        <p:spPr>
          <a:xfrm>
            <a:off x="2772261" y="5477063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7: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AD2F1F-0893-4969-820F-9ABA8C179750}"/>
              </a:ext>
            </a:extLst>
          </p:cNvPr>
          <p:cNvSpPr txBox="1"/>
          <p:nvPr/>
        </p:nvSpPr>
        <p:spPr>
          <a:xfrm>
            <a:off x="2772261" y="5954246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8: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736F29B5-823F-42F9-BC92-799A75E78787}"/>
              </a:ext>
            </a:extLst>
          </p:cNvPr>
          <p:cNvGrpSpPr/>
          <p:nvPr/>
        </p:nvGrpSpPr>
        <p:grpSpPr>
          <a:xfrm>
            <a:off x="3615998" y="2706138"/>
            <a:ext cx="3253996" cy="370298"/>
            <a:chOff x="3417218" y="2706138"/>
            <a:chExt cx="3253996" cy="370298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8E407431-9B3D-49BD-ADED-E3C2D2F7DE26}"/>
                </a:ext>
              </a:extLst>
            </p:cNvPr>
            <p:cNvSpPr/>
            <p:nvPr/>
          </p:nvSpPr>
          <p:spPr>
            <a:xfrm>
              <a:off x="3417218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A26C3D07-2CE2-4DAA-8C4C-60E2A09C3F9E}"/>
                </a:ext>
              </a:extLst>
            </p:cNvPr>
            <p:cNvSpPr/>
            <p:nvPr/>
          </p:nvSpPr>
          <p:spPr>
            <a:xfrm>
              <a:off x="4342243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2F94A71E-D980-4F15-A26B-649C4E037D35}"/>
                </a:ext>
              </a:extLst>
            </p:cNvPr>
            <p:cNvSpPr/>
            <p:nvPr/>
          </p:nvSpPr>
          <p:spPr>
            <a:xfrm>
              <a:off x="5267268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FA4DD529-637C-4314-89C7-665A7E1B0622}"/>
                </a:ext>
              </a:extLst>
            </p:cNvPr>
            <p:cNvSpPr/>
            <p:nvPr/>
          </p:nvSpPr>
          <p:spPr>
            <a:xfrm>
              <a:off x="6192293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CDF13BB-B18B-4260-A9E2-A2D67FA6C597}"/>
              </a:ext>
            </a:extLst>
          </p:cNvPr>
          <p:cNvSpPr txBox="1"/>
          <p:nvPr/>
        </p:nvSpPr>
        <p:spPr>
          <a:xfrm>
            <a:off x="3673357" y="2321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EA105E7-D4DA-4B42-8333-2DD953D71519}"/>
              </a:ext>
            </a:extLst>
          </p:cNvPr>
          <p:cNvSpPr txBox="1"/>
          <p:nvPr/>
        </p:nvSpPr>
        <p:spPr>
          <a:xfrm>
            <a:off x="4621625" y="23218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89E52B9-F4FB-4435-B46A-0EA2C141DC32}"/>
              </a:ext>
            </a:extLst>
          </p:cNvPr>
          <p:cNvSpPr txBox="1"/>
          <p:nvPr/>
        </p:nvSpPr>
        <p:spPr>
          <a:xfrm>
            <a:off x="5546650" y="23218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7ECF2F8-EABF-4A0D-9614-B2EE38AD70A7}"/>
              </a:ext>
            </a:extLst>
          </p:cNvPr>
          <p:cNvSpPr txBox="1"/>
          <p:nvPr/>
        </p:nvSpPr>
        <p:spPr>
          <a:xfrm>
            <a:off x="6471675" y="23218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D268EFF-02D2-495B-BD0D-94E26FBFBCF4}"/>
              </a:ext>
            </a:extLst>
          </p:cNvPr>
          <p:cNvGrpSpPr/>
          <p:nvPr/>
        </p:nvGrpSpPr>
        <p:grpSpPr>
          <a:xfrm>
            <a:off x="3615998" y="3153911"/>
            <a:ext cx="3253996" cy="370298"/>
            <a:chOff x="3417218" y="2706138"/>
            <a:chExt cx="3253996" cy="370298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7C12E879-4CAF-45BB-8009-492168995D06}"/>
                </a:ext>
              </a:extLst>
            </p:cNvPr>
            <p:cNvSpPr/>
            <p:nvPr/>
          </p:nvSpPr>
          <p:spPr>
            <a:xfrm>
              <a:off x="3417218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15C11991-4E9D-4A46-AD03-00B3CAEEFBFA}"/>
                </a:ext>
              </a:extLst>
            </p:cNvPr>
            <p:cNvSpPr/>
            <p:nvPr/>
          </p:nvSpPr>
          <p:spPr>
            <a:xfrm>
              <a:off x="4342243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206D9746-B1D8-40D8-A2C6-F66649ED34ED}"/>
                </a:ext>
              </a:extLst>
            </p:cNvPr>
            <p:cNvSpPr/>
            <p:nvPr/>
          </p:nvSpPr>
          <p:spPr>
            <a:xfrm>
              <a:off x="5267268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E95925B3-7B29-4173-95C2-5D679D8ECFE9}"/>
                </a:ext>
              </a:extLst>
            </p:cNvPr>
            <p:cNvSpPr/>
            <p:nvPr/>
          </p:nvSpPr>
          <p:spPr>
            <a:xfrm>
              <a:off x="6192293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D95364D-211D-4C18-BDE5-3B55F086297B}"/>
              </a:ext>
            </a:extLst>
          </p:cNvPr>
          <p:cNvGrpSpPr/>
          <p:nvPr/>
        </p:nvGrpSpPr>
        <p:grpSpPr>
          <a:xfrm>
            <a:off x="3615998" y="3629958"/>
            <a:ext cx="3253996" cy="370298"/>
            <a:chOff x="3417218" y="2706138"/>
            <a:chExt cx="3253996" cy="370298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5A25DF5D-645F-4028-A0C7-A9730DFF05DF}"/>
                </a:ext>
              </a:extLst>
            </p:cNvPr>
            <p:cNvSpPr/>
            <p:nvPr/>
          </p:nvSpPr>
          <p:spPr>
            <a:xfrm>
              <a:off x="3417218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F6119419-3033-4340-AC52-D430A592A267}"/>
                </a:ext>
              </a:extLst>
            </p:cNvPr>
            <p:cNvSpPr/>
            <p:nvPr/>
          </p:nvSpPr>
          <p:spPr>
            <a:xfrm>
              <a:off x="4342243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641BF4E3-4C86-4074-B3EE-503336A9FCAD}"/>
                </a:ext>
              </a:extLst>
            </p:cNvPr>
            <p:cNvSpPr/>
            <p:nvPr/>
          </p:nvSpPr>
          <p:spPr>
            <a:xfrm>
              <a:off x="5267268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803B71D-D01F-499F-B40D-6CF53BE7276B}"/>
                </a:ext>
              </a:extLst>
            </p:cNvPr>
            <p:cNvSpPr/>
            <p:nvPr/>
          </p:nvSpPr>
          <p:spPr>
            <a:xfrm>
              <a:off x="6192293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359B4C0-B60E-43B1-AE94-01F434A25EE9}"/>
              </a:ext>
            </a:extLst>
          </p:cNvPr>
          <p:cNvGrpSpPr/>
          <p:nvPr/>
        </p:nvGrpSpPr>
        <p:grpSpPr>
          <a:xfrm>
            <a:off x="3615998" y="4105522"/>
            <a:ext cx="3253996" cy="370298"/>
            <a:chOff x="3417218" y="2706138"/>
            <a:chExt cx="3253996" cy="370298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978616D1-0971-4C33-AE7D-665C4379F752}"/>
                </a:ext>
              </a:extLst>
            </p:cNvPr>
            <p:cNvSpPr/>
            <p:nvPr/>
          </p:nvSpPr>
          <p:spPr>
            <a:xfrm>
              <a:off x="3417218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BBDDA35-BF03-42EC-AC98-6EFE2545A2BF}"/>
                </a:ext>
              </a:extLst>
            </p:cNvPr>
            <p:cNvSpPr/>
            <p:nvPr/>
          </p:nvSpPr>
          <p:spPr>
            <a:xfrm>
              <a:off x="4342243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67484DCA-0DCE-4BA9-8D36-44CFD6F01FBD}"/>
                </a:ext>
              </a:extLst>
            </p:cNvPr>
            <p:cNvSpPr/>
            <p:nvPr/>
          </p:nvSpPr>
          <p:spPr>
            <a:xfrm>
              <a:off x="5267268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C55AE1A-3167-4011-B134-554460757155}"/>
                </a:ext>
              </a:extLst>
            </p:cNvPr>
            <p:cNvSpPr/>
            <p:nvPr/>
          </p:nvSpPr>
          <p:spPr>
            <a:xfrm>
              <a:off x="6192293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E92DA1D5-0A8D-45F8-BB2A-F9C970668FA8}"/>
              </a:ext>
            </a:extLst>
          </p:cNvPr>
          <p:cNvGrpSpPr/>
          <p:nvPr/>
        </p:nvGrpSpPr>
        <p:grpSpPr>
          <a:xfrm>
            <a:off x="3615998" y="4582052"/>
            <a:ext cx="3253996" cy="370298"/>
            <a:chOff x="3417218" y="2706138"/>
            <a:chExt cx="3253996" cy="370298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C6AD92E7-09FC-49B9-BAB1-4E0529E1112C}"/>
                </a:ext>
              </a:extLst>
            </p:cNvPr>
            <p:cNvSpPr/>
            <p:nvPr/>
          </p:nvSpPr>
          <p:spPr>
            <a:xfrm>
              <a:off x="3417218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C413C8F8-F2CB-46B9-BF6B-020D839DA782}"/>
                </a:ext>
              </a:extLst>
            </p:cNvPr>
            <p:cNvSpPr/>
            <p:nvPr/>
          </p:nvSpPr>
          <p:spPr>
            <a:xfrm>
              <a:off x="4342243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F25A29D1-E851-4693-BF10-D820D2B671C8}"/>
                </a:ext>
              </a:extLst>
            </p:cNvPr>
            <p:cNvSpPr/>
            <p:nvPr/>
          </p:nvSpPr>
          <p:spPr>
            <a:xfrm>
              <a:off x="5267268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70DB4F16-046A-416B-AEAD-E1FC450BD5CF}"/>
                </a:ext>
              </a:extLst>
            </p:cNvPr>
            <p:cNvSpPr/>
            <p:nvPr/>
          </p:nvSpPr>
          <p:spPr>
            <a:xfrm>
              <a:off x="6192293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4DF1A491-D0D2-41DF-8F69-036395BD2439}"/>
              </a:ext>
            </a:extLst>
          </p:cNvPr>
          <p:cNvGrpSpPr/>
          <p:nvPr/>
        </p:nvGrpSpPr>
        <p:grpSpPr>
          <a:xfrm>
            <a:off x="3615998" y="5058582"/>
            <a:ext cx="3253996" cy="370298"/>
            <a:chOff x="3417218" y="2706138"/>
            <a:chExt cx="3253996" cy="370298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3183DBE2-2217-46BC-A586-50B6F519263D}"/>
                </a:ext>
              </a:extLst>
            </p:cNvPr>
            <p:cNvSpPr/>
            <p:nvPr/>
          </p:nvSpPr>
          <p:spPr>
            <a:xfrm>
              <a:off x="3417218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15564CAA-BA4A-4D8A-B815-4B551EEE3552}"/>
                </a:ext>
              </a:extLst>
            </p:cNvPr>
            <p:cNvSpPr/>
            <p:nvPr/>
          </p:nvSpPr>
          <p:spPr>
            <a:xfrm>
              <a:off x="4342243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5B7FB4DF-C5F6-437A-ACA4-FCAF00A1E4F3}"/>
                </a:ext>
              </a:extLst>
            </p:cNvPr>
            <p:cNvSpPr/>
            <p:nvPr/>
          </p:nvSpPr>
          <p:spPr>
            <a:xfrm>
              <a:off x="5267268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7A973D8E-4F13-4A07-9A69-6995D73F222A}"/>
                </a:ext>
              </a:extLst>
            </p:cNvPr>
            <p:cNvSpPr/>
            <p:nvPr/>
          </p:nvSpPr>
          <p:spPr>
            <a:xfrm>
              <a:off x="6192293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35ABC1B7-D8CD-4275-9B02-6F0C86937DD6}"/>
              </a:ext>
            </a:extLst>
          </p:cNvPr>
          <p:cNvGrpSpPr/>
          <p:nvPr/>
        </p:nvGrpSpPr>
        <p:grpSpPr>
          <a:xfrm>
            <a:off x="3615998" y="5535112"/>
            <a:ext cx="3253996" cy="370298"/>
            <a:chOff x="3417218" y="2706138"/>
            <a:chExt cx="3253996" cy="370298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C9D7D15-FF7F-40B8-9D14-51F6A753E902}"/>
                </a:ext>
              </a:extLst>
            </p:cNvPr>
            <p:cNvSpPr/>
            <p:nvPr/>
          </p:nvSpPr>
          <p:spPr>
            <a:xfrm>
              <a:off x="3417218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B8143E85-DBED-47FE-BAD6-A288D482E96A}"/>
                </a:ext>
              </a:extLst>
            </p:cNvPr>
            <p:cNvSpPr/>
            <p:nvPr/>
          </p:nvSpPr>
          <p:spPr>
            <a:xfrm>
              <a:off x="4342243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18BAD5C1-E71C-43B8-A301-520D30BE8029}"/>
                </a:ext>
              </a:extLst>
            </p:cNvPr>
            <p:cNvSpPr/>
            <p:nvPr/>
          </p:nvSpPr>
          <p:spPr>
            <a:xfrm>
              <a:off x="5267268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7628092E-D0E3-4BB7-8E59-ABA7C69088B5}"/>
                </a:ext>
              </a:extLst>
            </p:cNvPr>
            <p:cNvSpPr/>
            <p:nvPr/>
          </p:nvSpPr>
          <p:spPr>
            <a:xfrm>
              <a:off x="6192293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01A6B04-062C-4660-8387-09CC4659A772}"/>
              </a:ext>
            </a:extLst>
          </p:cNvPr>
          <p:cNvGrpSpPr/>
          <p:nvPr/>
        </p:nvGrpSpPr>
        <p:grpSpPr>
          <a:xfrm>
            <a:off x="3615998" y="6011642"/>
            <a:ext cx="3253996" cy="370298"/>
            <a:chOff x="3417218" y="2706138"/>
            <a:chExt cx="3253996" cy="370298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67D90FC7-09B5-41EB-B916-98AA4AD43373}"/>
                </a:ext>
              </a:extLst>
            </p:cNvPr>
            <p:cNvSpPr/>
            <p:nvPr/>
          </p:nvSpPr>
          <p:spPr>
            <a:xfrm>
              <a:off x="3417218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17706D9-2F31-49A1-A520-CBF9CA9FA8FE}"/>
                </a:ext>
              </a:extLst>
            </p:cNvPr>
            <p:cNvSpPr/>
            <p:nvPr/>
          </p:nvSpPr>
          <p:spPr>
            <a:xfrm>
              <a:off x="4342243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7AC03B27-568A-4EDE-B30D-E1F269E0F61B}"/>
                </a:ext>
              </a:extLst>
            </p:cNvPr>
            <p:cNvSpPr/>
            <p:nvPr/>
          </p:nvSpPr>
          <p:spPr>
            <a:xfrm>
              <a:off x="5267268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9D110B3B-6B72-4D49-A45B-002419C4F13D}"/>
                </a:ext>
              </a:extLst>
            </p:cNvPr>
            <p:cNvSpPr/>
            <p:nvPr/>
          </p:nvSpPr>
          <p:spPr>
            <a:xfrm>
              <a:off x="6192293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1228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FF44692-0E5B-495E-A15D-1C14C7C77B6E}"/>
              </a:ext>
            </a:extLst>
          </p:cNvPr>
          <p:cNvSpPr/>
          <p:nvPr/>
        </p:nvSpPr>
        <p:spPr>
          <a:xfrm>
            <a:off x="2320119" y="545910"/>
            <a:ext cx="6100550" cy="6100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43EE25B5-9469-4D64-8D35-FCEB29035AFC}"/>
              </a:ext>
            </a:extLst>
          </p:cNvPr>
          <p:cNvSpPr/>
          <p:nvPr/>
        </p:nvSpPr>
        <p:spPr>
          <a:xfrm>
            <a:off x="3769917" y="1707588"/>
            <a:ext cx="4459690" cy="4829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FA0DD559-7B16-44EF-8235-B9F82D036C32}"/>
              </a:ext>
            </a:extLst>
          </p:cNvPr>
          <p:cNvSpPr/>
          <p:nvPr/>
        </p:nvSpPr>
        <p:spPr>
          <a:xfrm>
            <a:off x="2418798" y="1707588"/>
            <a:ext cx="1128835" cy="4829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E0152-89C0-49B9-B4B5-C068BEC09C81}"/>
              </a:ext>
            </a:extLst>
          </p:cNvPr>
          <p:cNvSpPr/>
          <p:nvPr/>
        </p:nvSpPr>
        <p:spPr>
          <a:xfrm>
            <a:off x="4244451" y="2585285"/>
            <a:ext cx="3562066" cy="389740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C0E12C-041D-4D92-B5C1-B87ECC9AE180}"/>
              </a:ext>
            </a:extLst>
          </p:cNvPr>
          <p:cNvSpPr txBox="1"/>
          <p:nvPr/>
        </p:nvSpPr>
        <p:spPr>
          <a:xfrm>
            <a:off x="2433711" y="71745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3B01F7-142C-44D0-89B9-5DA320D729B8}"/>
              </a:ext>
            </a:extLst>
          </p:cNvPr>
          <p:cNvSpPr txBox="1"/>
          <p:nvPr/>
        </p:nvSpPr>
        <p:spPr>
          <a:xfrm>
            <a:off x="2433711" y="108678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CPF: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A8E1B2-88FC-4F22-AC58-88EEE300E9AC}"/>
              </a:ext>
            </a:extLst>
          </p:cNvPr>
          <p:cNvSpPr txBox="1"/>
          <p:nvPr/>
        </p:nvSpPr>
        <p:spPr>
          <a:xfrm>
            <a:off x="5344801" y="1086784"/>
            <a:ext cx="515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RG: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751D4BC-9076-4704-A5F6-A61F27DBF26F}"/>
              </a:ext>
            </a:extLst>
          </p:cNvPr>
          <p:cNvSpPr/>
          <p:nvPr/>
        </p:nvSpPr>
        <p:spPr>
          <a:xfrm>
            <a:off x="3251564" y="717452"/>
            <a:ext cx="49780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D3CE047-D0F9-4F74-B669-534B36E4ECE8}"/>
              </a:ext>
            </a:extLst>
          </p:cNvPr>
          <p:cNvSpPr/>
          <p:nvPr/>
        </p:nvSpPr>
        <p:spPr>
          <a:xfrm>
            <a:off x="3251565" y="1086784"/>
            <a:ext cx="20688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7CC44E2-EB4D-4621-8EBB-20AB9BDBAF13}"/>
              </a:ext>
            </a:extLst>
          </p:cNvPr>
          <p:cNvSpPr/>
          <p:nvPr/>
        </p:nvSpPr>
        <p:spPr>
          <a:xfrm>
            <a:off x="6160728" y="1086784"/>
            <a:ext cx="20688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780C65-E536-4101-81B8-26CB9046B349}"/>
              </a:ext>
            </a:extLst>
          </p:cNvPr>
          <p:cNvSpPr txBox="1"/>
          <p:nvPr/>
        </p:nvSpPr>
        <p:spPr>
          <a:xfrm>
            <a:off x="2433711" y="174204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Questões: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C1483A1-612A-4516-A478-C67223201516}"/>
              </a:ext>
            </a:extLst>
          </p:cNvPr>
          <p:cNvSpPr txBox="1"/>
          <p:nvPr/>
        </p:nvSpPr>
        <p:spPr>
          <a:xfrm>
            <a:off x="5270413" y="1742048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Respostas: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4793E2-C14D-49D3-BE0A-EA2B6480B90D}"/>
              </a:ext>
            </a:extLst>
          </p:cNvPr>
          <p:cNvSpPr txBox="1"/>
          <p:nvPr/>
        </p:nvSpPr>
        <p:spPr>
          <a:xfrm>
            <a:off x="2765011" y="2585286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1: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FC72C93-A761-419E-B5CC-F5DC1E0C3BD3}"/>
              </a:ext>
            </a:extLst>
          </p:cNvPr>
          <p:cNvSpPr txBox="1"/>
          <p:nvPr/>
        </p:nvSpPr>
        <p:spPr>
          <a:xfrm>
            <a:off x="2765011" y="303596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2: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483E66-DC58-4D08-A590-F9BFFF715D6F}"/>
              </a:ext>
            </a:extLst>
          </p:cNvPr>
          <p:cNvSpPr txBox="1"/>
          <p:nvPr/>
        </p:nvSpPr>
        <p:spPr>
          <a:xfrm>
            <a:off x="2765011" y="3511313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3: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7951B7F-0477-462D-AE5B-A874AF093090}"/>
              </a:ext>
            </a:extLst>
          </p:cNvPr>
          <p:cNvSpPr txBox="1"/>
          <p:nvPr/>
        </p:nvSpPr>
        <p:spPr>
          <a:xfrm>
            <a:off x="2765011" y="3988496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4: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1F8BA36-AC28-4ADB-99AE-FBD53D556592}"/>
              </a:ext>
            </a:extLst>
          </p:cNvPr>
          <p:cNvSpPr txBox="1"/>
          <p:nvPr/>
        </p:nvSpPr>
        <p:spPr>
          <a:xfrm>
            <a:off x="2772261" y="4443436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5: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BD7B7A-EDBB-495D-B86A-74F0E5B4DB26}"/>
              </a:ext>
            </a:extLst>
          </p:cNvPr>
          <p:cNvSpPr txBox="1"/>
          <p:nvPr/>
        </p:nvSpPr>
        <p:spPr>
          <a:xfrm>
            <a:off x="2772261" y="4933871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6: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AD7D468-3BA7-42FB-95FE-DEADC7A34D11}"/>
              </a:ext>
            </a:extLst>
          </p:cNvPr>
          <p:cNvSpPr txBox="1"/>
          <p:nvPr/>
        </p:nvSpPr>
        <p:spPr>
          <a:xfrm>
            <a:off x="2772261" y="5422471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7: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AD2F1F-0893-4969-820F-9ABA8C179750}"/>
              </a:ext>
            </a:extLst>
          </p:cNvPr>
          <p:cNvSpPr txBox="1"/>
          <p:nvPr/>
        </p:nvSpPr>
        <p:spPr>
          <a:xfrm>
            <a:off x="2772261" y="5899654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8: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736F29B5-823F-42F9-BC92-799A75E78787}"/>
              </a:ext>
            </a:extLst>
          </p:cNvPr>
          <p:cNvGrpSpPr/>
          <p:nvPr/>
        </p:nvGrpSpPr>
        <p:grpSpPr>
          <a:xfrm>
            <a:off x="4393918" y="2651546"/>
            <a:ext cx="3253996" cy="370298"/>
            <a:chOff x="3417218" y="2706138"/>
            <a:chExt cx="3253996" cy="370298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8E407431-9B3D-49BD-ADED-E3C2D2F7DE26}"/>
                </a:ext>
              </a:extLst>
            </p:cNvPr>
            <p:cNvSpPr/>
            <p:nvPr/>
          </p:nvSpPr>
          <p:spPr>
            <a:xfrm>
              <a:off x="3417218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A26C3D07-2CE2-4DAA-8C4C-60E2A09C3F9E}"/>
                </a:ext>
              </a:extLst>
            </p:cNvPr>
            <p:cNvSpPr/>
            <p:nvPr/>
          </p:nvSpPr>
          <p:spPr>
            <a:xfrm>
              <a:off x="4342243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2F94A71E-D980-4F15-A26B-649C4E037D35}"/>
                </a:ext>
              </a:extLst>
            </p:cNvPr>
            <p:cNvSpPr/>
            <p:nvPr/>
          </p:nvSpPr>
          <p:spPr>
            <a:xfrm>
              <a:off x="5267268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FA4DD529-637C-4314-89C7-665A7E1B0622}"/>
                </a:ext>
              </a:extLst>
            </p:cNvPr>
            <p:cNvSpPr/>
            <p:nvPr/>
          </p:nvSpPr>
          <p:spPr>
            <a:xfrm>
              <a:off x="6192293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CDF13BB-B18B-4260-A9E2-A2D67FA6C597}"/>
              </a:ext>
            </a:extLst>
          </p:cNvPr>
          <p:cNvSpPr txBox="1"/>
          <p:nvPr/>
        </p:nvSpPr>
        <p:spPr>
          <a:xfrm>
            <a:off x="4451277" y="22672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EA105E7-D4DA-4B42-8333-2DD953D71519}"/>
              </a:ext>
            </a:extLst>
          </p:cNvPr>
          <p:cNvSpPr txBox="1"/>
          <p:nvPr/>
        </p:nvSpPr>
        <p:spPr>
          <a:xfrm>
            <a:off x="5399545" y="22672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89E52B9-F4FB-4435-B46A-0EA2C141DC32}"/>
              </a:ext>
            </a:extLst>
          </p:cNvPr>
          <p:cNvSpPr txBox="1"/>
          <p:nvPr/>
        </p:nvSpPr>
        <p:spPr>
          <a:xfrm>
            <a:off x="6324570" y="22672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7ECF2F8-EABF-4A0D-9614-B2EE38AD70A7}"/>
              </a:ext>
            </a:extLst>
          </p:cNvPr>
          <p:cNvSpPr txBox="1"/>
          <p:nvPr/>
        </p:nvSpPr>
        <p:spPr>
          <a:xfrm>
            <a:off x="7249595" y="22672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D268EFF-02D2-495B-BD0D-94E26FBFBCF4}"/>
              </a:ext>
            </a:extLst>
          </p:cNvPr>
          <p:cNvGrpSpPr/>
          <p:nvPr/>
        </p:nvGrpSpPr>
        <p:grpSpPr>
          <a:xfrm>
            <a:off x="4393918" y="3099319"/>
            <a:ext cx="3253996" cy="370298"/>
            <a:chOff x="3417218" y="2706138"/>
            <a:chExt cx="3253996" cy="370298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7C12E879-4CAF-45BB-8009-492168995D06}"/>
                </a:ext>
              </a:extLst>
            </p:cNvPr>
            <p:cNvSpPr/>
            <p:nvPr/>
          </p:nvSpPr>
          <p:spPr>
            <a:xfrm>
              <a:off x="3417218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15C11991-4E9D-4A46-AD03-00B3CAEEFBFA}"/>
                </a:ext>
              </a:extLst>
            </p:cNvPr>
            <p:cNvSpPr/>
            <p:nvPr/>
          </p:nvSpPr>
          <p:spPr>
            <a:xfrm>
              <a:off x="4342243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206D9746-B1D8-40D8-A2C6-F66649ED34ED}"/>
                </a:ext>
              </a:extLst>
            </p:cNvPr>
            <p:cNvSpPr/>
            <p:nvPr/>
          </p:nvSpPr>
          <p:spPr>
            <a:xfrm>
              <a:off x="5267268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E95925B3-7B29-4173-95C2-5D679D8ECFE9}"/>
                </a:ext>
              </a:extLst>
            </p:cNvPr>
            <p:cNvSpPr/>
            <p:nvPr/>
          </p:nvSpPr>
          <p:spPr>
            <a:xfrm>
              <a:off x="6192293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D95364D-211D-4C18-BDE5-3B55F086297B}"/>
              </a:ext>
            </a:extLst>
          </p:cNvPr>
          <p:cNvGrpSpPr/>
          <p:nvPr/>
        </p:nvGrpSpPr>
        <p:grpSpPr>
          <a:xfrm>
            <a:off x="4393918" y="3575366"/>
            <a:ext cx="3253996" cy="370298"/>
            <a:chOff x="3417218" y="2706138"/>
            <a:chExt cx="3253996" cy="370298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5A25DF5D-645F-4028-A0C7-A9730DFF05DF}"/>
                </a:ext>
              </a:extLst>
            </p:cNvPr>
            <p:cNvSpPr/>
            <p:nvPr/>
          </p:nvSpPr>
          <p:spPr>
            <a:xfrm>
              <a:off x="3417218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F6119419-3033-4340-AC52-D430A592A267}"/>
                </a:ext>
              </a:extLst>
            </p:cNvPr>
            <p:cNvSpPr/>
            <p:nvPr/>
          </p:nvSpPr>
          <p:spPr>
            <a:xfrm>
              <a:off x="4342243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641BF4E3-4C86-4074-B3EE-503336A9FCAD}"/>
                </a:ext>
              </a:extLst>
            </p:cNvPr>
            <p:cNvSpPr/>
            <p:nvPr/>
          </p:nvSpPr>
          <p:spPr>
            <a:xfrm>
              <a:off x="5267268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803B71D-D01F-499F-B40D-6CF53BE7276B}"/>
                </a:ext>
              </a:extLst>
            </p:cNvPr>
            <p:cNvSpPr/>
            <p:nvPr/>
          </p:nvSpPr>
          <p:spPr>
            <a:xfrm>
              <a:off x="6192293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359B4C0-B60E-43B1-AE94-01F434A25EE9}"/>
              </a:ext>
            </a:extLst>
          </p:cNvPr>
          <p:cNvGrpSpPr/>
          <p:nvPr/>
        </p:nvGrpSpPr>
        <p:grpSpPr>
          <a:xfrm>
            <a:off x="4393918" y="4050930"/>
            <a:ext cx="3253996" cy="370298"/>
            <a:chOff x="3417218" y="2706138"/>
            <a:chExt cx="3253996" cy="370298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978616D1-0971-4C33-AE7D-665C4379F752}"/>
                </a:ext>
              </a:extLst>
            </p:cNvPr>
            <p:cNvSpPr/>
            <p:nvPr/>
          </p:nvSpPr>
          <p:spPr>
            <a:xfrm>
              <a:off x="3417218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BBDDA35-BF03-42EC-AC98-6EFE2545A2BF}"/>
                </a:ext>
              </a:extLst>
            </p:cNvPr>
            <p:cNvSpPr/>
            <p:nvPr/>
          </p:nvSpPr>
          <p:spPr>
            <a:xfrm>
              <a:off x="4342243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67484DCA-0DCE-4BA9-8D36-44CFD6F01FBD}"/>
                </a:ext>
              </a:extLst>
            </p:cNvPr>
            <p:cNvSpPr/>
            <p:nvPr/>
          </p:nvSpPr>
          <p:spPr>
            <a:xfrm>
              <a:off x="5267268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C55AE1A-3167-4011-B134-554460757155}"/>
                </a:ext>
              </a:extLst>
            </p:cNvPr>
            <p:cNvSpPr/>
            <p:nvPr/>
          </p:nvSpPr>
          <p:spPr>
            <a:xfrm>
              <a:off x="6192293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E92DA1D5-0A8D-45F8-BB2A-F9C970668FA8}"/>
              </a:ext>
            </a:extLst>
          </p:cNvPr>
          <p:cNvGrpSpPr/>
          <p:nvPr/>
        </p:nvGrpSpPr>
        <p:grpSpPr>
          <a:xfrm>
            <a:off x="4393918" y="4527460"/>
            <a:ext cx="3253996" cy="370298"/>
            <a:chOff x="3417218" y="2706138"/>
            <a:chExt cx="3253996" cy="370298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C6AD92E7-09FC-49B9-BAB1-4E0529E1112C}"/>
                </a:ext>
              </a:extLst>
            </p:cNvPr>
            <p:cNvSpPr/>
            <p:nvPr/>
          </p:nvSpPr>
          <p:spPr>
            <a:xfrm>
              <a:off x="3417218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C413C8F8-F2CB-46B9-BF6B-020D839DA782}"/>
                </a:ext>
              </a:extLst>
            </p:cNvPr>
            <p:cNvSpPr/>
            <p:nvPr/>
          </p:nvSpPr>
          <p:spPr>
            <a:xfrm>
              <a:off x="4342243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F25A29D1-E851-4693-BF10-D820D2B671C8}"/>
                </a:ext>
              </a:extLst>
            </p:cNvPr>
            <p:cNvSpPr/>
            <p:nvPr/>
          </p:nvSpPr>
          <p:spPr>
            <a:xfrm>
              <a:off x="5267268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70DB4F16-046A-416B-AEAD-E1FC450BD5CF}"/>
                </a:ext>
              </a:extLst>
            </p:cNvPr>
            <p:cNvSpPr/>
            <p:nvPr/>
          </p:nvSpPr>
          <p:spPr>
            <a:xfrm>
              <a:off x="6192293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4DF1A491-D0D2-41DF-8F69-036395BD2439}"/>
              </a:ext>
            </a:extLst>
          </p:cNvPr>
          <p:cNvGrpSpPr/>
          <p:nvPr/>
        </p:nvGrpSpPr>
        <p:grpSpPr>
          <a:xfrm>
            <a:off x="4393918" y="5003990"/>
            <a:ext cx="3253996" cy="370298"/>
            <a:chOff x="3417218" y="2706138"/>
            <a:chExt cx="3253996" cy="370298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3183DBE2-2217-46BC-A586-50B6F519263D}"/>
                </a:ext>
              </a:extLst>
            </p:cNvPr>
            <p:cNvSpPr/>
            <p:nvPr/>
          </p:nvSpPr>
          <p:spPr>
            <a:xfrm>
              <a:off x="3417218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15564CAA-BA4A-4D8A-B815-4B551EEE3552}"/>
                </a:ext>
              </a:extLst>
            </p:cNvPr>
            <p:cNvSpPr/>
            <p:nvPr/>
          </p:nvSpPr>
          <p:spPr>
            <a:xfrm>
              <a:off x="4342243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5B7FB4DF-C5F6-437A-ACA4-FCAF00A1E4F3}"/>
                </a:ext>
              </a:extLst>
            </p:cNvPr>
            <p:cNvSpPr/>
            <p:nvPr/>
          </p:nvSpPr>
          <p:spPr>
            <a:xfrm>
              <a:off x="5267268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7A973D8E-4F13-4A07-9A69-6995D73F222A}"/>
                </a:ext>
              </a:extLst>
            </p:cNvPr>
            <p:cNvSpPr/>
            <p:nvPr/>
          </p:nvSpPr>
          <p:spPr>
            <a:xfrm>
              <a:off x="6192293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35ABC1B7-D8CD-4275-9B02-6F0C86937DD6}"/>
              </a:ext>
            </a:extLst>
          </p:cNvPr>
          <p:cNvGrpSpPr/>
          <p:nvPr/>
        </p:nvGrpSpPr>
        <p:grpSpPr>
          <a:xfrm>
            <a:off x="4393918" y="5480520"/>
            <a:ext cx="3253996" cy="370298"/>
            <a:chOff x="3417218" y="2706138"/>
            <a:chExt cx="3253996" cy="370298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C9D7D15-FF7F-40B8-9D14-51F6A753E902}"/>
                </a:ext>
              </a:extLst>
            </p:cNvPr>
            <p:cNvSpPr/>
            <p:nvPr/>
          </p:nvSpPr>
          <p:spPr>
            <a:xfrm>
              <a:off x="3417218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B8143E85-DBED-47FE-BAD6-A288D482E96A}"/>
                </a:ext>
              </a:extLst>
            </p:cNvPr>
            <p:cNvSpPr/>
            <p:nvPr/>
          </p:nvSpPr>
          <p:spPr>
            <a:xfrm>
              <a:off x="4342243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18BAD5C1-E71C-43B8-A301-520D30BE8029}"/>
                </a:ext>
              </a:extLst>
            </p:cNvPr>
            <p:cNvSpPr/>
            <p:nvPr/>
          </p:nvSpPr>
          <p:spPr>
            <a:xfrm>
              <a:off x="5267268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7628092E-D0E3-4BB7-8E59-ABA7C69088B5}"/>
                </a:ext>
              </a:extLst>
            </p:cNvPr>
            <p:cNvSpPr/>
            <p:nvPr/>
          </p:nvSpPr>
          <p:spPr>
            <a:xfrm>
              <a:off x="6192293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01A6B04-062C-4660-8387-09CC4659A772}"/>
              </a:ext>
            </a:extLst>
          </p:cNvPr>
          <p:cNvGrpSpPr/>
          <p:nvPr/>
        </p:nvGrpSpPr>
        <p:grpSpPr>
          <a:xfrm>
            <a:off x="4393918" y="5957050"/>
            <a:ext cx="3253996" cy="370298"/>
            <a:chOff x="3417218" y="2706138"/>
            <a:chExt cx="3253996" cy="370298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67D90FC7-09B5-41EB-B916-98AA4AD43373}"/>
                </a:ext>
              </a:extLst>
            </p:cNvPr>
            <p:cNvSpPr/>
            <p:nvPr/>
          </p:nvSpPr>
          <p:spPr>
            <a:xfrm>
              <a:off x="3417218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17706D9-2F31-49A1-A520-CBF9CA9FA8FE}"/>
                </a:ext>
              </a:extLst>
            </p:cNvPr>
            <p:cNvSpPr/>
            <p:nvPr/>
          </p:nvSpPr>
          <p:spPr>
            <a:xfrm>
              <a:off x="4342243" y="2706138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7AC03B27-568A-4EDE-B30D-E1F269E0F61B}"/>
                </a:ext>
              </a:extLst>
            </p:cNvPr>
            <p:cNvSpPr/>
            <p:nvPr/>
          </p:nvSpPr>
          <p:spPr>
            <a:xfrm>
              <a:off x="5267268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9D110B3B-6B72-4D49-A45B-002419C4F13D}"/>
                </a:ext>
              </a:extLst>
            </p:cNvPr>
            <p:cNvSpPr/>
            <p:nvPr/>
          </p:nvSpPr>
          <p:spPr>
            <a:xfrm>
              <a:off x="6192293" y="2707104"/>
              <a:ext cx="47892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8521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m 66" descr="Tabela&#10;&#10;Descrição gerada automaticamente com confiança média">
            <a:extLst>
              <a:ext uri="{FF2B5EF4-FFF2-40B4-BE49-F238E27FC236}">
                <a16:creationId xmlns:a16="http://schemas.microsoft.com/office/drawing/2014/main" id="{775911DA-BD17-4648-A41B-6338583CF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619" y="371857"/>
            <a:ext cx="6104762" cy="6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abela&#10;&#10;Descrição gerada automaticamente com confiança baixa">
            <a:extLst>
              <a:ext uri="{FF2B5EF4-FFF2-40B4-BE49-F238E27FC236}">
                <a16:creationId xmlns:a16="http://schemas.microsoft.com/office/drawing/2014/main" id="{B47DDDB9-E1F9-44FB-88B2-3EA9E4F97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619" y="371857"/>
            <a:ext cx="6104762" cy="6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678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880</TotalTime>
  <Words>105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Facetado</vt:lpstr>
      <vt:lpstr>Tópicos em Tecnologia da Informação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 Oliveira Lopes</dc:creator>
  <cp:lastModifiedBy>Office</cp:lastModifiedBy>
  <cp:revision>11</cp:revision>
  <dcterms:created xsi:type="dcterms:W3CDTF">2021-01-22T12:49:08Z</dcterms:created>
  <dcterms:modified xsi:type="dcterms:W3CDTF">2024-11-06T13:29:24Z</dcterms:modified>
</cp:coreProperties>
</file>