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0"/>
          <c:y val="0.147065362383281"/>
          <c:w val="0.771412507028175"/>
          <c:h val="0.852712316585149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1</c:v>
                </c:pt>
              </c:strCache>
            </c:strRef>
          </c:tx>
          <c:spPr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numFmt formatCode="General" sourceLinked="0"/>
            <c:dLbl>
              <c:idx val="0"/>
              <c:numFmt formatCode="General" sourceLinked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Столбец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Столбец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  <c:dispBlanksAs val="zero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EB70BA-B7E8-4C63-B361-E0ECB0B2E8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3B072-E88C-4ABC-AFEE-73135A581E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EA1AE4-A2E7-4741-A310-37C2C803EB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7413CA-FCD7-474B-964C-4F60DC3710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0C5906-1CA5-4D34-B6BF-84DFBDFDC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88919B-0BD7-4BA3-90B6-39FFB63996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47A648-3F97-4275-BC98-6842A456C1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B3C3AC-CAB9-493E-A4DA-3F930394DD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BDAA3A-3198-4911-B802-E2A3034454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87F53D-704A-4825-BB87-2F1B0627DB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C50458-D63F-49F0-A2EF-0C688E09CD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2F4164-4331-4742-B43A-C3F9695A0E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D8B344-88E4-4D39-9D0C-679BB54B7E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0656D7-F043-4C10-AD37-C8961487CF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AFEFED-3A0E-4FB8-971B-BDF6EC7C67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DF0074-1547-48B8-B89B-6B0113B0CC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6E955B-ED4D-4A71-826B-EB36CB90F9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00A0CC-DF93-4E2D-8D39-996C8317D5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21C249-FD59-466E-AB96-7495F36624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15A8DA-CF48-418F-8293-88EA242D21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A620E5-4BC0-46FA-B936-308513CAB4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53DE28-76F0-4127-905E-0A4E226C12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4E5172-1037-4B56-8C23-FB4D6EDF00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02F4C3-8804-4657-8B0C-20A93C4AA4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694EAAC-7611-4007-9B50-C54752E9EA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4B22058-B9C3-4815-90F7-CDA57AB84B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13052B3-AC84-468B-B49A-95C9E1E0F5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E399E2-BC6F-4297-B9C4-D18E004D24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0E394C-92B7-4AB2-9F1E-98E7BA74716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14C26F-822F-4C4B-A046-A03A333122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5F43AB-7521-49E7-AF99-C49E8B72DA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AB0EF7-83EF-4107-85A5-7757435441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6A5582-0E2C-493F-B041-DE1C3071A3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C725D-5922-4695-BA50-3F560645D8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06A105-205F-482E-A2A2-D717DF2E10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2D9EBB8-76CE-4CB5-8AA8-EFF70B7ECB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D25531-9AA2-4EC5-B44C-5CEAF92DCF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C793C8-BBA7-4C1A-A802-E7EA273BE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8A21D5-BF86-4133-BCF8-1B5BCF189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46E5A45-05C0-41FC-A8CD-65D6332D07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01DCC61-B787-48A4-93D5-669A74AEBC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898601-0E31-4598-A954-48B61FE911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358308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6625800" y="126000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/>
          </p:nvPr>
        </p:nvSpPr>
        <p:spPr>
          <a:xfrm>
            <a:off x="5400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6"/>
          <p:cNvSpPr>
            <a:spLocks noGrp="1"/>
          </p:cNvSpPr>
          <p:nvPr>
            <p:ph/>
          </p:nvPr>
        </p:nvSpPr>
        <p:spPr>
          <a:xfrm>
            <a:off x="358308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7"/>
          <p:cNvSpPr>
            <a:spLocks noGrp="1"/>
          </p:cNvSpPr>
          <p:nvPr>
            <p:ph/>
          </p:nvPr>
        </p:nvSpPr>
        <p:spPr>
          <a:xfrm>
            <a:off x="6625800" y="2952360"/>
            <a:ext cx="2897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58230D-09FF-4FE7-879A-17FC0BAE126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1CA42B-6C0C-4087-BFF8-1D55682224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900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D22CCC-D4BF-4656-A266-A746B0C802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D477F5-D500-4E12-A795-A6B66E1E8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5151600" y="295236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11CF94-A1C8-40AA-BAE9-F7B3DCD314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1600" y="1260000"/>
            <a:ext cx="439164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40000" y="2952360"/>
            <a:ext cx="9000000" cy="154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1FCD2-91C7-4F8F-89D5-399E1271E3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4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81A78BF6-6B93-409F-8791-972CB74436E7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"/>
          <p:cNvGrpSpPr/>
          <p:nvPr/>
        </p:nvGrpSpPr>
        <p:grpSpPr>
          <a:xfrm>
            <a:off x="2727360" y="4707720"/>
            <a:ext cx="507240" cy="664200"/>
            <a:chOff x="2727360" y="4707720"/>
            <a:chExt cx="507240" cy="664200"/>
          </a:xfrm>
        </p:grpSpPr>
        <p:sp>
          <p:nvSpPr>
            <p:cNvPr id="7" name=""/>
            <p:cNvSpPr/>
            <p:nvPr/>
          </p:nvSpPr>
          <p:spPr>
            <a:xfrm>
              <a:off x="3145680" y="5162760"/>
              <a:ext cx="88920" cy="97200"/>
            </a:xfrm>
            <a:custGeom>
              <a:avLst/>
              <a:gdLst/>
              <a:ahLst/>
              <a:rect l="0" t="0" r="r" b="b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3048480" y="5151600"/>
              <a:ext cx="153720" cy="193680"/>
            </a:xfrm>
            <a:custGeom>
              <a:avLst/>
              <a:gdLst/>
              <a:ahLst/>
              <a:rect l="0" t="0" r="r" b="b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59280" y="5259600"/>
              <a:ext cx="91080" cy="47160"/>
            </a:xfrm>
            <a:custGeom>
              <a:avLst/>
              <a:gdLst/>
              <a:ahLst/>
              <a:rect l="0" t="0" r="r" b="b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160" bIns="21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294768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832840" y="5136120"/>
              <a:ext cx="131040" cy="235800"/>
            </a:xfrm>
            <a:custGeom>
              <a:avLst/>
              <a:gdLst/>
              <a:ahLst/>
              <a:rect l="0" t="0" r="r" b="b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951280" y="5262120"/>
              <a:ext cx="9000" cy="95400"/>
            </a:xfrm>
            <a:custGeom>
              <a:avLst/>
              <a:gdLst/>
              <a:ahLst/>
              <a:rect l="0" t="0" r="r" b="b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855880" y="5127120"/>
              <a:ext cx="199440" cy="192600"/>
            </a:xfrm>
            <a:custGeom>
              <a:avLst/>
              <a:gdLst/>
              <a:ahLst/>
              <a:rect l="0" t="0" r="r" b="b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3033000" y="4707720"/>
              <a:ext cx="150120" cy="291240"/>
            </a:xfrm>
            <a:custGeom>
              <a:avLst/>
              <a:gdLst/>
              <a:ahLst/>
              <a:rect l="0" t="0" r="r" b="b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3044880" y="4766040"/>
              <a:ext cx="109080" cy="230400"/>
            </a:xfrm>
            <a:custGeom>
              <a:avLst/>
              <a:gdLst/>
              <a:ahLst/>
              <a:rect l="0" t="0" r="r" b="b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2727360" y="4707720"/>
              <a:ext cx="150840" cy="291240"/>
            </a:xfrm>
            <a:custGeom>
              <a:avLst/>
              <a:gdLst/>
              <a:ahLst/>
              <a:rect l="0" t="0" r="r" b="b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2756880" y="4766040"/>
              <a:ext cx="109080" cy="231480"/>
            </a:xfrm>
            <a:custGeom>
              <a:avLst/>
              <a:gdLst/>
              <a:ahLst/>
              <a:rect l="0" t="0" r="r" b="b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2752560" y="4884840"/>
              <a:ext cx="405720" cy="355680"/>
            </a:xfrm>
            <a:custGeom>
              <a:avLst/>
              <a:gdLst/>
              <a:ahLst/>
              <a:rect l="0" t="0" r="r" b="b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777040" y="4933440"/>
              <a:ext cx="354600" cy="294480"/>
            </a:xfrm>
            <a:custGeom>
              <a:avLst/>
              <a:gdLst/>
              <a:ahLst/>
              <a:rect l="0" t="0" r="r" b="b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71720" y="5143680"/>
              <a:ext cx="167760" cy="60840"/>
            </a:xfrm>
            <a:custGeom>
              <a:avLst/>
              <a:gdLst/>
              <a:ahLst/>
              <a:rect l="0" t="0" r="r" b="b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5840" bIns="15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3000240" y="4977000"/>
              <a:ext cx="98280" cy="117000"/>
            </a:xfrm>
            <a:custGeom>
              <a:avLst/>
              <a:gdLst/>
              <a:ahLst/>
              <a:rect l="0" t="0" r="r" b="b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3001680" y="4970520"/>
              <a:ext cx="102960" cy="126360"/>
            </a:xfrm>
            <a:custGeom>
              <a:avLst/>
              <a:gdLst/>
              <a:ahLst/>
              <a:rect l="0" t="0" r="r" b="b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301500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812680" y="4977000"/>
              <a:ext cx="97200" cy="117000"/>
            </a:xfrm>
            <a:custGeom>
              <a:avLst/>
              <a:gdLst/>
              <a:ahLst/>
              <a:rect l="0" t="0" r="r" b="b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"/>
            <p:cNvSpPr/>
            <p:nvPr/>
          </p:nvSpPr>
          <p:spPr>
            <a:xfrm>
              <a:off x="2805840" y="4971600"/>
              <a:ext cx="103320" cy="124560"/>
            </a:xfrm>
            <a:custGeom>
              <a:avLst/>
              <a:gdLst/>
              <a:ahLst/>
              <a:rect l="0" t="0" r="r" b="b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" name=""/>
            <p:cNvSpPr/>
            <p:nvPr/>
          </p:nvSpPr>
          <p:spPr>
            <a:xfrm>
              <a:off x="2837160" y="5004720"/>
              <a:ext cx="57600" cy="70560"/>
            </a:xfrm>
            <a:custGeom>
              <a:avLst/>
              <a:gdLst/>
              <a:ahLst/>
              <a:rect l="0" t="0" r="r" b="b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2925720" y="5129280"/>
              <a:ext cx="58680" cy="48960"/>
            </a:xfrm>
            <a:custGeom>
              <a:avLst/>
              <a:gdLst/>
              <a:ahLst/>
              <a:rect l="0" t="0" r="r" b="b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2843640" y="5088240"/>
              <a:ext cx="221760" cy="79200"/>
            </a:xfrm>
            <a:custGeom>
              <a:avLst/>
              <a:gdLst/>
              <a:ahLst/>
              <a:rect l="0" t="0" r="r" b="b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2912040" y="5073840"/>
              <a:ext cx="84600" cy="39960"/>
            </a:xfrm>
            <a:custGeom>
              <a:avLst/>
              <a:gdLst/>
              <a:ahLst/>
              <a:rect l="0" t="0" r="r" b="b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040" bIns="-5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" name=""/>
          <p:cNvGrpSpPr/>
          <p:nvPr/>
        </p:nvGrpSpPr>
        <p:grpSpPr>
          <a:xfrm>
            <a:off x="1313280" y="4818960"/>
            <a:ext cx="253080" cy="332280"/>
            <a:chOff x="1313280" y="4818960"/>
            <a:chExt cx="253080" cy="332280"/>
          </a:xfrm>
        </p:grpSpPr>
        <p:sp>
          <p:nvSpPr>
            <p:cNvPr id="31" name=""/>
            <p:cNvSpPr/>
            <p:nvPr/>
          </p:nvSpPr>
          <p:spPr>
            <a:xfrm>
              <a:off x="1313280" y="5046480"/>
              <a:ext cx="44280" cy="48600"/>
            </a:xfrm>
            <a:custGeom>
              <a:avLst/>
              <a:gdLst/>
              <a:ahLst/>
              <a:rect l="0" t="0" r="r" b="b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600" bIns="36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329120" y="5040720"/>
              <a:ext cx="76680" cy="96840"/>
            </a:xfrm>
            <a:custGeom>
              <a:avLst/>
              <a:gdLst/>
              <a:ahLst/>
              <a:rect l="0" t="0" r="r" b="b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55400" y="5095080"/>
              <a:ext cx="45360" cy="23400"/>
            </a:xfrm>
            <a:custGeom>
              <a:avLst/>
              <a:gdLst/>
              <a:ahLst/>
              <a:rect l="0" t="0" r="r" b="b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1600" bIns="-216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91400" y="5033160"/>
              <a:ext cx="65160" cy="118080"/>
            </a:xfrm>
            <a:custGeom>
              <a:avLst/>
              <a:gdLst/>
              <a:ahLst/>
              <a:rect l="0" t="0" r="r" b="b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48280" y="5033160"/>
              <a:ext cx="65520" cy="118080"/>
            </a:xfrm>
            <a:custGeom>
              <a:avLst/>
              <a:gdLst/>
              <a:ahLst/>
              <a:rect l="0" t="0" r="r" b="b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50080" y="5096160"/>
              <a:ext cx="4680" cy="47880"/>
            </a:xfrm>
            <a:custGeom>
              <a:avLst/>
              <a:gdLst/>
              <a:ahLst/>
              <a:rect l="0" t="0" r="r" b="b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880" bIns="28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402920" y="5028840"/>
              <a:ext cx="99720" cy="96120"/>
            </a:xfrm>
            <a:custGeom>
              <a:avLst/>
              <a:gdLst/>
              <a:ahLst/>
              <a:rect l="0" t="0" r="r" b="b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3848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353240" y="4848480"/>
              <a:ext cx="54360" cy="115200"/>
            </a:xfrm>
            <a:custGeom>
              <a:avLst/>
              <a:gdLst/>
              <a:ahLst/>
              <a:rect l="0" t="0" r="r" b="b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491120" y="4818960"/>
              <a:ext cx="75240" cy="145800"/>
            </a:xfrm>
            <a:custGeom>
              <a:avLst/>
              <a:gdLst/>
              <a:ahLst/>
              <a:rect l="0" t="0" r="r" b="b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497240" y="4848480"/>
              <a:ext cx="54720" cy="115920"/>
            </a:xfrm>
            <a:custGeom>
              <a:avLst/>
              <a:gdLst/>
              <a:ahLst/>
              <a:rect l="0" t="0" r="r" b="b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51080" y="4907880"/>
              <a:ext cx="202680" cy="177480"/>
            </a:xfrm>
            <a:custGeom>
              <a:avLst/>
              <a:gdLst/>
              <a:ahLst/>
              <a:rect l="0" t="0" r="r" b="b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364400" y="4932000"/>
              <a:ext cx="177120" cy="147240"/>
            </a:xfrm>
            <a:custGeom>
              <a:avLst/>
              <a:gdLst/>
              <a:ahLst/>
              <a:rect l="0" t="0" r="r" b="b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10840" y="5037120"/>
              <a:ext cx="83880" cy="30240"/>
            </a:xfrm>
            <a:custGeom>
              <a:avLst/>
              <a:gdLst/>
              <a:ahLst/>
              <a:rect l="0" t="0" r="r" b="b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4760" bIns="-147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3813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378080" y="4950720"/>
              <a:ext cx="51480" cy="62640"/>
            </a:xfrm>
            <a:custGeom>
              <a:avLst/>
              <a:gdLst/>
              <a:ahLst/>
              <a:rect l="0" t="0" r="r" b="b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7640" bIns="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392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74920" y="4953600"/>
              <a:ext cx="48960" cy="58320"/>
            </a:xfrm>
            <a:custGeom>
              <a:avLst/>
              <a:gdLst/>
              <a:ahLst/>
              <a:rect l="0" t="0" r="r" b="b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3320" bIns="133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>
              <a:off x="1475640" y="4951080"/>
              <a:ext cx="51840" cy="61920"/>
            </a:xfrm>
            <a:custGeom>
              <a:avLst/>
              <a:gdLst/>
              <a:ahLst/>
              <a:rect l="0" t="0" r="r" b="b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6920" bIns="169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82840" y="4967640"/>
              <a:ext cx="28800" cy="35280"/>
            </a:xfrm>
            <a:custGeom>
              <a:avLst/>
              <a:gdLst/>
              <a:ahLst/>
              <a:rect l="0" t="0" r="r" b="b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9720" bIns="-97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438200" y="5029920"/>
              <a:ext cx="29520" cy="24120"/>
            </a:xfrm>
            <a:custGeom>
              <a:avLst/>
              <a:gdLst/>
              <a:ahLst/>
              <a:rect l="0" t="0" r="r" b="b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0880" bIns="-208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1397880" y="5009400"/>
              <a:ext cx="110880" cy="39240"/>
            </a:xfrm>
            <a:custGeom>
              <a:avLst/>
              <a:gdLst/>
              <a:ahLst/>
              <a:rect l="0" t="0" r="r" b="b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760" bIns="-57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1432080" y="5002200"/>
              <a:ext cx="42120" cy="19800"/>
            </a:xfrm>
            <a:custGeom>
              <a:avLst/>
              <a:gdLst/>
              <a:ahLst/>
              <a:rect l="0" t="0" r="r" b="b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0" bIns="-252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"/>
          <p:cNvSpPr/>
          <p:nvPr/>
        </p:nvSpPr>
        <p:spPr>
          <a:xfrm>
            <a:off x="6666840" y="4873680"/>
            <a:ext cx="151560" cy="228960"/>
          </a:xfrm>
          <a:custGeom>
            <a:avLst/>
            <a:gdLst/>
            <a:ahLst/>
            <a:rect l="0" t="0" r="r" b="b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652800" y="4866840"/>
            <a:ext cx="143640" cy="234000"/>
          </a:xfrm>
          <a:custGeom>
            <a:avLst/>
            <a:gdLst/>
            <a:ahLst/>
            <a:rect l="0" t="0" r="r" b="b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652800" y="4862520"/>
            <a:ext cx="135360" cy="235080"/>
          </a:xfrm>
          <a:custGeom>
            <a:avLst/>
            <a:gdLst/>
            <a:ahLst/>
            <a:rect l="0" t="0" r="r" b="b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320880" y="4901040"/>
            <a:ext cx="230040" cy="214200"/>
          </a:xfrm>
          <a:custGeom>
            <a:avLst/>
            <a:gdLst/>
            <a:ahLst/>
            <a:rect l="0" t="0" r="r" b="b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404760" y="4830480"/>
            <a:ext cx="267480" cy="312840"/>
          </a:xfrm>
          <a:custGeom>
            <a:avLst/>
            <a:gdLst/>
            <a:ahLst/>
            <a:rect l="0" t="0" r="r" b="b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508080" y="4936320"/>
            <a:ext cx="100080" cy="183960"/>
          </a:xfrm>
          <a:custGeom>
            <a:avLst/>
            <a:gdLst/>
            <a:ahLst/>
            <a:rect l="0" t="0" r="r" b="b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507000" y="4818960"/>
            <a:ext cx="180000" cy="281880"/>
          </a:xfrm>
          <a:custGeom>
            <a:avLst/>
            <a:gdLst/>
            <a:ahLst/>
            <a:rect l="0" t="0" r="r" b="b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503400" y="4811400"/>
            <a:ext cx="196920" cy="290520"/>
          </a:xfrm>
          <a:custGeom>
            <a:avLst/>
            <a:gdLst/>
            <a:ahLst/>
            <a:rect l="0" t="0" r="r" b="b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422760" y="4749120"/>
            <a:ext cx="46800" cy="48960"/>
          </a:xfrm>
          <a:custGeom>
            <a:avLst/>
            <a:gdLst/>
            <a:ahLst/>
            <a:rect l="0" t="0" r="r" b="b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3960" bIns="39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51120" y="4745880"/>
            <a:ext cx="162720" cy="192600"/>
          </a:xfrm>
          <a:custGeom>
            <a:avLst/>
            <a:gdLst/>
            <a:ahLst/>
            <a:rect l="0" t="0" r="r" b="b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446520" y="4768920"/>
            <a:ext cx="36360" cy="70560"/>
          </a:xfrm>
          <a:custGeom>
            <a:avLst/>
            <a:gdLst/>
            <a:ahLst/>
            <a:rect l="0" t="0" r="r" b="b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25560" bIns="2556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6388200" y="4827960"/>
            <a:ext cx="48960" cy="45000"/>
          </a:xfrm>
          <a:custGeom>
            <a:avLst/>
            <a:gdLst/>
            <a:ahLst/>
            <a:rect l="0" t="0" r="r" b="b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0" bIns="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395400" y="4838040"/>
            <a:ext cx="29880" cy="27360"/>
          </a:xfrm>
          <a:custGeom>
            <a:avLst/>
            <a:gdLst/>
            <a:ahLst/>
            <a:rect l="0" t="0" r="r" b="b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-17640" bIns="-1764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81360" y="4843800"/>
            <a:ext cx="141480" cy="120960"/>
          </a:xfrm>
          <a:custGeom>
            <a:avLst/>
            <a:gdLst/>
            <a:ahLst/>
            <a:rect l="0" t="0" r="r" b="b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36000" y="4925160"/>
            <a:ext cx="181440" cy="91800"/>
          </a:xfrm>
          <a:custGeom>
            <a:avLst/>
            <a:gdLst/>
            <a:ahLst/>
            <a:rect l="0" t="0" r="r" b="b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82000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91000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09000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792000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8" name=""/>
          <p:cNvGrpSpPr/>
          <p:nvPr/>
        </p:nvGrpSpPr>
        <p:grpSpPr>
          <a:xfrm>
            <a:off x="8820000" y="3600000"/>
            <a:ext cx="360000" cy="270000"/>
            <a:chOff x="8820000" y="3600000"/>
            <a:chExt cx="360000" cy="270000"/>
          </a:xfrm>
        </p:grpSpPr>
        <p:sp>
          <p:nvSpPr>
            <p:cNvPr id="79" name=""/>
            <p:cNvSpPr/>
            <p:nvPr/>
          </p:nvSpPr>
          <p:spPr>
            <a:xfrm>
              <a:off x="8968680" y="360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20000" y="360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9140400" y="371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9094680" y="372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44480" y="364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1400" y="369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887320" y="372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919000" y="376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7" name=""/>
          <p:cNvGrpSpPr/>
          <p:nvPr/>
        </p:nvGrpSpPr>
        <p:grpSpPr>
          <a:xfrm>
            <a:off x="8460000" y="3780000"/>
            <a:ext cx="360000" cy="270000"/>
            <a:chOff x="8460000" y="3780000"/>
            <a:chExt cx="360000" cy="270000"/>
          </a:xfrm>
        </p:grpSpPr>
        <p:sp>
          <p:nvSpPr>
            <p:cNvPr id="88" name=""/>
            <p:cNvSpPr/>
            <p:nvPr/>
          </p:nvSpPr>
          <p:spPr>
            <a:xfrm>
              <a:off x="8608680" y="378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460000" y="378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780400" y="389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734680" y="390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484480" y="382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01400" y="387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8527320" y="390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>
              <a:off x="8559000" y="394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A2DD4F4C-0E20-4B82-BCDA-B0697DF7DA36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918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820360" y="4500000"/>
            <a:ext cx="90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8910360" y="432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9000000" y="414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090360" y="396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8190000" y="4140000"/>
            <a:ext cx="180000" cy="90000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920360" y="4410000"/>
            <a:ext cx="72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010000" y="4230000"/>
            <a:ext cx="54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100000" y="4050000"/>
            <a:ext cx="360000" cy="270000"/>
          </a:xfrm>
          <a:prstGeom prst="roundRect">
            <a:avLst>
              <a:gd name="adj" fmla="val 50000"/>
            </a:avLst>
          </a:pr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 anchorCtr="1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6" name=""/>
          <p:cNvGrpSpPr/>
          <p:nvPr/>
        </p:nvGrpSpPr>
        <p:grpSpPr>
          <a:xfrm>
            <a:off x="8640000" y="3690000"/>
            <a:ext cx="360000" cy="270000"/>
            <a:chOff x="8640000" y="3690000"/>
            <a:chExt cx="360000" cy="270000"/>
          </a:xfrm>
        </p:grpSpPr>
        <p:sp>
          <p:nvSpPr>
            <p:cNvPr id="147" name=""/>
            <p:cNvSpPr/>
            <p:nvPr/>
          </p:nvSpPr>
          <p:spPr>
            <a:xfrm>
              <a:off x="8788680" y="369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8640000" y="369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8960400" y="380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8914680" y="381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8664480" y="373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8681400" y="378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8707320" y="381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8739000" y="385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"/>
          <p:cNvGrpSpPr/>
          <p:nvPr/>
        </p:nvGrpSpPr>
        <p:grpSpPr>
          <a:xfrm>
            <a:off x="9180000" y="3510000"/>
            <a:ext cx="360000" cy="270000"/>
            <a:chOff x="9180000" y="3510000"/>
            <a:chExt cx="360000" cy="270000"/>
          </a:xfrm>
        </p:grpSpPr>
        <p:sp>
          <p:nvSpPr>
            <p:cNvPr id="156" name=""/>
            <p:cNvSpPr/>
            <p:nvPr/>
          </p:nvSpPr>
          <p:spPr>
            <a:xfrm>
              <a:off x="9328680" y="3510000"/>
              <a:ext cx="87480" cy="156600"/>
            </a:xfrm>
            <a:custGeom>
              <a:avLst/>
              <a:gdLst/>
              <a:ahLst/>
              <a:rect l="0" t="0" r="r" b="b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9180000" y="3510000"/>
              <a:ext cx="326520" cy="270000"/>
            </a:xfrm>
            <a:custGeom>
              <a:avLst/>
              <a:gdLst/>
              <a:ahLst/>
              <a:rect l="0" t="0" r="r" b="b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9500400" y="3628800"/>
              <a:ext cx="39600" cy="27360"/>
            </a:xfrm>
            <a:custGeom>
              <a:avLst/>
              <a:gdLst/>
              <a:ahLst/>
              <a:rect l="0" t="0" r="r" b="b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9454680" y="3630960"/>
              <a:ext cx="20880" cy="20160"/>
            </a:xfrm>
            <a:custGeom>
              <a:avLst/>
              <a:gdLst/>
              <a:ahLst/>
              <a:rect l="0" t="0" r="r" b="b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9204480" y="3551760"/>
              <a:ext cx="50040" cy="20160"/>
            </a:xfrm>
            <a:custGeom>
              <a:avLst/>
              <a:gdLst/>
              <a:ahLst/>
              <a:rect l="0" t="0" r="r" b="b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4840" bIns="-24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9221400" y="3600720"/>
              <a:ext cx="56880" cy="11520"/>
            </a:xfrm>
            <a:custGeom>
              <a:avLst/>
              <a:gdLst/>
              <a:ahLst/>
              <a:rect l="0" t="0" r="r" b="b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3480" bIns="-334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9247320" y="3638520"/>
              <a:ext cx="51480" cy="7200"/>
            </a:xfrm>
            <a:custGeom>
              <a:avLst/>
              <a:gdLst/>
              <a:ahLst/>
              <a:rect l="0" t="0" r="r" b="b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7800" bIns="-37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9279000" y="3675240"/>
              <a:ext cx="47160" cy="6840"/>
            </a:xfrm>
            <a:custGeom>
              <a:avLst/>
              <a:gdLst/>
              <a:ahLst/>
              <a:rect l="0" t="0" r="r" b="b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38160" bIns="-381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C3D024A-D37D-4710-B133-D61EE8291B3B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"/>
          <p:cNvGrpSpPr/>
          <p:nvPr/>
        </p:nvGrpSpPr>
        <p:grpSpPr>
          <a:xfrm>
            <a:off x="9000000" y="4766400"/>
            <a:ext cx="497520" cy="397440"/>
            <a:chOff x="9000000" y="4766400"/>
            <a:chExt cx="497520" cy="397440"/>
          </a:xfrm>
        </p:grpSpPr>
        <p:sp>
          <p:nvSpPr>
            <p:cNvPr id="208" name=""/>
            <p:cNvSpPr/>
            <p:nvPr/>
          </p:nvSpPr>
          <p:spPr>
            <a:xfrm>
              <a:off x="9345960" y="4894200"/>
              <a:ext cx="151560" cy="228960"/>
            </a:xfrm>
            <a:custGeom>
              <a:avLst/>
              <a:gdLst/>
              <a:ahLst/>
              <a:rect l="0" t="0" r="r" b="b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9331920" y="4887360"/>
              <a:ext cx="143640" cy="234000"/>
            </a:xfrm>
            <a:custGeom>
              <a:avLst/>
              <a:gdLst/>
              <a:ahLst/>
              <a:rect l="0" t="0" r="r" b="b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9331920" y="4883040"/>
              <a:ext cx="135360" cy="235080"/>
            </a:xfrm>
            <a:custGeom>
              <a:avLst/>
              <a:gdLst/>
              <a:ahLst/>
              <a:rect l="0" t="0" r="r" b="b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9000000" y="4921560"/>
              <a:ext cx="230040" cy="214200"/>
            </a:xfrm>
            <a:custGeom>
              <a:avLst/>
              <a:gdLst/>
              <a:ahLst/>
              <a:rect l="0" t="0" r="r" b="b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9083880" y="4851000"/>
              <a:ext cx="267480" cy="312840"/>
            </a:xfrm>
            <a:custGeom>
              <a:avLst/>
              <a:gdLst/>
              <a:ahLst/>
              <a:rect l="0" t="0" r="r" b="b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9187200" y="4956840"/>
              <a:ext cx="100080" cy="183960"/>
            </a:xfrm>
            <a:custGeom>
              <a:avLst/>
              <a:gdLst/>
              <a:ahLst/>
              <a:rect l="0" t="0" r="r" b="b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9186120" y="4839480"/>
              <a:ext cx="180000" cy="281880"/>
            </a:xfrm>
            <a:custGeom>
              <a:avLst/>
              <a:gdLst/>
              <a:ahLst/>
              <a:rect l="0" t="0" r="r" b="b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9182520" y="4831920"/>
              <a:ext cx="196920" cy="290520"/>
            </a:xfrm>
            <a:custGeom>
              <a:avLst/>
              <a:gdLst/>
              <a:ahLst/>
              <a:rect l="0" t="0" r="r" b="b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9101880" y="4769640"/>
              <a:ext cx="46800" cy="48960"/>
            </a:xfrm>
            <a:custGeom>
              <a:avLst/>
              <a:gdLst/>
              <a:ahLst/>
              <a:rect l="0" t="0" r="r" b="b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960" bIns="39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9030240" y="4766400"/>
              <a:ext cx="162720" cy="192600"/>
            </a:xfrm>
            <a:custGeom>
              <a:avLst/>
              <a:gdLst/>
              <a:ahLst/>
              <a:rect l="0" t="0" r="r" b="b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9125640" y="4789440"/>
              <a:ext cx="36360" cy="70560"/>
            </a:xfrm>
            <a:custGeom>
              <a:avLst/>
              <a:gdLst/>
              <a:ahLst/>
              <a:rect l="0" t="0" r="r" b="b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5560" bIns="255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9067320" y="4848480"/>
              <a:ext cx="48960" cy="45000"/>
            </a:xfrm>
            <a:custGeom>
              <a:avLst/>
              <a:gdLst/>
              <a:ahLst/>
              <a:rect l="0" t="0" r="r" b="b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0" bIns="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9074520" y="4858560"/>
              <a:ext cx="29880" cy="27360"/>
            </a:xfrm>
            <a:custGeom>
              <a:avLst/>
              <a:gdLst/>
              <a:ahLst/>
              <a:rect l="0" t="0" r="r" b="b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7640" bIns="-176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060480" y="4864320"/>
              <a:ext cx="141480" cy="120960"/>
            </a:xfrm>
            <a:custGeom>
              <a:avLst/>
              <a:gdLst/>
              <a:ahLst/>
              <a:rect l="0" t="0" r="r" b="b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015120" y="4945680"/>
              <a:ext cx="181440" cy="91800"/>
            </a:xfrm>
            <a:custGeom>
              <a:avLst/>
              <a:gdLst/>
              <a:ahLst/>
              <a:rect l="0" t="0" r="r" b="b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"/>
          <p:cNvGrpSpPr/>
          <p:nvPr/>
        </p:nvGrpSpPr>
        <p:grpSpPr>
          <a:xfrm>
            <a:off x="8190000" y="4770000"/>
            <a:ext cx="450000" cy="540360"/>
            <a:chOff x="8190000" y="4770000"/>
            <a:chExt cx="450000" cy="540360"/>
          </a:xfrm>
        </p:grpSpPr>
        <p:sp>
          <p:nvSpPr>
            <p:cNvPr id="224" name=""/>
            <p:cNvSpPr/>
            <p:nvPr/>
          </p:nvSpPr>
          <p:spPr>
            <a:xfrm>
              <a:off x="8190000" y="5139720"/>
              <a:ext cx="78480" cy="79200"/>
            </a:xfrm>
            <a:custGeom>
              <a:avLst/>
              <a:gdLst/>
              <a:ahLst/>
              <a:rect l="0" t="0" r="r" b="b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4200" bIns="342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8218440" y="5131080"/>
              <a:ext cx="136440" cy="157320"/>
            </a:xfrm>
            <a:custGeom>
              <a:avLst/>
              <a:gdLst/>
              <a:ahLst/>
              <a:rect l="0" t="0" r="r" b="b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8264520" y="5218560"/>
              <a:ext cx="80640" cy="38160"/>
            </a:xfrm>
            <a:custGeom>
              <a:avLst/>
              <a:gdLst/>
              <a:ahLst/>
              <a:rect l="0" t="0" r="r" b="b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8328600" y="5118480"/>
              <a:ext cx="115920" cy="191520"/>
            </a:xfrm>
            <a:custGeom>
              <a:avLst/>
              <a:gdLst/>
              <a:ahLst/>
              <a:rect l="0" t="0" r="r" b="b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8430120" y="5118480"/>
              <a:ext cx="116640" cy="191880"/>
            </a:xfrm>
            <a:custGeom>
              <a:avLst/>
              <a:gdLst/>
              <a:ahLst/>
              <a:rect l="0" t="0" r="r" b="b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433720" y="5220720"/>
              <a:ext cx="7920" cy="77760"/>
            </a:xfrm>
            <a:custGeom>
              <a:avLst/>
              <a:gdLst/>
              <a:ahLst/>
              <a:rect l="0" t="0" r="r" b="b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2760" bIns="327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349120" y="5110920"/>
              <a:ext cx="176760" cy="156960"/>
            </a:xfrm>
            <a:custGeom>
              <a:avLst/>
              <a:gdLst/>
              <a:ahLst/>
              <a:rect l="0" t="0" r="r" b="b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235720" y="4770000"/>
              <a:ext cx="133200" cy="236880"/>
            </a:xfrm>
            <a:custGeom>
              <a:avLst/>
              <a:gdLst/>
              <a:ahLst/>
              <a:rect l="0" t="0" r="r" b="b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261280" y="4817520"/>
              <a:ext cx="96480" cy="187200"/>
            </a:xfrm>
            <a:custGeom>
              <a:avLst/>
              <a:gdLst/>
              <a:ahLst/>
              <a:rect l="0" t="0" r="r" b="b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8506080" y="4770000"/>
              <a:ext cx="133920" cy="236880"/>
            </a:xfrm>
            <a:custGeom>
              <a:avLst/>
              <a:gdLst/>
              <a:ahLst/>
              <a:rect l="0" t="0" r="r" b="b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8517240" y="4817520"/>
              <a:ext cx="96480" cy="188280"/>
            </a:xfrm>
            <a:custGeom>
              <a:avLst/>
              <a:gdLst/>
              <a:ahLst/>
              <a:rect l="0" t="0" r="r" b="b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8257680" y="4914000"/>
              <a:ext cx="360000" cy="288720"/>
            </a:xfrm>
            <a:custGeom>
              <a:avLst/>
              <a:gdLst/>
              <a:ahLst/>
              <a:rect l="0" t="0" r="r" b="b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281080" y="4953600"/>
              <a:ext cx="315360" cy="239400"/>
            </a:xfrm>
            <a:custGeom>
              <a:avLst/>
              <a:gdLst/>
              <a:ahLst/>
              <a:rect l="0" t="0" r="r" b="b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363160" y="5124600"/>
              <a:ext cx="148320" cy="49680"/>
            </a:xfrm>
            <a:custGeom>
              <a:avLst/>
              <a:gdLst/>
              <a:ahLst/>
              <a:rect l="0" t="0" r="r" b="b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680" bIns="46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8310600" y="4988880"/>
              <a:ext cx="87120" cy="95040"/>
            </a:xfrm>
            <a:custGeom>
              <a:avLst/>
              <a:gdLst/>
              <a:ahLst/>
              <a:rect l="0" t="0" r="r" b="b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8305200" y="4983840"/>
              <a:ext cx="91080" cy="102600"/>
            </a:xfrm>
            <a:custGeom>
              <a:avLst/>
              <a:gdLst/>
              <a:ahLst/>
              <a:rect l="0" t="0" r="r" b="b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8333280" y="5011200"/>
              <a:ext cx="51120" cy="57600"/>
            </a:xfrm>
            <a:custGeom>
              <a:avLst/>
              <a:gdLst/>
              <a:ahLst/>
              <a:rect l="0" t="0" r="r" b="b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8477640" y="4988880"/>
              <a:ext cx="86760" cy="95040"/>
            </a:xfrm>
            <a:custGeom>
              <a:avLst/>
              <a:gdLst/>
              <a:ahLst/>
              <a:rect l="0" t="0" r="r" b="b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478720" y="4984560"/>
              <a:ext cx="91800" cy="101160"/>
            </a:xfrm>
            <a:custGeom>
              <a:avLst/>
              <a:gdLst/>
              <a:ahLst/>
              <a:rect l="0" t="0" r="r" b="b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491680" y="5011200"/>
              <a:ext cx="50760" cy="57600"/>
            </a:xfrm>
            <a:custGeom>
              <a:avLst/>
              <a:gdLst/>
              <a:ahLst/>
              <a:rect l="0" t="0" r="r" b="b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2600" bIns="126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412120" y="5113080"/>
              <a:ext cx="52200" cy="39600"/>
            </a:xfrm>
            <a:custGeom>
              <a:avLst/>
              <a:gdLst/>
              <a:ahLst/>
              <a:rect l="0" t="0" r="r" b="b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5400" bIns="-54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40480" y="5079600"/>
              <a:ext cx="196200" cy="64080"/>
            </a:xfrm>
            <a:custGeom>
              <a:avLst/>
              <a:gdLst/>
              <a:ahLst/>
              <a:rect l="0" t="0" r="r" b="b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9080" bIns="190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400960" y="5067720"/>
              <a:ext cx="74880" cy="32760"/>
            </a:xfrm>
            <a:custGeom>
              <a:avLst/>
              <a:gdLst/>
              <a:ahLst/>
              <a:rect l="0" t="0" r="r" b="b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5040000"/>
            <a:ext cx="10080000" cy="63000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21F57C8D-85E4-4029-818B-1EF763EE4BE3}" type="slidenum">
              <a:rPr b="0" lang="ru-RU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"/>
          <p:cNvGrpSpPr/>
          <p:nvPr/>
        </p:nvGrpSpPr>
        <p:grpSpPr>
          <a:xfrm>
            <a:off x="7560000" y="4590000"/>
            <a:ext cx="540000" cy="720000"/>
            <a:chOff x="7560000" y="4590000"/>
            <a:chExt cx="540000" cy="720000"/>
          </a:xfrm>
        </p:grpSpPr>
        <p:sp>
          <p:nvSpPr>
            <p:cNvPr id="290" name=""/>
            <p:cNvSpPr/>
            <p:nvPr/>
          </p:nvSpPr>
          <p:spPr>
            <a:xfrm>
              <a:off x="7560000" y="5083560"/>
              <a:ext cx="94680" cy="105480"/>
            </a:xfrm>
            <a:custGeom>
              <a:avLst/>
              <a:gdLst/>
              <a:ahLst/>
              <a:rect l="0" t="0" r="r" b="b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7594200" y="5071320"/>
              <a:ext cx="163800" cy="209880"/>
            </a:xfrm>
            <a:custGeom>
              <a:avLst/>
              <a:gdLst/>
              <a:ahLst/>
              <a:rect l="0" t="0" r="r" b="b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7649640" y="5188320"/>
              <a:ext cx="96840" cy="51120"/>
            </a:xfrm>
            <a:custGeom>
              <a:avLst/>
              <a:gdLst/>
              <a:ahLst/>
              <a:rect l="0" t="0" r="r" b="b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120" bIns="61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7726320" y="5054400"/>
              <a:ext cx="139320" cy="255600"/>
            </a:xfrm>
            <a:custGeom>
              <a:avLst/>
              <a:gdLst/>
              <a:ahLst/>
              <a:rect l="0" t="0" r="r" b="b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7848360" y="5054400"/>
              <a:ext cx="139680" cy="255600"/>
            </a:xfrm>
            <a:custGeom>
              <a:avLst/>
              <a:gdLst/>
              <a:ahLst/>
              <a:rect l="0" t="0" r="r" b="b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7852320" y="5191200"/>
              <a:ext cx="9720" cy="103320"/>
            </a:xfrm>
            <a:custGeom>
              <a:avLst/>
              <a:gdLst/>
              <a:ahLst/>
              <a:rect l="0" t="0" r="r" b="b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751160" y="5044680"/>
              <a:ext cx="212040" cy="208800"/>
            </a:xfrm>
            <a:custGeom>
              <a:avLst/>
              <a:gdLst/>
              <a:ahLst/>
              <a:rect l="0" t="0" r="r" b="b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7614720" y="4590000"/>
              <a:ext cx="159480" cy="315720"/>
            </a:xfrm>
            <a:custGeom>
              <a:avLst/>
              <a:gdLst/>
              <a:ahLst/>
              <a:rect l="0" t="0" r="r" b="b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7645680" y="4653360"/>
              <a:ext cx="115920" cy="249840"/>
            </a:xfrm>
            <a:custGeom>
              <a:avLst/>
              <a:gdLst/>
              <a:ahLst/>
              <a:rect l="0" t="0" r="r" b="b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7939440" y="4590000"/>
              <a:ext cx="160560" cy="315720"/>
            </a:xfrm>
            <a:custGeom>
              <a:avLst/>
              <a:gdLst/>
              <a:ahLst/>
              <a:rect l="0" t="0" r="r" b="b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7952400" y="4653360"/>
              <a:ext cx="116280" cy="250920"/>
            </a:xfrm>
            <a:custGeom>
              <a:avLst/>
              <a:gdLst/>
              <a:ahLst/>
              <a:rect l="0" t="0" r="r" b="b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7641000" y="4781880"/>
              <a:ext cx="432000" cy="385200"/>
            </a:xfrm>
            <a:custGeom>
              <a:avLst/>
              <a:gdLst/>
              <a:ahLst/>
              <a:rect l="0" t="0" r="r" b="b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7669440" y="4834800"/>
              <a:ext cx="377640" cy="319320"/>
            </a:xfrm>
            <a:custGeom>
              <a:avLst/>
              <a:gdLst/>
              <a:ahLst/>
              <a:rect l="0" t="0" r="r" b="b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7768080" y="5062680"/>
              <a:ext cx="178200" cy="65880"/>
            </a:xfrm>
            <a:custGeom>
              <a:avLst/>
              <a:gdLst/>
              <a:ahLst/>
              <a:rect l="0" t="0" r="r" b="b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0880" bIns="208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7705080" y="4881960"/>
              <a:ext cx="104760" cy="126720"/>
            </a:xfrm>
            <a:custGeom>
              <a:avLst/>
              <a:gdLst/>
              <a:ahLst/>
              <a:rect l="0" t="0" r="r" b="b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7698240" y="4875120"/>
              <a:ext cx="109440" cy="136800"/>
            </a:xfrm>
            <a:custGeom>
              <a:avLst/>
              <a:gdLst/>
              <a:ahLst/>
              <a:rect l="0" t="0" r="r" b="b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773244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7905240" y="4881960"/>
              <a:ext cx="103680" cy="126720"/>
            </a:xfrm>
            <a:custGeom>
              <a:avLst/>
              <a:gdLst/>
              <a:ahLst/>
              <a:rect l="0" t="0" r="r" b="b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7906680" y="4876200"/>
              <a:ext cx="110160" cy="135000"/>
            </a:xfrm>
            <a:custGeom>
              <a:avLst/>
              <a:gdLst/>
              <a:ahLst/>
              <a:rect l="0" t="0" r="r" b="b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7921800" y="4911840"/>
              <a:ext cx="61200" cy="76320"/>
            </a:xfrm>
            <a:custGeom>
              <a:avLst/>
              <a:gdLst/>
              <a:ahLst/>
              <a:rect l="0" t="0" r="r" b="b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31320" bIns="313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7826400" y="5047200"/>
              <a:ext cx="62280" cy="52920"/>
            </a:xfrm>
            <a:custGeom>
              <a:avLst/>
              <a:gdLst/>
              <a:ahLst/>
              <a:rect l="0" t="0" r="r" b="b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920" bIns="79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7740360" y="5002560"/>
              <a:ext cx="235800" cy="85680"/>
            </a:xfrm>
            <a:custGeom>
              <a:avLst/>
              <a:gdLst/>
              <a:ahLst/>
              <a:rect l="0" t="0" r="r" b="b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0680" bIns="4068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7813440" y="4987080"/>
              <a:ext cx="90000" cy="43200"/>
            </a:xfrm>
            <a:custGeom>
              <a:avLst/>
              <a:gdLst/>
              <a:ahLst/>
              <a:rect l="0" t="0" r="r" b="b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00" bIns="-18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090000" y="4770000"/>
            <a:ext cx="270000" cy="360000"/>
            <a:chOff x="9090000" y="4770000"/>
            <a:chExt cx="270000" cy="360000"/>
          </a:xfrm>
        </p:grpSpPr>
        <p:sp>
          <p:nvSpPr>
            <p:cNvPr id="314" name=""/>
            <p:cNvSpPr/>
            <p:nvPr/>
          </p:nvSpPr>
          <p:spPr>
            <a:xfrm>
              <a:off x="9312840" y="5016600"/>
              <a:ext cx="47160" cy="52560"/>
            </a:xfrm>
            <a:custGeom>
              <a:avLst/>
              <a:gdLst/>
              <a:ahLst/>
              <a:rect l="0" t="0" r="r" b="b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7560" bIns="75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9261000" y="5010480"/>
              <a:ext cx="82440" cy="105120"/>
            </a:xfrm>
            <a:custGeom>
              <a:avLst/>
              <a:gdLst/>
              <a:ahLst/>
              <a:rect l="0" t="0" r="r" b="b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9266760" y="5069160"/>
              <a:ext cx="48240" cy="25560"/>
            </a:xfrm>
            <a:custGeom>
              <a:avLst/>
              <a:gdLst/>
              <a:ahLst/>
              <a:rect l="0" t="0" r="r" b="b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9440" bIns="-194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207360" y="5002200"/>
              <a:ext cx="69480" cy="127800"/>
            </a:xfrm>
            <a:custGeom>
              <a:avLst/>
              <a:gdLst/>
              <a:ahLst/>
              <a:rect l="0" t="0" r="r" b="b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145800" y="5002200"/>
              <a:ext cx="69840" cy="127800"/>
            </a:xfrm>
            <a:custGeom>
              <a:avLst/>
              <a:gdLst/>
              <a:ahLst/>
              <a:rect l="0" t="0" r="r" b="b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208800" y="5070240"/>
              <a:ext cx="5040" cy="51840"/>
            </a:xfrm>
            <a:custGeom>
              <a:avLst/>
              <a:gdLst/>
              <a:ahLst/>
              <a:rect l="0" t="0" r="r" b="b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6840" bIns="6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158400" y="4997520"/>
              <a:ext cx="106200" cy="104040"/>
            </a:xfrm>
            <a:custGeom>
              <a:avLst/>
              <a:gdLst/>
              <a:ahLst/>
              <a:rect l="0" t="0" r="r" b="b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25272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259200" y="4801680"/>
              <a:ext cx="57960" cy="124920"/>
            </a:xfrm>
            <a:custGeom>
              <a:avLst/>
              <a:gdLst/>
              <a:ahLst/>
              <a:rect l="0" t="0" r="r" b="b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090000" y="4770000"/>
              <a:ext cx="80280" cy="157680"/>
            </a:xfrm>
            <a:custGeom>
              <a:avLst/>
              <a:gdLst/>
              <a:ahLst/>
              <a:rect l="0" t="0" r="r" b="b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5480" y="4801680"/>
              <a:ext cx="58320" cy="125640"/>
            </a:xfrm>
            <a:custGeom>
              <a:avLst/>
              <a:gdLst/>
              <a:ahLst/>
              <a:rect l="0" t="0" r="r" b="b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103320" y="4866120"/>
              <a:ext cx="216360" cy="192240"/>
            </a:xfrm>
            <a:custGeom>
              <a:avLst/>
              <a:gdLst/>
              <a:ahLst/>
              <a:rect l="0" t="0" r="r" b="b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16280" y="4892400"/>
              <a:ext cx="189000" cy="159480"/>
            </a:xfrm>
            <a:custGeom>
              <a:avLst/>
              <a:gdLst/>
              <a:ahLst/>
              <a:rect l="0" t="0" r="r" b="b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45000" bIns="450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166680" y="5006520"/>
              <a:ext cx="89280" cy="32760"/>
            </a:xfrm>
            <a:custGeom>
              <a:avLst/>
              <a:gdLst/>
              <a:ahLst/>
              <a:rect l="0" t="0" r="r" b="b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2240" bIns="-122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235080" y="4915800"/>
              <a:ext cx="52560" cy="63360"/>
            </a:xfrm>
            <a:custGeom>
              <a:avLst/>
              <a:gdLst/>
              <a:ahLst/>
              <a:rect l="0" t="0" r="r" b="b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236160" y="4912920"/>
              <a:ext cx="54720" cy="68040"/>
            </a:xfrm>
            <a:custGeom>
              <a:avLst/>
              <a:gdLst/>
              <a:ahLst/>
              <a:rect l="0" t="0" r="r" b="b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3040" bIns="230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24336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>
              <a:off x="9135360" y="4915800"/>
              <a:ext cx="52200" cy="63360"/>
            </a:xfrm>
            <a:custGeom>
              <a:avLst/>
              <a:gdLst/>
              <a:ahLst/>
              <a:rect l="0" t="0" r="r" b="b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18360" bIns="1836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>
              <a:off x="9131400" y="4913280"/>
              <a:ext cx="55440" cy="67320"/>
            </a:xfrm>
            <a:custGeom>
              <a:avLst/>
              <a:gdLst/>
              <a:ahLst/>
              <a:rect l="0" t="0" r="r" b="b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22320" bIns="223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9148320" y="4930920"/>
              <a:ext cx="30600" cy="38160"/>
            </a:xfrm>
            <a:custGeom>
              <a:avLst/>
              <a:gdLst/>
              <a:ahLst/>
              <a:rect l="0" t="0" r="r" b="b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6840" bIns="-684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9195480" y="4998600"/>
              <a:ext cx="31320" cy="26280"/>
            </a:xfrm>
            <a:custGeom>
              <a:avLst/>
              <a:gdLst/>
              <a:ahLst/>
              <a:rect l="0" t="0" r="r" b="b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18720" bIns="-187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9151560" y="4976640"/>
              <a:ext cx="118080" cy="42480"/>
            </a:xfrm>
            <a:custGeom>
              <a:avLst/>
              <a:gdLst/>
              <a:ahLst/>
              <a:rect l="0" t="0" r="r" b="b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520" bIns="-252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9188280" y="4968720"/>
              <a:ext cx="45000" cy="21600"/>
            </a:xfrm>
            <a:custGeom>
              <a:avLst/>
              <a:gdLst/>
              <a:ahLst/>
              <a:rect l="0" t="0" r="r" b="b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90000" rIns="90000" tIns="-23400" bIns="-23400" anchor="ctr" anchorCtr="1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40000" y="1446120"/>
            <a:ext cx="9000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Сравнение браузеров:</a:t>
            </a:r>
            <a:br>
              <a:rPr sz="4400"/>
            </a:b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FireFox и Brave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ubTitle"/>
          </p:nvPr>
        </p:nvSpPr>
        <p:spPr>
          <a:xfrm>
            <a:off x="7560000" y="504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1500" spc="-1" strike="noStrike">
                <a:solidFill>
                  <a:srgbClr val="000000"/>
                </a:solidFill>
                <a:latin typeface="Arial"/>
              </a:rPr>
              <a:t>Сиденко Дмитрий ИС-111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Таблица с критериями 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6" name=""/>
          <p:cNvGraphicFramePr/>
          <p:nvPr/>
        </p:nvGraphicFramePr>
        <p:xfrm>
          <a:off x="1769760" y="1290240"/>
          <a:ext cx="6300000" cy="2258280"/>
        </p:xfrm>
        <a:graphic>
          <a:graphicData uri="http://schemas.openxmlformats.org/drawingml/2006/table">
            <a:tbl>
              <a:tblPr/>
              <a:tblGrid>
                <a:gridCol w="1575000"/>
                <a:gridCol w="1575000"/>
                <a:gridCol w="1575000"/>
                <a:gridCol w="1575000"/>
              </a:tblGrid>
              <a:tr h="417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 algn="ctr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Критерии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Метод измерения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FireFox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Brave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7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Потребление RAM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10 вкладок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1.8 GB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1.2 GB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7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Совместимость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HTML 5Test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520/555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530/555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724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Безопасность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Tranco List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4.5/5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5/5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968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Энергопотребление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Laptop Battery Report (ВТ)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5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ru-RU" sz="1000" spc="-1" strike="noStrike">
                          <a:solidFill>
                            <a:srgbClr val="000000"/>
                          </a:solidFill>
                          <a:latin typeface="Open Sans"/>
                          <a:ea typeface="DejaVu Sans"/>
                        </a:rPr>
                        <a:t>4.1</a:t>
                      </a:r>
                      <a:endParaRPr b="0" lang="ru-RU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Использование оперативной памяти(%)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8" name=""/>
          <p:cNvGraphicFramePr/>
          <p:nvPr/>
        </p:nvGraphicFramePr>
        <p:xfrm>
          <a:off x="2337840" y="1441800"/>
          <a:ext cx="5762160" cy="323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Кому какой браузер подходит?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1440000" y="1260360"/>
            <a:ext cx="7919640" cy="323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офисных работников - Brave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веб-разработчиков - Firefox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мобильных устройств - Brave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3300" spc="-1" strike="noStrike">
                <a:solidFill>
                  <a:srgbClr val="000000"/>
                </a:solidFill>
                <a:latin typeface="Arial"/>
              </a:rPr>
              <a:t>Вывод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720000" y="1144440"/>
            <a:ext cx="7919640" cy="3175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офисных работников - Brave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веб-разработчиков - Firefox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Для мобильных устройств - Brave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2025-06-03T09:54:02Z</dcterms:created>
  <dc:creator/>
  <dc:description/>
  <dc:language>ru-RU</dc:language>
  <cp:lastModifiedBy/>
  <dcterms:modified xsi:type="dcterms:W3CDTF">2025-06-03T10:40:28Z</dcterms:modified>
  <cp:revision>2</cp:revision>
  <dc:subject/>
  <dc:title>Forestbird</dc:title>
</cp:coreProperties>
</file>