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xmlns="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xmlns="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 err="1" smtClean="0">
                <a:solidFill>
                  <a:schemeClr val="bg1"/>
                </a:solidFill>
              </a:rPr>
              <a:t>Mochammad</a:t>
            </a:r>
            <a:r>
              <a:rPr lang="en-US" sz="5000" dirty="0" smtClean="0">
                <a:solidFill>
                  <a:schemeClr val="bg1"/>
                </a:solidFill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</a:rPr>
              <a:t>Arief</a:t>
            </a:r>
            <a:r>
              <a:rPr lang="en-US" sz="5000" dirty="0" smtClean="0">
                <a:solidFill>
                  <a:schemeClr val="bg1"/>
                </a:solidFill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</a:rPr>
              <a:t>Rizaldy</a:t>
            </a:r>
            <a:r>
              <a:rPr lang="en-US" sz="5000" dirty="0" smtClean="0">
                <a:solidFill>
                  <a:schemeClr val="bg1"/>
                </a:solidFill>
              </a:rPr>
              <a:t/>
            </a:r>
            <a:br>
              <a:rPr lang="en-US" sz="5000" dirty="0" smtClean="0">
                <a:solidFill>
                  <a:schemeClr val="bg1"/>
                </a:solidFill>
              </a:rPr>
            </a:br>
            <a:r>
              <a:rPr lang="en-US" sz="5000" dirty="0" smtClean="0"/>
              <a:t>1805017		D4RPL2A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4000" y="4221162"/>
            <a:ext cx="410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cs typeface="Arial"/>
              </a:rPr>
              <a:t>Investor Opportunity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xmlns="" id="{B36975AA-C62E-46BE-9382-E2CF56FDF817}"/>
              </a:ext>
            </a:extLst>
          </p:cNvPr>
          <p:cNvSpPr/>
          <p:nvPr/>
        </p:nvSpPr>
        <p:spPr bwMode="white">
          <a:xfrm>
            <a:off x="4044000" y="32298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44" y="203858"/>
            <a:ext cx="10515600" cy="5971043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 KASUS</a:t>
            </a: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Syahrotul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ketua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RW di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Terusan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Yang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persoalan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warganya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persoalan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Pak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Syahrotul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48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5826"/>
            <a:ext cx="10515600" cy="5711137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 RW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menyebarkan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undangan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menghemat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pengeluaran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undangan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 RW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taat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membayar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iuran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 RW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pengganti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Pak Rudi yang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udi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bias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362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7974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menginformasikan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terbaru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rw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rapat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peringatan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iuran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Di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peringatan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tertera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iuran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dikirim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rekening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rw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Dan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diinformasikan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rudi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digantikan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lain.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332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0</TotalTime>
  <Words>118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</vt:lpstr>
      <vt:lpstr>Calibri</vt:lpstr>
      <vt:lpstr>Gill Sans MT</vt:lpstr>
      <vt:lpstr>Times New Roman</vt:lpstr>
      <vt:lpstr>Office Theme</vt:lpstr>
      <vt:lpstr>Mochammad Arief Rizaldy 1805017  D4RPL2A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2019-09-03T02:30:05Z</dcterms:created>
  <dcterms:modified xsi:type="dcterms:W3CDTF">2019-09-03T03:18:43Z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