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81" r:id="rId5"/>
    <p:sldId id="271" r:id="rId6"/>
    <p:sldId id="297" r:id="rId7"/>
    <p:sldId id="346" r:id="rId8"/>
    <p:sldId id="347" r:id="rId9"/>
    <p:sldId id="286" r:id="rId10"/>
    <p:sldId id="348" r:id="rId11"/>
    <p:sldId id="290" r:id="rId12"/>
    <p:sldId id="285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6" autoAdjust="0"/>
    <p:restoredTop sz="94660"/>
  </p:normalViewPr>
  <p:slideViewPr>
    <p:cSldViewPr snapToGrid="0" showGuides="1">
      <p:cViewPr>
        <p:scale>
          <a:sx n="74" d="100"/>
          <a:sy n="74" d="100"/>
        </p:scale>
        <p:origin x="-762" y="-9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0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5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9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7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="" xmlns:a16="http://schemas.microsoft.com/office/drawing/2014/main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="" xmlns:a16="http://schemas.microsoft.com/office/drawing/2014/main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="" xmlns:a16="http://schemas.microsoft.com/office/drawing/2014/main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="" xmlns:a16="http://schemas.microsoft.com/office/drawing/2014/main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="" xmlns:a16="http://schemas.microsoft.com/office/drawing/2014/main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="" xmlns:a16="http://schemas.microsoft.com/office/drawing/2014/main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="" xmlns:a16="http://schemas.microsoft.com/office/drawing/2014/main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0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70"/>
            <a:ext cx="388935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144855" y="1393370"/>
            <a:ext cx="390229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302650" y="1393370"/>
            <a:ext cx="388935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04015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581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48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9" r:id="rId3"/>
    <p:sldLayoutId id="2147483668" r:id="rId4"/>
    <p:sldLayoutId id="2147483670" r:id="rId5"/>
    <p:sldLayoutId id="2147483673" r:id="rId6"/>
    <p:sldLayoutId id="2147483674" r:id="rId7"/>
    <p:sldLayoutId id="2147483675" r:id="rId8"/>
    <p:sldLayoutId id="2147483671" r:id="rId9"/>
    <p:sldLayoutId id="2147483672" r:id="rId10"/>
    <p:sldLayoutId id="2147483676" r:id="rId11"/>
    <p:sldLayoutId id="2147483665" r:id="rId12"/>
    <p:sldLayoutId id="2147483677" r:id="rId13"/>
    <p:sldLayoutId id="2147483682" r:id="rId14"/>
    <p:sldLayoutId id="214748368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BE647175-CCDB-4E22-AD82-A3D8D4A572BC}"/>
              </a:ext>
            </a:extLst>
          </p:cNvPr>
          <p:cNvSpPr/>
          <p:nvPr/>
        </p:nvSpPr>
        <p:spPr>
          <a:xfrm>
            <a:off x="-284" y="4599610"/>
            <a:ext cx="12192000" cy="161998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="" xmlns:a16="http://schemas.microsoft.com/office/drawing/2014/main" id="{B4891078-3790-49FA-A89F-DCB85C2F6207}"/>
              </a:ext>
            </a:extLst>
          </p:cNvPr>
          <p:cNvSpPr/>
          <p:nvPr/>
        </p:nvSpPr>
        <p:spPr>
          <a:xfrm>
            <a:off x="-142" y="4719970"/>
            <a:ext cx="12192000" cy="13792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="" xmlns:a16="http://schemas.microsoft.com/office/drawing/2014/main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="" xmlns:a16="http://schemas.microsoft.com/office/drawing/2014/main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4766136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+mj-lt"/>
              </a:rPr>
              <a:t>Planning Organizing Actuating Controlling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Our Team Style</a:t>
            </a:r>
          </a:p>
        </p:txBody>
      </p:sp>
      <p:grpSp>
        <p:nvGrpSpPr>
          <p:cNvPr id="6" name="그룹 7">
            <a:extLst>
              <a:ext uri="{FF2B5EF4-FFF2-40B4-BE49-F238E27FC236}">
                <a16:creationId xmlns="" xmlns:a16="http://schemas.microsoft.com/office/drawing/2014/main" id="{BE0B501F-369A-47A5-B495-F0D448FB11A5}"/>
              </a:ext>
            </a:extLst>
          </p:cNvPr>
          <p:cNvGrpSpPr/>
          <p:nvPr/>
        </p:nvGrpSpPr>
        <p:grpSpPr>
          <a:xfrm>
            <a:off x="1082150" y="4377199"/>
            <a:ext cx="2005476" cy="596389"/>
            <a:chOff x="683568" y="4236526"/>
            <a:chExt cx="2005476" cy="596389"/>
          </a:xfrm>
        </p:grpSpPr>
        <p:sp>
          <p:nvSpPr>
            <p:cNvPr id="7" name="직사각형 3">
              <a:extLst>
                <a:ext uri="{FF2B5EF4-FFF2-40B4-BE49-F238E27FC236}">
                  <a16:creationId xmlns="" xmlns:a16="http://schemas.microsoft.com/office/drawing/2014/main" id="{71107903-D1EF-4949-9848-AB75B34BA133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John Wastson</a:t>
              </a:r>
            </a:p>
          </p:txBody>
        </p:sp>
        <p:sp>
          <p:nvSpPr>
            <p:cNvPr id="8" name="직사각형 4">
              <a:extLst>
                <a:ext uri="{FF2B5EF4-FFF2-40B4-BE49-F238E27FC236}">
                  <a16:creationId xmlns="" xmlns:a16="http://schemas.microsoft.com/office/drawing/2014/main" id="{F98DF94D-969A-420D-8800-D0CDE9381103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Programmer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723CFC0-A8A4-496D-A4FB-EEC61E79282F}"/>
              </a:ext>
            </a:extLst>
          </p:cNvPr>
          <p:cNvGrpSpPr/>
          <p:nvPr/>
        </p:nvGrpSpPr>
        <p:grpSpPr>
          <a:xfrm>
            <a:off x="1171844" y="5331320"/>
            <a:ext cx="1826091" cy="829601"/>
            <a:chOff x="827584" y="5067559"/>
            <a:chExt cx="1861460" cy="829601"/>
          </a:xfrm>
        </p:grpSpPr>
        <p:sp>
          <p:nvSpPr>
            <p:cNvPr id="10" name="Isosceles Triangle 7">
              <a:extLst>
                <a:ext uri="{FF2B5EF4-FFF2-40B4-BE49-F238E27FC236}">
                  <a16:creationId xmlns="" xmlns:a16="http://schemas.microsoft.com/office/drawing/2014/main" id="{FCE97B85-6F25-484B-83AB-A38DB595AFAC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="" xmlns:a16="http://schemas.microsoft.com/office/drawing/2014/main" id="{8E4BB74D-0B4E-4464-936A-1035871CD01C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3">
              <a:extLst>
                <a:ext uri="{FF2B5EF4-FFF2-40B4-BE49-F238E27FC236}">
                  <a16:creationId xmlns="" xmlns:a16="http://schemas.microsoft.com/office/drawing/2014/main" id="{55A1AB6D-0694-4B61-B272-8FE83BD41BFF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3" name="직사각형 36">
              <a:extLst>
                <a:ext uri="{FF2B5EF4-FFF2-40B4-BE49-F238E27FC236}">
                  <a16:creationId xmlns="" xmlns:a16="http://schemas.microsoft.com/office/drawing/2014/main" id="{EB6C2963-A516-4230-B184-62CDE7C2BA84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14" name="직사각형 37">
              <a:extLst>
                <a:ext uri="{FF2B5EF4-FFF2-40B4-BE49-F238E27FC236}">
                  <a16:creationId xmlns="" xmlns:a16="http://schemas.microsoft.com/office/drawing/2014/main" id="{88E817F1-34DF-4497-B8D9-F482659915DC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38">
              <a:extLst>
                <a:ext uri="{FF2B5EF4-FFF2-40B4-BE49-F238E27FC236}">
                  <a16:creationId xmlns="" xmlns:a16="http://schemas.microsoft.com/office/drawing/2014/main" id="{9DD63BC2-186C-4F15-90CF-F849301CE94E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6">
            <a:extLst>
              <a:ext uri="{FF2B5EF4-FFF2-40B4-BE49-F238E27FC236}">
                <a16:creationId xmlns="" xmlns:a16="http://schemas.microsoft.com/office/drawing/2014/main" id="{55395F47-71B1-4DDC-A564-B3E7360579FB}"/>
              </a:ext>
            </a:extLst>
          </p:cNvPr>
          <p:cNvGrpSpPr/>
          <p:nvPr/>
        </p:nvGrpSpPr>
        <p:grpSpPr>
          <a:xfrm>
            <a:off x="5078425" y="4377199"/>
            <a:ext cx="2005476" cy="596389"/>
            <a:chOff x="3563888" y="4236526"/>
            <a:chExt cx="2005476" cy="596389"/>
          </a:xfrm>
        </p:grpSpPr>
        <p:sp>
          <p:nvSpPr>
            <p:cNvPr id="17" name="직사각형 47">
              <a:extLst>
                <a:ext uri="{FF2B5EF4-FFF2-40B4-BE49-F238E27FC236}">
                  <a16:creationId xmlns="" xmlns:a16="http://schemas.microsoft.com/office/drawing/2014/main" id="{936E93C2-14B9-4F1B-AE9D-F6CBC5E683EA}"/>
                </a:ext>
              </a:extLst>
            </p:cNvPr>
            <p:cNvSpPr/>
            <p:nvPr/>
          </p:nvSpPr>
          <p:spPr>
            <a:xfrm>
              <a:off x="356388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18" name="직사각형 48">
              <a:extLst>
                <a:ext uri="{FF2B5EF4-FFF2-40B4-BE49-F238E27FC236}">
                  <a16:creationId xmlns="" xmlns:a16="http://schemas.microsoft.com/office/drawing/2014/main" id="{E3A59A50-A918-4DA4-A151-778DF6AD07A9}"/>
                </a:ext>
              </a:extLst>
            </p:cNvPr>
            <p:cNvSpPr/>
            <p:nvPr/>
          </p:nvSpPr>
          <p:spPr>
            <a:xfrm>
              <a:off x="356388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19" name="그룹 9">
            <a:extLst>
              <a:ext uri="{FF2B5EF4-FFF2-40B4-BE49-F238E27FC236}">
                <a16:creationId xmlns="" xmlns:a16="http://schemas.microsoft.com/office/drawing/2014/main" id="{81E803AA-5B82-4256-8177-D8E28D8A63E9}"/>
              </a:ext>
            </a:extLst>
          </p:cNvPr>
          <p:cNvGrpSpPr/>
          <p:nvPr/>
        </p:nvGrpSpPr>
        <p:grpSpPr>
          <a:xfrm>
            <a:off x="5168119" y="5331320"/>
            <a:ext cx="1826091" cy="829601"/>
            <a:chOff x="3707904" y="5067559"/>
            <a:chExt cx="1861460" cy="829601"/>
          </a:xfrm>
        </p:grpSpPr>
        <p:sp>
          <p:nvSpPr>
            <p:cNvPr id="20" name="Isosceles Triangle 7">
              <a:extLst>
                <a:ext uri="{FF2B5EF4-FFF2-40B4-BE49-F238E27FC236}">
                  <a16:creationId xmlns="" xmlns:a16="http://schemas.microsoft.com/office/drawing/2014/main" id="{26A4307F-8940-49BB-8AE6-24EEC04163B0}"/>
                </a:ext>
              </a:extLst>
            </p:cNvPr>
            <p:cNvSpPr/>
            <p:nvPr/>
          </p:nvSpPr>
          <p:spPr>
            <a:xfrm>
              <a:off x="370790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="" xmlns:a16="http://schemas.microsoft.com/office/drawing/2014/main" id="{FC342B0E-3BC3-4E8D-9815-8A8FF5C9F976}"/>
                </a:ext>
              </a:extLst>
            </p:cNvPr>
            <p:cNvSpPr/>
            <p:nvPr/>
          </p:nvSpPr>
          <p:spPr>
            <a:xfrm>
              <a:off x="372041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="" xmlns:a16="http://schemas.microsoft.com/office/drawing/2014/main" id="{DA476401-14B5-4E74-AC7B-3BB72DD69727}"/>
                </a:ext>
              </a:extLst>
            </p:cNvPr>
            <p:cNvSpPr/>
            <p:nvPr/>
          </p:nvSpPr>
          <p:spPr>
            <a:xfrm>
              <a:off x="372041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직사각형 49">
              <a:extLst>
                <a:ext uri="{FF2B5EF4-FFF2-40B4-BE49-F238E27FC236}">
                  <a16:creationId xmlns="" xmlns:a16="http://schemas.microsoft.com/office/drawing/2014/main" id="{E1E8EBD0-A5AF-430B-8CD7-8CD420072C08}"/>
                </a:ext>
              </a:extLst>
            </p:cNvPr>
            <p:cNvSpPr/>
            <p:nvPr/>
          </p:nvSpPr>
          <p:spPr>
            <a:xfrm>
              <a:off x="392392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24" name="직사각형 50">
              <a:extLst>
                <a:ext uri="{FF2B5EF4-FFF2-40B4-BE49-F238E27FC236}">
                  <a16:creationId xmlns="" xmlns:a16="http://schemas.microsoft.com/office/drawing/2014/main" id="{A0CE88C9-EE76-48F2-A6B5-0B39D6BB4626}"/>
                </a:ext>
              </a:extLst>
            </p:cNvPr>
            <p:cNvSpPr/>
            <p:nvPr/>
          </p:nvSpPr>
          <p:spPr>
            <a:xfrm>
              <a:off x="392392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51">
              <a:extLst>
                <a:ext uri="{FF2B5EF4-FFF2-40B4-BE49-F238E27FC236}">
                  <a16:creationId xmlns="" xmlns:a16="http://schemas.microsoft.com/office/drawing/2014/main" id="{12F38DFC-B27A-4CE2-8082-4FB173A30EC3}"/>
                </a:ext>
              </a:extLst>
            </p:cNvPr>
            <p:cNvSpPr/>
            <p:nvPr/>
          </p:nvSpPr>
          <p:spPr>
            <a:xfrm>
              <a:off x="392392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="" xmlns:a16="http://schemas.microsoft.com/office/drawing/2014/main" id="{20354B6F-A1FB-47B2-8DB1-49E39F36B61B}"/>
              </a:ext>
            </a:extLst>
          </p:cNvPr>
          <p:cNvGrpSpPr/>
          <p:nvPr/>
        </p:nvGrpSpPr>
        <p:grpSpPr>
          <a:xfrm>
            <a:off x="9074701" y="4377199"/>
            <a:ext cx="2005476" cy="596389"/>
            <a:chOff x="6451663" y="4236526"/>
            <a:chExt cx="2005476" cy="596389"/>
          </a:xfrm>
        </p:grpSpPr>
        <p:sp>
          <p:nvSpPr>
            <p:cNvPr id="27" name="직사각형 55">
              <a:extLst>
                <a:ext uri="{FF2B5EF4-FFF2-40B4-BE49-F238E27FC236}">
                  <a16:creationId xmlns="" xmlns:a16="http://schemas.microsoft.com/office/drawing/2014/main" id="{FCEFD1A7-5766-4C1C-8F41-65FB5707DB57}"/>
                </a:ext>
              </a:extLst>
            </p:cNvPr>
            <p:cNvSpPr/>
            <p:nvPr/>
          </p:nvSpPr>
          <p:spPr>
            <a:xfrm>
              <a:off x="6451663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28" name="직사각형 56">
              <a:extLst>
                <a:ext uri="{FF2B5EF4-FFF2-40B4-BE49-F238E27FC236}">
                  <a16:creationId xmlns="" xmlns:a16="http://schemas.microsoft.com/office/drawing/2014/main" id="{BB8BCC87-9817-47C1-869D-461C70A164DA}"/>
                </a:ext>
              </a:extLst>
            </p:cNvPr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29" name="그룹 10">
            <a:extLst>
              <a:ext uri="{FF2B5EF4-FFF2-40B4-BE49-F238E27FC236}">
                <a16:creationId xmlns="" xmlns:a16="http://schemas.microsoft.com/office/drawing/2014/main" id="{16D48547-4704-4D9B-897C-9982F1B11F49}"/>
              </a:ext>
            </a:extLst>
          </p:cNvPr>
          <p:cNvGrpSpPr/>
          <p:nvPr/>
        </p:nvGrpSpPr>
        <p:grpSpPr>
          <a:xfrm>
            <a:off x="9164395" y="5331320"/>
            <a:ext cx="1826091" cy="829601"/>
            <a:chOff x="6595679" y="5067559"/>
            <a:chExt cx="1861460" cy="829601"/>
          </a:xfrm>
        </p:grpSpPr>
        <p:sp>
          <p:nvSpPr>
            <p:cNvPr id="30" name="Isosceles Triangle 7">
              <a:extLst>
                <a:ext uri="{FF2B5EF4-FFF2-40B4-BE49-F238E27FC236}">
                  <a16:creationId xmlns="" xmlns:a16="http://schemas.microsoft.com/office/drawing/2014/main" id="{0D520A2F-0CF0-4219-92D3-791254CAE3F1}"/>
                </a:ext>
              </a:extLst>
            </p:cNvPr>
            <p:cNvSpPr/>
            <p:nvPr/>
          </p:nvSpPr>
          <p:spPr>
            <a:xfrm>
              <a:off x="6595679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="" xmlns:a16="http://schemas.microsoft.com/office/drawing/2014/main" id="{9377B109-240D-44F2-8BEA-E1E6D9752D8C}"/>
                </a:ext>
              </a:extLst>
            </p:cNvPr>
            <p:cNvSpPr/>
            <p:nvPr/>
          </p:nvSpPr>
          <p:spPr>
            <a:xfrm>
              <a:off x="6608185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3">
              <a:extLst>
                <a:ext uri="{FF2B5EF4-FFF2-40B4-BE49-F238E27FC236}">
                  <a16:creationId xmlns="" xmlns:a16="http://schemas.microsoft.com/office/drawing/2014/main" id="{E1B2995C-2E1B-4F89-9D5B-B355C03B1355}"/>
                </a:ext>
              </a:extLst>
            </p:cNvPr>
            <p:cNvSpPr/>
            <p:nvPr/>
          </p:nvSpPr>
          <p:spPr>
            <a:xfrm>
              <a:off x="6608185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3" name="직사각형 57">
              <a:extLst>
                <a:ext uri="{FF2B5EF4-FFF2-40B4-BE49-F238E27FC236}">
                  <a16:creationId xmlns="" xmlns:a16="http://schemas.microsoft.com/office/drawing/2014/main" id="{81D8D79E-4BD4-4C59-8CC7-09254A47325B}"/>
                </a:ext>
              </a:extLst>
            </p:cNvPr>
            <p:cNvSpPr/>
            <p:nvPr/>
          </p:nvSpPr>
          <p:spPr>
            <a:xfrm>
              <a:off x="6811703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34" name="직사각형 58">
              <a:extLst>
                <a:ext uri="{FF2B5EF4-FFF2-40B4-BE49-F238E27FC236}">
                  <a16:creationId xmlns="" xmlns:a16="http://schemas.microsoft.com/office/drawing/2014/main" id="{96BA7D72-7F92-454E-A48E-2049CB07BE3F}"/>
                </a:ext>
              </a:extLst>
            </p:cNvPr>
            <p:cNvSpPr/>
            <p:nvPr/>
          </p:nvSpPr>
          <p:spPr>
            <a:xfrm>
              <a:off x="6811703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59">
              <a:extLst>
                <a:ext uri="{FF2B5EF4-FFF2-40B4-BE49-F238E27FC236}">
                  <a16:creationId xmlns="" xmlns:a16="http://schemas.microsoft.com/office/drawing/2014/main" id="{46D7C8C3-D12C-48D4-ADEA-EF7F75778DBE}"/>
                </a:ext>
              </a:extLst>
            </p:cNvPr>
            <p:cNvSpPr/>
            <p:nvPr/>
          </p:nvSpPr>
          <p:spPr>
            <a:xfrm>
              <a:off x="6811703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1">
            <a:extLst>
              <a:ext uri="{FF2B5EF4-FFF2-40B4-BE49-F238E27FC236}">
                <a16:creationId xmlns="" xmlns:a16="http://schemas.microsoft.com/office/drawing/2014/main" id="{1736428E-C478-49B6-B589-73893D464EE3}"/>
              </a:ext>
            </a:extLst>
          </p:cNvPr>
          <p:cNvGrpSpPr/>
          <p:nvPr/>
        </p:nvGrpSpPr>
        <p:grpSpPr>
          <a:xfrm>
            <a:off x="8914194" y="1831870"/>
            <a:ext cx="2307768" cy="2309828"/>
            <a:chOff x="8582298" y="2310847"/>
            <a:chExt cx="2026966" cy="2028775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EE1D52-979A-4CCE-9F1C-23F38D1793A5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C7942444-8C0A-46BF-BED4-E96A9DA8A0E3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9" name="그룹 4">
            <a:extLst>
              <a:ext uri="{FF2B5EF4-FFF2-40B4-BE49-F238E27FC236}">
                <a16:creationId xmlns="" xmlns:a16="http://schemas.microsoft.com/office/drawing/2014/main" id="{62010B7F-B7A9-47A5-8B3C-6AA22DD40786}"/>
              </a:ext>
            </a:extLst>
          </p:cNvPr>
          <p:cNvGrpSpPr/>
          <p:nvPr/>
        </p:nvGrpSpPr>
        <p:grpSpPr>
          <a:xfrm>
            <a:off x="925989" y="1831870"/>
            <a:ext cx="2307768" cy="2309828"/>
            <a:chOff x="853440" y="2310847"/>
            <a:chExt cx="2026966" cy="2028775"/>
          </a:xfrm>
        </p:grpSpPr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672027C7-86C4-426A-A64E-0879ED9F0E96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2B4EEE0C-5C73-4C2C-9048-41A41FC02F01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2" name="그룹 3">
            <a:extLst>
              <a:ext uri="{FF2B5EF4-FFF2-40B4-BE49-F238E27FC236}">
                <a16:creationId xmlns="" xmlns:a16="http://schemas.microsoft.com/office/drawing/2014/main" id="{E302BBAA-AFA9-4223-9984-B53E4060ABAA}"/>
              </a:ext>
            </a:extLst>
          </p:cNvPr>
          <p:cNvGrpSpPr/>
          <p:nvPr/>
        </p:nvGrpSpPr>
        <p:grpSpPr>
          <a:xfrm>
            <a:off x="4920091" y="1831870"/>
            <a:ext cx="2307768" cy="2309828"/>
            <a:chOff x="4717869" y="2310847"/>
            <a:chExt cx="2026966" cy="2028775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2E33795D-872A-485D-809F-B7899114131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985C5E1B-9E25-4CC4-800F-5772BA1E62F3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85EF2082-0829-4194-BA72-FB4384AEF512}"/>
              </a:ext>
            </a:extLst>
          </p:cNvPr>
          <p:cNvCxnSpPr/>
          <p:nvPr/>
        </p:nvCxnSpPr>
        <p:spPr>
          <a:xfrm>
            <a:off x="857071" y="5120332"/>
            <a:ext cx="2463191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B6E1A5E5-54F1-4C5C-A11D-52304D8CD92D}"/>
              </a:ext>
            </a:extLst>
          </p:cNvPr>
          <p:cNvCxnSpPr/>
          <p:nvPr/>
        </p:nvCxnSpPr>
        <p:spPr>
          <a:xfrm>
            <a:off x="4851173" y="5120332"/>
            <a:ext cx="24631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77E08FC2-32CB-46CB-8B81-D33A0876DF8A}"/>
              </a:ext>
            </a:extLst>
          </p:cNvPr>
          <p:cNvCxnSpPr/>
          <p:nvPr/>
        </p:nvCxnSpPr>
        <p:spPr>
          <a:xfrm>
            <a:off x="8845276" y="5120332"/>
            <a:ext cx="2463191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62932676-2D36-4F94-B218-D0EDB3D24F8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475E5E1E-A50A-4294-A213-F19129A6D82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51" name="Picture Placeholder 50">
            <a:extLst>
              <a:ext uri="{FF2B5EF4-FFF2-40B4-BE49-F238E27FC236}">
                <a16:creationId xmlns="" xmlns:a16="http://schemas.microsoft.com/office/drawing/2014/main" id="{4963A48B-2B33-4C2A-84C0-5D074321FCB7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39270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3FCE9FEF-1972-4E78-AB81-BC99DBDC61E2}"/>
              </a:ext>
            </a:extLst>
          </p:cNvPr>
          <p:cNvSpPr/>
          <p:nvPr/>
        </p:nvSpPr>
        <p:spPr>
          <a:xfrm>
            <a:off x="-158" y="3837597"/>
            <a:ext cx="12192000" cy="168406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9F0B800-5771-4EA1-B264-562E32BB4917}"/>
              </a:ext>
            </a:extLst>
          </p:cNvPr>
          <p:cNvSpPr/>
          <p:nvPr/>
        </p:nvSpPr>
        <p:spPr>
          <a:xfrm>
            <a:off x="0" y="3989997"/>
            <a:ext cx="12192000" cy="13792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1CC112-8DD5-4EC9-AA1C-E81C02107176}"/>
              </a:ext>
            </a:extLst>
          </p:cNvPr>
          <p:cNvSpPr txBox="1"/>
          <p:nvPr/>
        </p:nvSpPr>
        <p:spPr>
          <a:xfrm>
            <a:off x="0" y="3989997"/>
            <a:ext cx="12191916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86D5C9B-AB83-4EE5-B0A2-F12EAC0B3ECE}"/>
              </a:ext>
            </a:extLst>
          </p:cNvPr>
          <p:cNvGrpSpPr/>
          <p:nvPr/>
        </p:nvGrpSpPr>
        <p:grpSpPr>
          <a:xfrm>
            <a:off x="801958" y="1514542"/>
            <a:ext cx="5419664" cy="777510"/>
            <a:chOff x="6102442" y="1483456"/>
            <a:chExt cx="5419664" cy="77751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4F17B1B3-FFAF-4247-8258-E17CB7EF84D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accent1"/>
                  </a:solidFill>
                  <a:cs typeface="Arial" pitchFamily="34" charset="0"/>
                </a:rPr>
                <a:t>Gambaran</a:t>
              </a:r>
              <a:r>
                <a:rPr lang="en-US" altLang="ko-KR" sz="27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accent1"/>
                  </a:solidFill>
                  <a:cs typeface="Arial" pitchFamily="34" charset="0"/>
                </a:rPr>
                <a:t>Umum</a:t>
              </a:r>
              <a:r>
                <a:rPr lang="en-US" altLang="ko-KR" sz="2700" b="1" dirty="0" smtClean="0">
                  <a:solidFill>
                    <a:schemeClr val="accent1"/>
                  </a:solidFill>
                  <a:cs typeface="Arial" pitchFamily="34" charset="0"/>
                </a:rPr>
                <a:t>  POAC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4B6FE61E-CE0C-4214-BC4D-B053E3E9706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9CD7454-5DF2-4C34-8BC7-28F0E6C5FF61}"/>
              </a:ext>
            </a:extLst>
          </p:cNvPr>
          <p:cNvGrpSpPr/>
          <p:nvPr/>
        </p:nvGrpSpPr>
        <p:grpSpPr>
          <a:xfrm>
            <a:off x="801958" y="2653534"/>
            <a:ext cx="5419664" cy="777510"/>
            <a:chOff x="6102442" y="1483456"/>
            <a:chExt cx="5419664" cy="777510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66D0A5AB-F256-40F8-A411-D4C96E27B43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accent2"/>
                  </a:solidFill>
                  <a:cs typeface="Arial" pitchFamily="34" charset="0"/>
                </a:rPr>
                <a:t>Fungsi</a:t>
              </a:r>
              <a:r>
                <a:rPr lang="en-US" altLang="ko-KR" sz="2700" b="1" dirty="0" smtClean="0">
                  <a:solidFill>
                    <a:schemeClr val="accent2"/>
                  </a:solidFill>
                  <a:cs typeface="Arial" pitchFamily="34" charset="0"/>
                </a:rPr>
                <a:t> POAC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3DA7A65-0873-4DC5-88A5-6470175E37BB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5A6A641-AE70-46E2-95AE-8729160DBA38}"/>
              </a:ext>
            </a:extLst>
          </p:cNvPr>
          <p:cNvGrpSpPr/>
          <p:nvPr/>
        </p:nvGrpSpPr>
        <p:grpSpPr>
          <a:xfrm>
            <a:off x="801958" y="3792526"/>
            <a:ext cx="6513242" cy="777510"/>
            <a:chOff x="6102442" y="1483456"/>
            <a:chExt cx="6513242" cy="77751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BFAB95B-B3FE-497B-9EC2-EBA3E73AF255}"/>
                </a:ext>
              </a:extLst>
            </p:cNvPr>
            <p:cNvSpPr txBox="1"/>
            <p:nvPr/>
          </p:nvSpPr>
          <p:spPr>
            <a:xfrm>
              <a:off x="6860266" y="1678152"/>
              <a:ext cx="5755418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3"/>
                  </a:solidFill>
                  <a:cs typeface="Arial" pitchFamily="34" charset="0"/>
                </a:rPr>
                <a:t>POAC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9721728-5282-43C8-95F7-B7E6F41F5071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8F2F38A6-8C6A-41EF-B150-8A737ABA1487}"/>
              </a:ext>
            </a:extLst>
          </p:cNvPr>
          <p:cNvGrpSpPr/>
          <p:nvPr/>
        </p:nvGrpSpPr>
        <p:grpSpPr>
          <a:xfrm>
            <a:off x="801958" y="4931518"/>
            <a:ext cx="6757940" cy="777510"/>
            <a:chOff x="6102442" y="1483456"/>
            <a:chExt cx="6757940" cy="77751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EA81B06-6E8A-47D0-A58F-1737A2B4ACD3}"/>
                </a:ext>
              </a:extLst>
            </p:cNvPr>
            <p:cNvSpPr txBox="1"/>
            <p:nvPr/>
          </p:nvSpPr>
          <p:spPr>
            <a:xfrm>
              <a:off x="6860265" y="1678152"/>
              <a:ext cx="6000117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Break Down </a:t>
              </a:r>
              <a:r>
                <a:rPr lang="en-US" altLang="ko-KR" sz="2700" b="1" dirty="0" err="1">
                  <a:solidFill>
                    <a:schemeClr val="accent3"/>
                  </a:solidFill>
                  <a:cs typeface="Arial" pitchFamily="34" charset="0"/>
                </a:rPr>
                <a:t>Penerapan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smtClean="0">
                  <a:solidFill>
                    <a:schemeClr val="accent3"/>
                  </a:solidFill>
                  <a:cs typeface="Arial" pitchFamily="34" charset="0"/>
                </a:rPr>
                <a:t>POAC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559C297D-DA8E-4FD4-8F4A-DC320DE15D9C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9F42D07-E1F6-4F21-9CF8-398BC8E5FCEB}"/>
              </a:ext>
            </a:extLst>
          </p:cNvPr>
          <p:cNvSpPr txBox="1"/>
          <p:nvPr/>
        </p:nvSpPr>
        <p:spPr>
          <a:xfrm>
            <a:off x="7906143" y="4059948"/>
            <a:ext cx="316337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spc="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What’s on The Slide</a:t>
            </a:r>
            <a:endParaRPr lang="ko-KR" altLang="en-US" sz="5400" spc="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4FF5903-AAD1-488A-A957-70339EBC8FD1}"/>
              </a:ext>
            </a:extLst>
          </p:cNvPr>
          <p:cNvSpPr/>
          <p:nvPr/>
        </p:nvSpPr>
        <p:spPr>
          <a:xfrm>
            <a:off x="-1" y="2787409"/>
            <a:ext cx="9572018" cy="168406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5E13F28-A81B-4891-AAD5-04B5F27F836B}"/>
              </a:ext>
            </a:extLst>
          </p:cNvPr>
          <p:cNvSpPr/>
          <p:nvPr/>
        </p:nvSpPr>
        <p:spPr>
          <a:xfrm>
            <a:off x="-1" y="2939809"/>
            <a:ext cx="9572018" cy="137926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" y="3024682"/>
            <a:ext cx="54776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 err="1" smtClean="0">
                <a:solidFill>
                  <a:schemeClr val="bg1"/>
                </a:solidFill>
                <a:latin typeface="Bahnschrift SemiLight" pitchFamily="34" charset="0"/>
                <a:cs typeface="Arial" pitchFamily="34" charset="0"/>
              </a:rPr>
              <a:t>Apa</a:t>
            </a:r>
            <a:r>
              <a:rPr lang="en-US" altLang="ko-KR" sz="4800" b="1" dirty="0" smtClean="0">
                <a:solidFill>
                  <a:schemeClr val="bg1"/>
                </a:solidFill>
                <a:latin typeface="Bahnschrift SemiLight" pitchFamily="34" charset="0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Bahnschrift SemiLight" pitchFamily="34" charset="0"/>
                <a:cs typeface="Arial" pitchFamily="34" charset="0"/>
              </a:rPr>
              <a:t>itu</a:t>
            </a:r>
            <a:r>
              <a:rPr lang="en-US" altLang="ko-KR" sz="4800" b="1" dirty="0" smtClean="0">
                <a:solidFill>
                  <a:schemeClr val="bg1"/>
                </a:solidFill>
                <a:latin typeface="Bahnschrift SemiLight" pitchFamily="34" charset="0"/>
                <a:cs typeface="Arial" pitchFamily="34" charset="0"/>
              </a:rPr>
              <a:t> POAC ?</a:t>
            </a:r>
            <a:endParaRPr lang="ko-KR" altLang="en-US" sz="4800" b="1" dirty="0">
              <a:solidFill>
                <a:schemeClr val="bg1"/>
              </a:solidFill>
              <a:latin typeface="Bahnschrift SemiLigh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1AF7EBB1-62B3-482A-A651-CFA2871A6259}"/>
              </a:ext>
            </a:extLst>
          </p:cNvPr>
          <p:cNvGrpSpPr/>
          <p:nvPr/>
        </p:nvGrpSpPr>
        <p:grpSpPr>
          <a:xfrm>
            <a:off x="7071176" y="1803024"/>
            <a:ext cx="4050066" cy="4371806"/>
            <a:chOff x="4315220" y="2061421"/>
            <a:chExt cx="3895409" cy="4204864"/>
          </a:xfrm>
        </p:grpSpPr>
        <p:sp>
          <p:nvSpPr>
            <p:cNvPr id="20" name="Freeform 1">
              <a:extLst>
                <a:ext uri="{FF2B5EF4-FFF2-40B4-BE49-F238E27FC236}">
                  <a16:creationId xmlns="" xmlns:a16="http://schemas.microsoft.com/office/drawing/2014/main" id="{21845A46-39B1-40AA-BB2A-28DACEC6ABB0}"/>
                </a:ext>
              </a:extLst>
            </p:cNvPr>
            <p:cNvSpPr/>
            <p:nvPr/>
          </p:nvSpPr>
          <p:spPr>
            <a:xfrm>
              <a:off x="4315220" y="2061421"/>
              <a:ext cx="3895409" cy="4204864"/>
            </a:xfrm>
            <a:custGeom>
              <a:avLst/>
              <a:gdLst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22636 w 3132814"/>
                <a:gd name="connsiteY8" fmla="*/ 1637969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128457 h 4575595"/>
                <a:gd name="connsiteX1" fmla="*/ 1170592 w 3132814"/>
                <a:gd name="connsiteY1" fmla="*/ 2709709 h 4575595"/>
                <a:gd name="connsiteX2" fmla="*/ 460285 w 3132814"/>
                <a:gd name="connsiteY2" fmla="*/ 2671702 h 4575595"/>
                <a:gd name="connsiteX3" fmla="*/ 481530 w 3132814"/>
                <a:gd name="connsiteY3" fmla="*/ 2285649 h 4575595"/>
                <a:gd name="connsiteX4" fmla="*/ 389583 w 3132814"/>
                <a:gd name="connsiteY4" fmla="*/ 2173411 h 4575595"/>
                <a:gd name="connsiteX5" fmla="*/ 548609 w 3132814"/>
                <a:gd name="connsiteY5" fmla="*/ 2049782 h 4575595"/>
                <a:gd name="connsiteX6" fmla="*/ 353419 w 3132814"/>
                <a:gd name="connsiteY6" fmla="*/ 1975580 h 4575595"/>
                <a:gd name="connsiteX7" fmla="*/ 460285 w 3132814"/>
                <a:gd name="connsiteY7" fmla="*/ 1770565 h 4575595"/>
                <a:gd name="connsiteX8" fmla="*/ 189081 w 3132814"/>
                <a:gd name="connsiteY8" fmla="*/ 1639784 h 4575595"/>
                <a:gd name="connsiteX9" fmla="*/ 555701 w 3132814"/>
                <a:gd name="connsiteY9" fmla="*/ 1182169 h 4575595"/>
                <a:gd name="connsiteX10" fmla="*/ 1036279 w 3132814"/>
                <a:gd name="connsiteY10" fmla="*/ 106072 h 4575595"/>
                <a:gd name="connsiteX11" fmla="*/ 2226365 w 3132814"/>
                <a:gd name="connsiteY11" fmla="*/ 35400 h 4575595"/>
                <a:gd name="connsiteX12" fmla="*/ 3132814 w 3132814"/>
                <a:gd name="connsiteY12" fmla="*/ 1299657 h 4575595"/>
                <a:gd name="connsiteX13" fmla="*/ 2520563 w 3132814"/>
                <a:gd name="connsiteY13" fmla="*/ 2229960 h 4575595"/>
                <a:gd name="connsiteX14" fmla="*/ 2433099 w 3132814"/>
                <a:gd name="connsiteY14" fmla="*/ 3120506 h 4575595"/>
                <a:gd name="connsiteX15" fmla="*/ 1375576 w 3132814"/>
                <a:gd name="connsiteY15" fmla="*/ 3549876 h 4575595"/>
                <a:gd name="connsiteX16" fmla="*/ 1558456 w 3132814"/>
                <a:gd name="connsiteY16" fmla="*/ 3064847 h 4575595"/>
                <a:gd name="connsiteX17" fmla="*/ 2425148 w 3132814"/>
                <a:gd name="connsiteY17" fmla="*/ 3518071 h 4575595"/>
                <a:gd name="connsiteX18" fmla="*/ 1335819 w 3132814"/>
                <a:gd name="connsiteY18" fmla="*/ 3732756 h 4575595"/>
                <a:gd name="connsiteX19" fmla="*/ 1319916 w 3132814"/>
                <a:gd name="connsiteY19" fmla="*/ 3446510 h 4575595"/>
                <a:gd name="connsiteX20" fmla="*/ 2496709 w 3132814"/>
                <a:gd name="connsiteY20" fmla="*/ 3756610 h 4575595"/>
                <a:gd name="connsiteX21" fmla="*/ 1502796 w 3132814"/>
                <a:gd name="connsiteY21" fmla="*/ 3979247 h 4575595"/>
                <a:gd name="connsiteX22" fmla="*/ 1391478 w 3132814"/>
                <a:gd name="connsiteY22" fmla="*/ 3788416 h 4575595"/>
                <a:gd name="connsiteX23" fmla="*/ 2456953 w 3132814"/>
                <a:gd name="connsiteY23" fmla="*/ 3931539 h 4575595"/>
                <a:gd name="connsiteX24" fmla="*/ 1757238 w 3132814"/>
                <a:gd name="connsiteY24" fmla="*/ 4209835 h 4575595"/>
                <a:gd name="connsiteX25" fmla="*/ 1876508 w 3132814"/>
                <a:gd name="connsiteY25" fmla="*/ 3971296 h 4575595"/>
                <a:gd name="connsiteX26" fmla="*/ 2250219 w 3132814"/>
                <a:gd name="connsiteY26" fmla="*/ 4209835 h 4575595"/>
                <a:gd name="connsiteX27" fmla="*/ 731520 w 3132814"/>
                <a:gd name="connsiteY27" fmla="*/ 4241640 h 4575595"/>
                <a:gd name="connsiteX28" fmla="*/ 636104 w 3132814"/>
                <a:gd name="connsiteY28" fmla="*/ 3859977 h 4575595"/>
                <a:gd name="connsiteX29" fmla="*/ 620202 w 3132814"/>
                <a:gd name="connsiteY29" fmla="*/ 4345007 h 4575595"/>
                <a:gd name="connsiteX30" fmla="*/ 508883 w 3132814"/>
                <a:gd name="connsiteY30" fmla="*/ 3677097 h 4575595"/>
                <a:gd name="connsiteX31" fmla="*/ 477078 w 3132814"/>
                <a:gd name="connsiteY31" fmla="*/ 4575595 h 4575595"/>
                <a:gd name="connsiteX32" fmla="*/ 389614 w 3132814"/>
                <a:gd name="connsiteY32" fmla="*/ 4130322 h 4575595"/>
                <a:gd name="connsiteX33" fmla="*/ 310101 w 3132814"/>
                <a:gd name="connsiteY33" fmla="*/ 4217786 h 4575595"/>
                <a:gd name="connsiteX34" fmla="*/ 0 w 3132814"/>
                <a:gd name="connsiteY34" fmla="*/ 4178030 h 4575595"/>
                <a:gd name="connsiteX0" fmla="*/ 1304014 w 3132814"/>
                <a:gd name="connsiteY0" fmla="*/ 3135260 h 4582398"/>
                <a:gd name="connsiteX1" fmla="*/ 1170592 w 3132814"/>
                <a:gd name="connsiteY1" fmla="*/ 2716512 h 4582398"/>
                <a:gd name="connsiteX2" fmla="*/ 460285 w 3132814"/>
                <a:gd name="connsiteY2" fmla="*/ 2678505 h 4582398"/>
                <a:gd name="connsiteX3" fmla="*/ 481530 w 3132814"/>
                <a:gd name="connsiteY3" fmla="*/ 2292452 h 4582398"/>
                <a:gd name="connsiteX4" fmla="*/ 389583 w 3132814"/>
                <a:gd name="connsiteY4" fmla="*/ 2180214 h 4582398"/>
                <a:gd name="connsiteX5" fmla="*/ 548609 w 3132814"/>
                <a:gd name="connsiteY5" fmla="*/ 2056585 h 4582398"/>
                <a:gd name="connsiteX6" fmla="*/ 353419 w 3132814"/>
                <a:gd name="connsiteY6" fmla="*/ 1982383 h 4582398"/>
                <a:gd name="connsiteX7" fmla="*/ 460285 w 3132814"/>
                <a:gd name="connsiteY7" fmla="*/ 1777368 h 4582398"/>
                <a:gd name="connsiteX8" fmla="*/ 189081 w 3132814"/>
                <a:gd name="connsiteY8" fmla="*/ 1646587 h 4582398"/>
                <a:gd name="connsiteX9" fmla="*/ 555701 w 3132814"/>
                <a:gd name="connsiteY9" fmla="*/ 1188972 h 4582398"/>
                <a:gd name="connsiteX10" fmla="*/ 1036279 w 3132814"/>
                <a:gd name="connsiteY10" fmla="*/ 112875 h 4582398"/>
                <a:gd name="connsiteX11" fmla="*/ 2265200 w 3132814"/>
                <a:gd name="connsiteY11" fmla="*/ 24551 h 4582398"/>
                <a:gd name="connsiteX12" fmla="*/ 3132814 w 3132814"/>
                <a:gd name="connsiteY12" fmla="*/ 1306460 h 4582398"/>
                <a:gd name="connsiteX13" fmla="*/ 2520563 w 3132814"/>
                <a:gd name="connsiteY13" fmla="*/ 2236763 h 4582398"/>
                <a:gd name="connsiteX14" fmla="*/ 2433099 w 3132814"/>
                <a:gd name="connsiteY14" fmla="*/ 3127309 h 4582398"/>
                <a:gd name="connsiteX15" fmla="*/ 1375576 w 3132814"/>
                <a:gd name="connsiteY15" fmla="*/ 3556679 h 4582398"/>
                <a:gd name="connsiteX16" fmla="*/ 1558456 w 3132814"/>
                <a:gd name="connsiteY16" fmla="*/ 3071650 h 4582398"/>
                <a:gd name="connsiteX17" fmla="*/ 2425148 w 3132814"/>
                <a:gd name="connsiteY17" fmla="*/ 3524874 h 4582398"/>
                <a:gd name="connsiteX18" fmla="*/ 1335819 w 3132814"/>
                <a:gd name="connsiteY18" fmla="*/ 3739559 h 4582398"/>
                <a:gd name="connsiteX19" fmla="*/ 1319916 w 3132814"/>
                <a:gd name="connsiteY19" fmla="*/ 3453313 h 4582398"/>
                <a:gd name="connsiteX20" fmla="*/ 2496709 w 3132814"/>
                <a:gd name="connsiteY20" fmla="*/ 3763413 h 4582398"/>
                <a:gd name="connsiteX21" fmla="*/ 1502796 w 3132814"/>
                <a:gd name="connsiteY21" fmla="*/ 3986050 h 4582398"/>
                <a:gd name="connsiteX22" fmla="*/ 1391478 w 3132814"/>
                <a:gd name="connsiteY22" fmla="*/ 3795219 h 4582398"/>
                <a:gd name="connsiteX23" fmla="*/ 2456953 w 3132814"/>
                <a:gd name="connsiteY23" fmla="*/ 3938342 h 4582398"/>
                <a:gd name="connsiteX24" fmla="*/ 1757238 w 3132814"/>
                <a:gd name="connsiteY24" fmla="*/ 4216638 h 4582398"/>
                <a:gd name="connsiteX25" fmla="*/ 1876508 w 3132814"/>
                <a:gd name="connsiteY25" fmla="*/ 3978099 h 4582398"/>
                <a:gd name="connsiteX26" fmla="*/ 2250219 w 3132814"/>
                <a:gd name="connsiteY26" fmla="*/ 4216638 h 4582398"/>
                <a:gd name="connsiteX27" fmla="*/ 731520 w 3132814"/>
                <a:gd name="connsiteY27" fmla="*/ 4248443 h 4582398"/>
                <a:gd name="connsiteX28" fmla="*/ 636104 w 3132814"/>
                <a:gd name="connsiteY28" fmla="*/ 3866780 h 4582398"/>
                <a:gd name="connsiteX29" fmla="*/ 620202 w 3132814"/>
                <a:gd name="connsiteY29" fmla="*/ 4351810 h 4582398"/>
                <a:gd name="connsiteX30" fmla="*/ 508883 w 3132814"/>
                <a:gd name="connsiteY30" fmla="*/ 3683900 h 4582398"/>
                <a:gd name="connsiteX31" fmla="*/ 477078 w 3132814"/>
                <a:gd name="connsiteY31" fmla="*/ 4582398 h 4582398"/>
                <a:gd name="connsiteX32" fmla="*/ 389614 w 3132814"/>
                <a:gd name="connsiteY32" fmla="*/ 4137125 h 4582398"/>
                <a:gd name="connsiteX33" fmla="*/ 310101 w 3132814"/>
                <a:gd name="connsiteY33" fmla="*/ 4224589 h 4582398"/>
                <a:gd name="connsiteX34" fmla="*/ 0 w 3132814"/>
                <a:gd name="connsiteY34" fmla="*/ 4184833 h 4582398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097509"/>
                <a:gd name="connsiteY0" fmla="*/ 3195411 h 4642549"/>
                <a:gd name="connsiteX1" fmla="*/ 1170592 w 3097509"/>
                <a:gd name="connsiteY1" fmla="*/ 2776663 h 4642549"/>
                <a:gd name="connsiteX2" fmla="*/ 460285 w 3097509"/>
                <a:gd name="connsiteY2" fmla="*/ 2738656 h 4642549"/>
                <a:gd name="connsiteX3" fmla="*/ 481530 w 3097509"/>
                <a:gd name="connsiteY3" fmla="*/ 2352603 h 4642549"/>
                <a:gd name="connsiteX4" fmla="*/ 389583 w 3097509"/>
                <a:gd name="connsiteY4" fmla="*/ 2240365 h 4642549"/>
                <a:gd name="connsiteX5" fmla="*/ 548609 w 3097509"/>
                <a:gd name="connsiteY5" fmla="*/ 2116736 h 4642549"/>
                <a:gd name="connsiteX6" fmla="*/ 353419 w 3097509"/>
                <a:gd name="connsiteY6" fmla="*/ 2042534 h 4642549"/>
                <a:gd name="connsiteX7" fmla="*/ 460285 w 3097509"/>
                <a:gd name="connsiteY7" fmla="*/ 1837519 h 4642549"/>
                <a:gd name="connsiteX8" fmla="*/ 189081 w 3097509"/>
                <a:gd name="connsiteY8" fmla="*/ 1706738 h 4642549"/>
                <a:gd name="connsiteX9" fmla="*/ 555701 w 3097509"/>
                <a:gd name="connsiteY9" fmla="*/ 1249123 h 4642549"/>
                <a:gd name="connsiteX10" fmla="*/ 1036279 w 3097509"/>
                <a:gd name="connsiteY10" fmla="*/ 173026 h 4642549"/>
                <a:gd name="connsiteX11" fmla="*/ 2265200 w 3097509"/>
                <a:gd name="connsiteY11" fmla="*/ 84702 h 4642549"/>
                <a:gd name="connsiteX12" fmla="*/ 3097509 w 3097509"/>
                <a:gd name="connsiteY12" fmla="*/ 1366611 h 4642549"/>
                <a:gd name="connsiteX13" fmla="*/ 2520563 w 3097509"/>
                <a:gd name="connsiteY13" fmla="*/ 2296914 h 4642549"/>
                <a:gd name="connsiteX14" fmla="*/ 2433099 w 3097509"/>
                <a:gd name="connsiteY14" fmla="*/ 3187460 h 4642549"/>
                <a:gd name="connsiteX15" fmla="*/ 1375576 w 3097509"/>
                <a:gd name="connsiteY15" fmla="*/ 3616830 h 4642549"/>
                <a:gd name="connsiteX16" fmla="*/ 1558456 w 3097509"/>
                <a:gd name="connsiteY16" fmla="*/ 3131801 h 4642549"/>
                <a:gd name="connsiteX17" fmla="*/ 2425148 w 3097509"/>
                <a:gd name="connsiteY17" fmla="*/ 3585025 h 4642549"/>
                <a:gd name="connsiteX18" fmla="*/ 1335819 w 3097509"/>
                <a:gd name="connsiteY18" fmla="*/ 3799710 h 4642549"/>
                <a:gd name="connsiteX19" fmla="*/ 1319916 w 3097509"/>
                <a:gd name="connsiteY19" fmla="*/ 3513464 h 4642549"/>
                <a:gd name="connsiteX20" fmla="*/ 2496709 w 3097509"/>
                <a:gd name="connsiteY20" fmla="*/ 3823564 h 4642549"/>
                <a:gd name="connsiteX21" fmla="*/ 1502796 w 3097509"/>
                <a:gd name="connsiteY21" fmla="*/ 4046201 h 4642549"/>
                <a:gd name="connsiteX22" fmla="*/ 1391478 w 3097509"/>
                <a:gd name="connsiteY22" fmla="*/ 3855370 h 4642549"/>
                <a:gd name="connsiteX23" fmla="*/ 2456953 w 3097509"/>
                <a:gd name="connsiteY23" fmla="*/ 3998493 h 4642549"/>
                <a:gd name="connsiteX24" fmla="*/ 1757238 w 3097509"/>
                <a:gd name="connsiteY24" fmla="*/ 4276789 h 4642549"/>
                <a:gd name="connsiteX25" fmla="*/ 1876508 w 3097509"/>
                <a:gd name="connsiteY25" fmla="*/ 4038250 h 4642549"/>
                <a:gd name="connsiteX26" fmla="*/ 2250219 w 3097509"/>
                <a:gd name="connsiteY26" fmla="*/ 4276789 h 4642549"/>
                <a:gd name="connsiteX27" fmla="*/ 731520 w 3097509"/>
                <a:gd name="connsiteY27" fmla="*/ 4308594 h 4642549"/>
                <a:gd name="connsiteX28" fmla="*/ 636104 w 3097509"/>
                <a:gd name="connsiteY28" fmla="*/ 3926931 h 4642549"/>
                <a:gd name="connsiteX29" fmla="*/ 620202 w 3097509"/>
                <a:gd name="connsiteY29" fmla="*/ 4411961 h 4642549"/>
                <a:gd name="connsiteX30" fmla="*/ 508883 w 3097509"/>
                <a:gd name="connsiteY30" fmla="*/ 3744051 h 4642549"/>
                <a:gd name="connsiteX31" fmla="*/ 477078 w 3097509"/>
                <a:gd name="connsiteY31" fmla="*/ 4642549 h 4642549"/>
                <a:gd name="connsiteX32" fmla="*/ 389614 w 3097509"/>
                <a:gd name="connsiteY32" fmla="*/ 4197276 h 4642549"/>
                <a:gd name="connsiteX33" fmla="*/ 310101 w 3097509"/>
                <a:gd name="connsiteY33" fmla="*/ 4284740 h 4642549"/>
                <a:gd name="connsiteX34" fmla="*/ 0 w 3097509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7794 w 3100667"/>
                <a:gd name="connsiteY15" fmla="*/ 3152155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20829 w 3100667"/>
                <a:gd name="connsiteY26" fmla="*/ 4290910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1391478 w 3100667"/>
                <a:gd name="connsiteY20" fmla="*/ 3855370 h 4642549"/>
                <a:gd name="connsiteX21" fmla="*/ 2393404 w 3100667"/>
                <a:gd name="connsiteY21" fmla="*/ 4051451 h 4642549"/>
                <a:gd name="connsiteX22" fmla="*/ 1757238 w 3100667"/>
                <a:gd name="connsiteY22" fmla="*/ 4276789 h 4642549"/>
                <a:gd name="connsiteX23" fmla="*/ 1876508 w 3100667"/>
                <a:gd name="connsiteY23" fmla="*/ 4038250 h 4642549"/>
                <a:gd name="connsiteX24" fmla="*/ 2317299 w 3100667"/>
                <a:gd name="connsiteY24" fmla="*/ 4315623 h 4642549"/>
                <a:gd name="connsiteX25" fmla="*/ 731520 w 3100667"/>
                <a:gd name="connsiteY25" fmla="*/ 4308594 h 4642549"/>
                <a:gd name="connsiteX26" fmla="*/ 636104 w 3100667"/>
                <a:gd name="connsiteY26" fmla="*/ 3926931 h 4642549"/>
                <a:gd name="connsiteX27" fmla="*/ 620202 w 3100667"/>
                <a:gd name="connsiteY27" fmla="*/ 4411961 h 4642549"/>
                <a:gd name="connsiteX28" fmla="*/ 508883 w 3100667"/>
                <a:gd name="connsiteY28" fmla="*/ 3744051 h 4642549"/>
                <a:gd name="connsiteX29" fmla="*/ 477078 w 3100667"/>
                <a:gd name="connsiteY29" fmla="*/ 4642549 h 4642549"/>
                <a:gd name="connsiteX30" fmla="*/ 389614 w 3100667"/>
                <a:gd name="connsiteY30" fmla="*/ 4197276 h 4642549"/>
                <a:gd name="connsiteX31" fmla="*/ 310101 w 3100667"/>
                <a:gd name="connsiteY31" fmla="*/ 4284740 h 4642549"/>
                <a:gd name="connsiteX32" fmla="*/ 0 w 3100667"/>
                <a:gd name="connsiteY32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1876508 w 3100667"/>
                <a:gd name="connsiteY22" fmla="*/ 4038250 h 4642549"/>
                <a:gd name="connsiteX23" fmla="*/ 2317299 w 3100667"/>
                <a:gd name="connsiteY23" fmla="*/ 4315623 h 4642549"/>
                <a:gd name="connsiteX24" fmla="*/ 731520 w 3100667"/>
                <a:gd name="connsiteY24" fmla="*/ 4308594 h 4642549"/>
                <a:gd name="connsiteX25" fmla="*/ 636104 w 3100667"/>
                <a:gd name="connsiteY25" fmla="*/ 3926931 h 4642549"/>
                <a:gd name="connsiteX26" fmla="*/ 620202 w 3100667"/>
                <a:gd name="connsiteY26" fmla="*/ 4411961 h 4642549"/>
                <a:gd name="connsiteX27" fmla="*/ 508883 w 3100667"/>
                <a:gd name="connsiteY27" fmla="*/ 3744051 h 4642549"/>
                <a:gd name="connsiteX28" fmla="*/ 477078 w 3100667"/>
                <a:gd name="connsiteY28" fmla="*/ 4642549 h 4642549"/>
                <a:gd name="connsiteX29" fmla="*/ 389614 w 3100667"/>
                <a:gd name="connsiteY29" fmla="*/ 4197276 h 4642549"/>
                <a:gd name="connsiteX30" fmla="*/ 310101 w 3100667"/>
                <a:gd name="connsiteY30" fmla="*/ 4284740 h 4642549"/>
                <a:gd name="connsiteX31" fmla="*/ 0 w 3100667"/>
                <a:gd name="connsiteY31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66726 w 3100667"/>
                <a:gd name="connsiteY22" fmla="*/ 4266196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473578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08413 w 3100667"/>
                <a:gd name="connsiteY28" fmla="*/ 4190215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08413 w 3100667"/>
                <a:gd name="connsiteY28" fmla="*/ 4190215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6658 w 3100667"/>
                <a:gd name="connsiteY28" fmla="*/ 4176093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67735 w 3100667"/>
                <a:gd name="connsiteY29" fmla="*/ 4323576 h 4631957"/>
                <a:gd name="connsiteX30" fmla="*/ 0 w 3100667"/>
                <a:gd name="connsiteY30" fmla="*/ 4244984 h 4631957"/>
                <a:gd name="connsiteX0" fmla="*/ 1388746 w 3185399"/>
                <a:gd name="connsiteY0" fmla="*/ 3195411 h 4631957"/>
                <a:gd name="connsiteX1" fmla="*/ 1255324 w 3185399"/>
                <a:gd name="connsiteY1" fmla="*/ 2776663 h 4631957"/>
                <a:gd name="connsiteX2" fmla="*/ 545017 w 3185399"/>
                <a:gd name="connsiteY2" fmla="*/ 2738656 h 4631957"/>
                <a:gd name="connsiteX3" fmla="*/ 566262 w 3185399"/>
                <a:gd name="connsiteY3" fmla="*/ 2352603 h 4631957"/>
                <a:gd name="connsiteX4" fmla="*/ 474315 w 3185399"/>
                <a:gd name="connsiteY4" fmla="*/ 2240365 h 4631957"/>
                <a:gd name="connsiteX5" fmla="*/ 633341 w 3185399"/>
                <a:gd name="connsiteY5" fmla="*/ 2116736 h 4631957"/>
                <a:gd name="connsiteX6" fmla="*/ 438151 w 3185399"/>
                <a:gd name="connsiteY6" fmla="*/ 2042534 h 4631957"/>
                <a:gd name="connsiteX7" fmla="*/ 545017 w 3185399"/>
                <a:gd name="connsiteY7" fmla="*/ 1837519 h 4631957"/>
                <a:gd name="connsiteX8" fmla="*/ 273813 w 3185399"/>
                <a:gd name="connsiteY8" fmla="*/ 1706738 h 4631957"/>
                <a:gd name="connsiteX9" fmla="*/ 640433 w 3185399"/>
                <a:gd name="connsiteY9" fmla="*/ 1249123 h 4631957"/>
                <a:gd name="connsiteX10" fmla="*/ 1121011 w 3185399"/>
                <a:gd name="connsiteY10" fmla="*/ 173026 h 4631957"/>
                <a:gd name="connsiteX11" fmla="*/ 2349932 w 3185399"/>
                <a:gd name="connsiteY11" fmla="*/ 84702 h 4631957"/>
                <a:gd name="connsiteX12" fmla="*/ 3182241 w 3185399"/>
                <a:gd name="connsiteY12" fmla="*/ 1366611 h 4631957"/>
                <a:gd name="connsiteX13" fmla="*/ 2605295 w 3185399"/>
                <a:gd name="connsiteY13" fmla="*/ 2335750 h 4631957"/>
                <a:gd name="connsiteX14" fmla="*/ 2545646 w 3185399"/>
                <a:gd name="connsiteY14" fmla="*/ 3127719 h 4631957"/>
                <a:gd name="connsiteX15" fmla="*/ 1396759 w 3185399"/>
                <a:gd name="connsiteY15" fmla="*/ 3373226 h 4631957"/>
                <a:gd name="connsiteX16" fmla="*/ 2559308 w 3185399"/>
                <a:gd name="connsiteY16" fmla="*/ 3394378 h 4631957"/>
                <a:gd name="connsiteX17" fmla="*/ 1431142 w 3185399"/>
                <a:gd name="connsiteY17" fmla="*/ 3665551 h 4631957"/>
                <a:gd name="connsiteX18" fmla="*/ 2553197 w 3185399"/>
                <a:gd name="connsiteY18" fmla="*/ 3664691 h 4631957"/>
                <a:gd name="connsiteX19" fmla="*/ 1520449 w 3185399"/>
                <a:gd name="connsiteY19" fmla="*/ 3901450 h 4631957"/>
                <a:gd name="connsiteX20" fmla="*/ 2495788 w 3185399"/>
                <a:gd name="connsiteY20" fmla="*/ 3963188 h 4631957"/>
                <a:gd name="connsiteX21" fmla="*/ 1633671 w 3185399"/>
                <a:gd name="connsiteY21" fmla="*/ 4107326 h 4631957"/>
                <a:gd name="connsiteX22" fmla="*/ 2469110 w 3185399"/>
                <a:gd name="connsiteY22" fmla="*/ 4290910 h 4631957"/>
                <a:gd name="connsiteX23" fmla="*/ 816252 w 3185399"/>
                <a:gd name="connsiteY23" fmla="*/ 4308594 h 4631957"/>
                <a:gd name="connsiteX24" fmla="*/ 766733 w 3185399"/>
                <a:gd name="connsiteY24" fmla="*/ 3923400 h 4631957"/>
                <a:gd name="connsiteX25" fmla="*/ 683751 w 3185399"/>
                <a:gd name="connsiteY25" fmla="*/ 4408430 h 4631957"/>
                <a:gd name="connsiteX26" fmla="*/ 558310 w 3185399"/>
                <a:gd name="connsiteY26" fmla="*/ 3744051 h 4631957"/>
                <a:gd name="connsiteX27" fmla="*/ 505322 w 3185399"/>
                <a:gd name="connsiteY27" fmla="*/ 4631957 h 4631957"/>
                <a:gd name="connsiteX28" fmla="*/ 417860 w 3185399"/>
                <a:gd name="connsiteY28" fmla="*/ 4109014 h 4631957"/>
                <a:gd name="connsiteX29" fmla="*/ 352467 w 3185399"/>
                <a:gd name="connsiteY29" fmla="*/ 4323576 h 4631957"/>
                <a:gd name="connsiteX30" fmla="*/ 0 w 3185399"/>
                <a:gd name="connsiteY30" fmla="*/ 4305002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73650 w 3206582"/>
                <a:gd name="connsiteY29" fmla="*/ 4323576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551052"/>
                <a:gd name="connsiteX1" fmla="*/ 1276507 w 3206582"/>
                <a:gd name="connsiteY1" fmla="*/ 2776663 h 4551052"/>
                <a:gd name="connsiteX2" fmla="*/ 583252 w 3206582"/>
                <a:gd name="connsiteY2" fmla="*/ 2789811 h 4551052"/>
                <a:gd name="connsiteX3" fmla="*/ 587445 w 3206582"/>
                <a:gd name="connsiteY3" fmla="*/ 2352603 h 4551052"/>
                <a:gd name="connsiteX4" fmla="*/ 495498 w 3206582"/>
                <a:gd name="connsiteY4" fmla="*/ 2240365 h 4551052"/>
                <a:gd name="connsiteX5" fmla="*/ 654524 w 3206582"/>
                <a:gd name="connsiteY5" fmla="*/ 2116736 h 4551052"/>
                <a:gd name="connsiteX6" fmla="*/ 459334 w 3206582"/>
                <a:gd name="connsiteY6" fmla="*/ 2042534 h 4551052"/>
                <a:gd name="connsiteX7" fmla="*/ 566200 w 3206582"/>
                <a:gd name="connsiteY7" fmla="*/ 1837519 h 4551052"/>
                <a:gd name="connsiteX8" fmla="*/ 294996 w 3206582"/>
                <a:gd name="connsiteY8" fmla="*/ 1706738 h 4551052"/>
                <a:gd name="connsiteX9" fmla="*/ 661616 w 3206582"/>
                <a:gd name="connsiteY9" fmla="*/ 1249123 h 4551052"/>
                <a:gd name="connsiteX10" fmla="*/ 1142194 w 3206582"/>
                <a:gd name="connsiteY10" fmla="*/ 173026 h 4551052"/>
                <a:gd name="connsiteX11" fmla="*/ 2371115 w 3206582"/>
                <a:gd name="connsiteY11" fmla="*/ 84702 h 4551052"/>
                <a:gd name="connsiteX12" fmla="*/ 3203424 w 3206582"/>
                <a:gd name="connsiteY12" fmla="*/ 1366611 h 4551052"/>
                <a:gd name="connsiteX13" fmla="*/ 2626478 w 3206582"/>
                <a:gd name="connsiteY13" fmla="*/ 2335750 h 4551052"/>
                <a:gd name="connsiteX14" fmla="*/ 2566829 w 3206582"/>
                <a:gd name="connsiteY14" fmla="*/ 3127719 h 4551052"/>
                <a:gd name="connsiteX15" fmla="*/ 1417942 w 3206582"/>
                <a:gd name="connsiteY15" fmla="*/ 3373226 h 4551052"/>
                <a:gd name="connsiteX16" fmla="*/ 2580491 w 3206582"/>
                <a:gd name="connsiteY16" fmla="*/ 3394378 h 4551052"/>
                <a:gd name="connsiteX17" fmla="*/ 1452325 w 3206582"/>
                <a:gd name="connsiteY17" fmla="*/ 3665551 h 4551052"/>
                <a:gd name="connsiteX18" fmla="*/ 2574380 w 3206582"/>
                <a:gd name="connsiteY18" fmla="*/ 3664691 h 4551052"/>
                <a:gd name="connsiteX19" fmla="*/ 1541632 w 3206582"/>
                <a:gd name="connsiteY19" fmla="*/ 3901450 h 4551052"/>
                <a:gd name="connsiteX20" fmla="*/ 2516971 w 3206582"/>
                <a:gd name="connsiteY20" fmla="*/ 3963188 h 4551052"/>
                <a:gd name="connsiteX21" fmla="*/ 1654854 w 3206582"/>
                <a:gd name="connsiteY21" fmla="*/ 4107326 h 4551052"/>
                <a:gd name="connsiteX22" fmla="*/ 2490293 w 3206582"/>
                <a:gd name="connsiteY22" fmla="*/ 4290910 h 4551052"/>
                <a:gd name="connsiteX23" fmla="*/ 837435 w 3206582"/>
                <a:gd name="connsiteY23" fmla="*/ 4308594 h 4551052"/>
                <a:gd name="connsiteX24" fmla="*/ 787916 w 3206582"/>
                <a:gd name="connsiteY24" fmla="*/ 3923400 h 4551052"/>
                <a:gd name="connsiteX25" fmla="*/ 704934 w 3206582"/>
                <a:gd name="connsiteY25" fmla="*/ 4408430 h 4551052"/>
                <a:gd name="connsiteX26" fmla="*/ 579493 w 3206582"/>
                <a:gd name="connsiteY26" fmla="*/ 3744051 h 4551052"/>
                <a:gd name="connsiteX27" fmla="*/ 523616 w 3206582"/>
                <a:gd name="connsiteY27" fmla="*/ 4551052 h 4551052"/>
                <a:gd name="connsiteX28" fmla="*/ 439043 w 3206582"/>
                <a:gd name="connsiteY28" fmla="*/ 4109014 h 4551052"/>
                <a:gd name="connsiteX29" fmla="*/ 366589 w 3206582"/>
                <a:gd name="connsiteY29" fmla="*/ 4312985 h 4551052"/>
                <a:gd name="connsiteX30" fmla="*/ 0 w 3206582"/>
                <a:gd name="connsiteY30" fmla="*/ 4319124 h 455105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79493 w 3206582"/>
                <a:gd name="connsiteY26" fmla="*/ 374405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2207863 w 4004516"/>
                <a:gd name="connsiteY0" fmla="*/ 3195411 h 4553942"/>
                <a:gd name="connsiteX1" fmla="*/ 2074441 w 4004516"/>
                <a:gd name="connsiteY1" fmla="*/ 2776663 h 4553942"/>
                <a:gd name="connsiteX2" fmla="*/ 1381186 w 4004516"/>
                <a:gd name="connsiteY2" fmla="*/ 2789811 h 4553942"/>
                <a:gd name="connsiteX3" fmla="*/ 1385379 w 4004516"/>
                <a:gd name="connsiteY3" fmla="*/ 2352603 h 4553942"/>
                <a:gd name="connsiteX4" fmla="*/ 1293432 w 4004516"/>
                <a:gd name="connsiteY4" fmla="*/ 2240365 h 4553942"/>
                <a:gd name="connsiteX5" fmla="*/ 1452458 w 4004516"/>
                <a:gd name="connsiteY5" fmla="*/ 2116736 h 4553942"/>
                <a:gd name="connsiteX6" fmla="*/ 1257268 w 4004516"/>
                <a:gd name="connsiteY6" fmla="*/ 2042534 h 4553942"/>
                <a:gd name="connsiteX7" fmla="*/ 1364134 w 4004516"/>
                <a:gd name="connsiteY7" fmla="*/ 1837519 h 4553942"/>
                <a:gd name="connsiteX8" fmla="*/ 1092930 w 4004516"/>
                <a:gd name="connsiteY8" fmla="*/ 1706738 h 4553942"/>
                <a:gd name="connsiteX9" fmla="*/ 1459550 w 4004516"/>
                <a:gd name="connsiteY9" fmla="*/ 1249123 h 4553942"/>
                <a:gd name="connsiteX10" fmla="*/ 1940128 w 4004516"/>
                <a:gd name="connsiteY10" fmla="*/ 173026 h 4553942"/>
                <a:gd name="connsiteX11" fmla="*/ 3169049 w 4004516"/>
                <a:gd name="connsiteY11" fmla="*/ 84702 h 4553942"/>
                <a:gd name="connsiteX12" fmla="*/ 4001358 w 4004516"/>
                <a:gd name="connsiteY12" fmla="*/ 1366611 h 4553942"/>
                <a:gd name="connsiteX13" fmla="*/ 3424412 w 4004516"/>
                <a:gd name="connsiteY13" fmla="*/ 2335750 h 4553942"/>
                <a:gd name="connsiteX14" fmla="*/ 3364763 w 4004516"/>
                <a:gd name="connsiteY14" fmla="*/ 3127719 h 4553942"/>
                <a:gd name="connsiteX15" fmla="*/ 2215876 w 4004516"/>
                <a:gd name="connsiteY15" fmla="*/ 3373226 h 4553942"/>
                <a:gd name="connsiteX16" fmla="*/ 3378425 w 4004516"/>
                <a:gd name="connsiteY16" fmla="*/ 3394378 h 4553942"/>
                <a:gd name="connsiteX17" fmla="*/ 2250259 w 4004516"/>
                <a:gd name="connsiteY17" fmla="*/ 3665551 h 4553942"/>
                <a:gd name="connsiteX18" fmla="*/ 3372314 w 4004516"/>
                <a:gd name="connsiteY18" fmla="*/ 3664691 h 4553942"/>
                <a:gd name="connsiteX19" fmla="*/ 2339566 w 4004516"/>
                <a:gd name="connsiteY19" fmla="*/ 3901450 h 4553942"/>
                <a:gd name="connsiteX20" fmla="*/ 3314905 w 4004516"/>
                <a:gd name="connsiteY20" fmla="*/ 3963188 h 4553942"/>
                <a:gd name="connsiteX21" fmla="*/ 2452788 w 4004516"/>
                <a:gd name="connsiteY21" fmla="*/ 4107326 h 4553942"/>
                <a:gd name="connsiteX22" fmla="*/ 3288227 w 4004516"/>
                <a:gd name="connsiteY22" fmla="*/ 4290910 h 4553942"/>
                <a:gd name="connsiteX23" fmla="*/ 1635369 w 4004516"/>
                <a:gd name="connsiteY23" fmla="*/ 4308594 h 4553942"/>
                <a:gd name="connsiteX24" fmla="*/ 1565624 w 4004516"/>
                <a:gd name="connsiteY24" fmla="*/ 3917621 h 4553942"/>
                <a:gd name="connsiteX25" fmla="*/ 1502868 w 4004516"/>
                <a:gd name="connsiteY25" fmla="*/ 4408430 h 4553942"/>
                <a:gd name="connsiteX26" fmla="*/ 1409210 w 4004516"/>
                <a:gd name="connsiteY26" fmla="*/ 3735382 h 4553942"/>
                <a:gd name="connsiteX27" fmla="*/ 1307102 w 4004516"/>
                <a:gd name="connsiteY27" fmla="*/ 4553942 h 4553942"/>
                <a:gd name="connsiteX28" fmla="*/ 1236977 w 4004516"/>
                <a:gd name="connsiteY28" fmla="*/ 4013661 h 4553942"/>
                <a:gd name="connsiteX29" fmla="*/ 1164523 w 4004516"/>
                <a:gd name="connsiteY29" fmla="*/ 4312985 h 4553942"/>
                <a:gd name="connsiteX30" fmla="*/ 0 w 4004516"/>
                <a:gd name="connsiteY30" fmla="*/ 4310057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1173590 w 4013583"/>
                <a:gd name="connsiteY29" fmla="*/ 4312985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110032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055628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418277 w 4013583"/>
                <a:gd name="connsiteY26" fmla="*/ 3735382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371076 w 4167729"/>
                <a:gd name="connsiteY0" fmla="*/ 3195411 h 4508606"/>
                <a:gd name="connsiteX1" fmla="*/ 2237654 w 4167729"/>
                <a:gd name="connsiteY1" fmla="*/ 2776663 h 4508606"/>
                <a:gd name="connsiteX2" fmla="*/ 1544399 w 4167729"/>
                <a:gd name="connsiteY2" fmla="*/ 2789811 h 4508606"/>
                <a:gd name="connsiteX3" fmla="*/ 1548592 w 4167729"/>
                <a:gd name="connsiteY3" fmla="*/ 2352603 h 4508606"/>
                <a:gd name="connsiteX4" fmla="*/ 1456645 w 4167729"/>
                <a:gd name="connsiteY4" fmla="*/ 2240365 h 4508606"/>
                <a:gd name="connsiteX5" fmla="*/ 1615671 w 4167729"/>
                <a:gd name="connsiteY5" fmla="*/ 2116736 h 4508606"/>
                <a:gd name="connsiteX6" fmla="*/ 1420481 w 4167729"/>
                <a:gd name="connsiteY6" fmla="*/ 2042534 h 4508606"/>
                <a:gd name="connsiteX7" fmla="*/ 1527347 w 4167729"/>
                <a:gd name="connsiteY7" fmla="*/ 1837519 h 4508606"/>
                <a:gd name="connsiteX8" fmla="*/ 1256143 w 4167729"/>
                <a:gd name="connsiteY8" fmla="*/ 1706738 h 4508606"/>
                <a:gd name="connsiteX9" fmla="*/ 1622763 w 4167729"/>
                <a:gd name="connsiteY9" fmla="*/ 1249123 h 4508606"/>
                <a:gd name="connsiteX10" fmla="*/ 2103341 w 4167729"/>
                <a:gd name="connsiteY10" fmla="*/ 173026 h 4508606"/>
                <a:gd name="connsiteX11" fmla="*/ 3332262 w 4167729"/>
                <a:gd name="connsiteY11" fmla="*/ 84702 h 4508606"/>
                <a:gd name="connsiteX12" fmla="*/ 4164571 w 4167729"/>
                <a:gd name="connsiteY12" fmla="*/ 1366611 h 4508606"/>
                <a:gd name="connsiteX13" fmla="*/ 3587625 w 4167729"/>
                <a:gd name="connsiteY13" fmla="*/ 2335750 h 4508606"/>
                <a:gd name="connsiteX14" fmla="*/ 3527976 w 4167729"/>
                <a:gd name="connsiteY14" fmla="*/ 3127719 h 4508606"/>
                <a:gd name="connsiteX15" fmla="*/ 2379089 w 4167729"/>
                <a:gd name="connsiteY15" fmla="*/ 3373226 h 4508606"/>
                <a:gd name="connsiteX16" fmla="*/ 3541638 w 4167729"/>
                <a:gd name="connsiteY16" fmla="*/ 3394378 h 4508606"/>
                <a:gd name="connsiteX17" fmla="*/ 2413472 w 4167729"/>
                <a:gd name="connsiteY17" fmla="*/ 3665551 h 4508606"/>
                <a:gd name="connsiteX18" fmla="*/ 3535527 w 4167729"/>
                <a:gd name="connsiteY18" fmla="*/ 3664691 h 4508606"/>
                <a:gd name="connsiteX19" fmla="*/ 2502779 w 4167729"/>
                <a:gd name="connsiteY19" fmla="*/ 3901450 h 4508606"/>
                <a:gd name="connsiteX20" fmla="*/ 3478118 w 4167729"/>
                <a:gd name="connsiteY20" fmla="*/ 3963188 h 4508606"/>
                <a:gd name="connsiteX21" fmla="*/ 2616001 w 4167729"/>
                <a:gd name="connsiteY21" fmla="*/ 4107326 h 4508606"/>
                <a:gd name="connsiteX22" fmla="*/ 3451440 w 4167729"/>
                <a:gd name="connsiteY22" fmla="*/ 4290910 h 4508606"/>
                <a:gd name="connsiteX23" fmla="*/ 1762312 w 4167729"/>
                <a:gd name="connsiteY23" fmla="*/ 4326729 h 4508606"/>
                <a:gd name="connsiteX24" fmla="*/ 1647230 w 4167729"/>
                <a:gd name="connsiteY24" fmla="*/ 3908554 h 4508606"/>
                <a:gd name="connsiteX25" fmla="*/ 1548204 w 4167729"/>
                <a:gd name="connsiteY25" fmla="*/ 4426565 h 4508606"/>
                <a:gd name="connsiteX26" fmla="*/ 1436411 w 4167729"/>
                <a:gd name="connsiteY26" fmla="*/ 3726314 h 4508606"/>
                <a:gd name="connsiteX27" fmla="*/ 1298034 w 4167729"/>
                <a:gd name="connsiteY27" fmla="*/ 4508606 h 4508606"/>
                <a:gd name="connsiteX28" fmla="*/ 1164437 w 4167729"/>
                <a:gd name="connsiteY28" fmla="*/ 3968324 h 4508606"/>
                <a:gd name="connsiteX29" fmla="*/ 1091983 w 4167729"/>
                <a:gd name="connsiteY29" fmla="*/ 4312984 h 4508606"/>
                <a:gd name="connsiteX30" fmla="*/ 0 w 4167729"/>
                <a:gd name="connsiteY30" fmla="*/ 4328191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76796" h="4508606">
                  <a:moveTo>
                    <a:pt x="2380143" y="3195411"/>
                  </a:moveTo>
                  <a:lnTo>
                    <a:pt x="2246721" y="2776663"/>
                  </a:lnTo>
                  <a:cubicBezTo>
                    <a:pt x="2019367" y="2842842"/>
                    <a:pt x="1738454" y="2868383"/>
                    <a:pt x="1553466" y="2789811"/>
                  </a:cubicBezTo>
                  <a:cubicBezTo>
                    <a:pt x="1376723" y="2693528"/>
                    <a:pt x="1548224" y="2482464"/>
                    <a:pt x="1557659" y="2352603"/>
                  </a:cubicBezTo>
                  <a:lnTo>
                    <a:pt x="1465712" y="2240365"/>
                  </a:lnTo>
                  <a:cubicBezTo>
                    <a:pt x="1406922" y="2192094"/>
                    <a:pt x="1581144" y="2150885"/>
                    <a:pt x="1624738" y="2116736"/>
                  </a:cubicBezTo>
                  <a:cubicBezTo>
                    <a:pt x="1549084" y="2102593"/>
                    <a:pt x="1508734" y="2088450"/>
                    <a:pt x="1429548" y="2042534"/>
                  </a:cubicBezTo>
                  <a:cubicBezTo>
                    <a:pt x="1383969" y="1991849"/>
                    <a:pt x="1509860" y="1942127"/>
                    <a:pt x="1536414" y="1837519"/>
                  </a:cubicBezTo>
                  <a:cubicBezTo>
                    <a:pt x="1428361" y="1791436"/>
                    <a:pt x="1235573" y="1750332"/>
                    <a:pt x="1265210" y="1706738"/>
                  </a:cubicBezTo>
                  <a:lnTo>
                    <a:pt x="1640899" y="1276325"/>
                  </a:lnTo>
                  <a:cubicBezTo>
                    <a:pt x="1764746" y="1031297"/>
                    <a:pt x="1461475" y="611750"/>
                    <a:pt x="2112408" y="173026"/>
                  </a:cubicBezTo>
                  <a:cubicBezTo>
                    <a:pt x="2487920" y="-30587"/>
                    <a:pt x="2912860" y="-47083"/>
                    <a:pt x="3341329" y="84702"/>
                  </a:cubicBezTo>
                  <a:cubicBezTo>
                    <a:pt x="3750571" y="201321"/>
                    <a:pt x="4219831" y="748661"/>
                    <a:pt x="4173638" y="1366611"/>
                  </a:cubicBezTo>
                  <a:cubicBezTo>
                    <a:pt x="4122543" y="1793219"/>
                    <a:pt x="3817251" y="2064484"/>
                    <a:pt x="3596692" y="2335750"/>
                  </a:cubicBezTo>
                  <a:cubicBezTo>
                    <a:pt x="3480590" y="2630445"/>
                    <a:pt x="3547819" y="2956572"/>
                    <a:pt x="3537043" y="3127719"/>
                  </a:cubicBezTo>
                  <a:cubicBezTo>
                    <a:pt x="3346212" y="3341232"/>
                    <a:pt x="2407939" y="3623213"/>
                    <a:pt x="2388156" y="3373226"/>
                  </a:cubicBezTo>
                  <a:cubicBezTo>
                    <a:pt x="2391021" y="3058736"/>
                    <a:pt x="3546150" y="3153245"/>
                    <a:pt x="3550705" y="3394378"/>
                  </a:cubicBezTo>
                  <a:cubicBezTo>
                    <a:pt x="3544175" y="3551847"/>
                    <a:pt x="2432597" y="3938802"/>
                    <a:pt x="2422539" y="3665551"/>
                  </a:cubicBezTo>
                  <a:cubicBezTo>
                    <a:pt x="2408203" y="3389885"/>
                    <a:pt x="3551870" y="3484923"/>
                    <a:pt x="3544594" y="3664691"/>
                  </a:cubicBezTo>
                  <a:cubicBezTo>
                    <a:pt x="3554571" y="3891891"/>
                    <a:pt x="2512459" y="4129684"/>
                    <a:pt x="2511846" y="3901450"/>
                  </a:cubicBezTo>
                  <a:cubicBezTo>
                    <a:pt x="2494500" y="3663126"/>
                    <a:pt x="3479817" y="3781383"/>
                    <a:pt x="3487185" y="3963188"/>
                  </a:cubicBezTo>
                  <a:cubicBezTo>
                    <a:pt x="3511673" y="4154807"/>
                    <a:pt x="2632353" y="4371141"/>
                    <a:pt x="2625068" y="4107326"/>
                  </a:cubicBezTo>
                  <a:cubicBezTo>
                    <a:pt x="2650529" y="3888434"/>
                    <a:pt x="3622163" y="4297972"/>
                    <a:pt x="3460507" y="4290910"/>
                  </a:cubicBezTo>
                  <a:lnTo>
                    <a:pt x="1771379" y="4326729"/>
                  </a:lnTo>
                  <a:cubicBezTo>
                    <a:pt x="1733018" y="4187337"/>
                    <a:pt x="1712793" y="4093283"/>
                    <a:pt x="1656297" y="3908554"/>
                  </a:cubicBezTo>
                  <a:cubicBezTo>
                    <a:pt x="1623288" y="4081224"/>
                    <a:pt x="1590280" y="4199491"/>
                    <a:pt x="1557271" y="4426565"/>
                  </a:cubicBezTo>
                  <a:cubicBezTo>
                    <a:pt x="1521236" y="4203179"/>
                    <a:pt x="1502538" y="4073053"/>
                    <a:pt x="1445478" y="3726314"/>
                  </a:cubicBezTo>
                  <a:cubicBezTo>
                    <a:pt x="1381879" y="4028704"/>
                    <a:pt x="1357775" y="4213920"/>
                    <a:pt x="1307101" y="4508606"/>
                  </a:cubicBezTo>
                  <a:cubicBezTo>
                    <a:pt x="1235897" y="4213334"/>
                    <a:pt x="1238927" y="4160773"/>
                    <a:pt x="1173504" y="3968324"/>
                  </a:cubicBezTo>
                  <a:cubicBezTo>
                    <a:pt x="1136504" y="4138528"/>
                    <a:pt x="1125720" y="4222556"/>
                    <a:pt x="1101050" y="4312984"/>
                  </a:cubicBezTo>
                  <a:cubicBezTo>
                    <a:pt x="973076" y="4317920"/>
                    <a:pt x="122196" y="4317077"/>
                    <a:pt x="0" y="431912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37">
              <a:extLst>
                <a:ext uri="{FF2B5EF4-FFF2-40B4-BE49-F238E27FC236}">
                  <a16:creationId xmlns="" xmlns:a16="http://schemas.microsoft.com/office/drawing/2014/main" id="{F8C7912E-EC4B-4595-93C0-B590AC76EE90}"/>
                </a:ext>
              </a:extLst>
            </p:cNvPr>
            <p:cNvSpPr/>
            <p:nvPr/>
          </p:nvSpPr>
          <p:spPr>
            <a:xfrm rot="18000000">
              <a:off x="6463701" y="1954213"/>
              <a:ext cx="1350633" cy="2037696"/>
            </a:xfrm>
            <a:custGeom>
              <a:avLst/>
              <a:gdLst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584367 w 1170491"/>
                <a:gd name="connsiteY20" fmla="*/ 347971 h 1745209"/>
                <a:gd name="connsiteX21" fmla="*/ 732836 w 1170491"/>
                <a:gd name="connsiteY21" fmla="*/ 150639 h 1745209"/>
                <a:gd name="connsiteX22" fmla="*/ 749842 w 1170491"/>
                <a:gd name="connsiteY22" fmla="*/ 147205 h 1745209"/>
                <a:gd name="connsiteX23" fmla="*/ 920515 w 1170491"/>
                <a:gd name="connsiteY23" fmla="*/ 317877 h 1745209"/>
                <a:gd name="connsiteX24" fmla="*/ 910716 w 1170491"/>
                <a:gd name="connsiteY24" fmla="*/ 366417 h 1745209"/>
                <a:gd name="connsiteX25" fmla="*/ 920515 w 1170491"/>
                <a:gd name="connsiteY25" fmla="*/ 366418 h 1745209"/>
                <a:gd name="connsiteX26" fmla="*/ 920515 w 1170491"/>
                <a:gd name="connsiteY26" fmla="*/ 371433 h 1745209"/>
                <a:gd name="connsiteX27" fmla="*/ 1056877 w 1170491"/>
                <a:gd name="connsiteY27" fmla="*/ 525101 h 1745209"/>
                <a:gd name="connsiteX28" fmla="*/ 1047351 w 1170491"/>
                <a:gd name="connsiteY28" fmla="*/ 572282 h 1745209"/>
                <a:gd name="connsiteX29" fmla="*/ 1170491 w 1170491"/>
                <a:gd name="connsiteY29" fmla="*/ 756650 h 1745209"/>
                <a:gd name="connsiteX30" fmla="*/ 1127569 w 1170491"/>
                <a:gd name="connsiteY30" fmla="*/ 878235 h 1745209"/>
                <a:gd name="connsiteX31" fmla="*/ 954678 w 1170491"/>
                <a:gd name="connsiteY31" fmla="*/ 939840 h 1745209"/>
                <a:gd name="connsiteX32" fmla="*/ 947373 w 1170491"/>
                <a:gd name="connsiteY32" fmla="*/ 961469 h 1745209"/>
                <a:gd name="connsiteX33" fmla="*/ 1106746 w 1170491"/>
                <a:gd name="connsiteY33" fmla="*/ 928282 h 1745209"/>
                <a:gd name="connsiteX34" fmla="*/ 1138907 w 1170491"/>
                <a:gd name="connsiteY34" fmla="*/ 1028247 h 1745209"/>
                <a:gd name="connsiteX35" fmla="*/ 981133 w 1170491"/>
                <a:gd name="connsiteY35" fmla="*/ 1223220 h 1745209"/>
                <a:gd name="connsiteX36" fmla="*/ 777272 w 1170491"/>
                <a:gd name="connsiteY36" fmla="*/ 1134408 h 1745209"/>
                <a:gd name="connsiteX37" fmla="*/ 810210 w 1170491"/>
                <a:gd name="connsiteY37" fmla="*/ 1096167 h 1745209"/>
                <a:gd name="connsiteX38" fmla="*/ 806195 w 1170491"/>
                <a:gd name="connsiteY38" fmla="*/ 964175 h 1745209"/>
                <a:gd name="connsiteX39" fmla="*/ 787267 w 1170491"/>
                <a:gd name="connsiteY39" fmla="*/ 975103 h 1745209"/>
                <a:gd name="connsiteX40" fmla="*/ 791333 w 1170491"/>
                <a:gd name="connsiteY40" fmla="*/ 1085110 h 1745209"/>
                <a:gd name="connsiteX41" fmla="*/ 763385 w 1170491"/>
                <a:gd name="connsiteY41" fmla="*/ 1114320 h 1745209"/>
                <a:gd name="connsiteX42" fmla="*/ 744063 w 1170491"/>
                <a:gd name="connsiteY42" fmla="*/ 1119497 h 1745209"/>
                <a:gd name="connsiteX43" fmla="*/ 747716 w 1170491"/>
                <a:gd name="connsiteY43" fmla="*/ 1128718 h 1745209"/>
                <a:gd name="connsiteX44" fmla="*/ 693327 w 1170491"/>
                <a:gd name="connsiteY44" fmla="*/ 1140344 h 1745209"/>
                <a:gd name="connsiteX45" fmla="*/ 601213 w 1170491"/>
                <a:gd name="connsiteY45" fmla="*/ 1080185 h 1745209"/>
                <a:gd name="connsiteX46" fmla="*/ 582082 w 1170491"/>
                <a:gd name="connsiteY46" fmla="*/ 1090754 h 1745209"/>
                <a:gd name="connsiteX47" fmla="*/ 693051 w 1170491"/>
                <a:gd name="connsiteY47" fmla="*/ 1162221 h 1745209"/>
                <a:gd name="connsiteX48" fmla="*/ 755684 w 1170491"/>
                <a:gd name="connsiteY48" fmla="*/ 1148835 h 1745209"/>
                <a:gd name="connsiteX49" fmla="*/ 989751 w 1170491"/>
                <a:gd name="connsiteY49" fmla="*/ 1247587 h 1745209"/>
                <a:gd name="connsiteX50" fmla="*/ 1004488 w 1170491"/>
                <a:gd name="connsiteY50" fmla="*/ 1315531 h 1745209"/>
                <a:gd name="connsiteX51" fmla="*/ 920375 w 1170491"/>
                <a:gd name="connsiteY51" fmla="*/ 1473506 h 1745209"/>
                <a:gd name="connsiteX52" fmla="*/ 913116 w 1170491"/>
                <a:gd name="connsiteY52" fmla="*/ 1474079 h 1745209"/>
                <a:gd name="connsiteX53" fmla="*/ 766796 w 1170491"/>
                <a:gd name="connsiteY53" fmla="*/ 1371458 h 1745209"/>
                <a:gd name="connsiteX54" fmla="*/ 746323 w 1170491"/>
                <a:gd name="connsiteY54" fmla="*/ 1380801 h 1745209"/>
                <a:gd name="connsiteX55" fmla="*/ 909888 w 1170491"/>
                <a:gd name="connsiteY55" fmla="*/ 1496052 h 1745209"/>
                <a:gd name="connsiteX56" fmla="*/ 774838 w 1170491"/>
                <a:gd name="connsiteY56" fmla="*/ 1628054 h 1745209"/>
                <a:gd name="connsiteX57" fmla="*/ 571751 w 1170491"/>
                <a:gd name="connsiteY57" fmla="*/ 1552195 h 1745209"/>
                <a:gd name="connsiteX58" fmla="*/ 550649 w 1170491"/>
                <a:gd name="connsiteY58" fmla="*/ 1566422 h 1745209"/>
                <a:gd name="connsiteX59" fmla="*/ 685031 w 1170491"/>
                <a:gd name="connsiteY59" fmla="*/ 1648114 h 1745209"/>
                <a:gd name="connsiteX60" fmla="*/ 533818 w 1170491"/>
                <a:gd name="connsiteY60" fmla="*/ 1745209 h 1745209"/>
                <a:gd name="connsiteX61" fmla="*/ 372301 w 1170491"/>
                <a:gd name="connsiteY61" fmla="*/ 1619888 h 1745209"/>
                <a:gd name="connsiteX62" fmla="*/ 366380 w 1170491"/>
                <a:gd name="connsiteY62" fmla="*/ 1592106 h 1745209"/>
                <a:gd name="connsiteX63" fmla="*/ 250590 w 1170491"/>
                <a:gd name="connsiteY63" fmla="*/ 1443452 h 1745209"/>
                <a:gd name="connsiteX64" fmla="*/ 117260 w 1170491"/>
                <a:gd name="connsiteY64" fmla="*/ 1407178 h 1745209"/>
                <a:gd name="connsiteX65" fmla="*/ 90593 w 1170491"/>
                <a:gd name="connsiteY65" fmla="*/ 1192598 h 1745209"/>
                <a:gd name="connsiteX66" fmla="*/ 330760 w 1170491"/>
                <a:gd name="connsiteY66" fmla="*/ 1129474 h 1745209"/>
                <a:gd name="connsiteX67" fmla="*/ 344999 w 1170491"/>
                <a:gd name="connsiteY67" fmla="*/ 1132822 h 1745209"/>
                <a:gd name="connsiteX68" fmla="*/ 524987 w 1170491"/>
                <a:gd name="connsiteY68" fmla="*/ 1034051 h 1745209"/>
                <a:gd name="connsiteX69" fmla="*/ 505360 w 1170491"/>
                <a:gd name="connsiteY69" fmla="*/ 1023014 h 1745209"/>
                <a:gd name="connsiteX70" fmla="*/ 346243 w 1170491"/>
                <a:gd name="connsiteY70" fmla="*/ 1110339 h 1745209"/>
                <a:gd name="connsiteX71" fmla="*/ 202679 w 1170491"/>
                <a:gd name="connsiteY71" fmla="*/ 1003895 h 1745209"/>
                <a:gd name="connsiteX72" fmla="*/ 181967 w 1170491"/>
                <a:gd name="connsiteY72" fmla="*/ 1012696 h 1745209"/>
                <a:gd name="connsiteX73" fmla="*/ 305288 w 1170491"/>
                <a:gd name="connsiteY73" fmla="*/ 1123484 h 1745209"/>
                <a:gd name="connsiteX74" fmla="*/ 70961 w 1170491"/>
                <a:gd name="connsiteY74" fmla="*/ 1161909 h 1745209"/>
                <a:gd name="connsiteX75" fmla="*/ 56055 w 1170491"/>
                <a:gd name="connsiteY75" fmla="*/ 1153032 h 1745209"/>
                <a:gd name="connsiteX76" fmla="*/ 44214 w 1170491"/>
                <a:gd name="connsiteY76" fmla="*/ 911953 h 1745209"/>
                <a:gd name="connsiteX77" fmla="*/ 84073 w 1170491"/>
                <a:gd name="connsiteY77" fmla="*/ 882569 h 1745209"/>
                <a:gd name="connsiteX78" fmla="*/ 76811 w 1170491"/>
                <a:gd name="connsiteY78" fmla="*/ 875989 h 1745209"/>
                <a:gd name="connsiteX79" fmla="*/ 80179 w 1170491"/>
                <a:gd name="connsiteY79" fmla="*/ 872273 h 1745209"/>
                <a:gd name="connsiteX80" fmla="*/ 82340 w 1170491"/>
                <a:gd name="connsiteY80" fmla="*/ 666836 h 1745209"/>
                <a:gd name="connsiteX81" fmla="*/ 121082 w 1170491"/>
                <a:gd name="connsiteY81" fmla="*/ 638275 h 1745209"/>
                <a:gd name="connsiteX82" fmla="*/ 145805 w 1170491"/>
                <a:gd name="connsiteY82" fmla="*/ 430894 h 1745209"/>
                <a:gd name="connsiteX83" fmla="*/ 321878 w 1170491"/>
                <a:gd name="connsiteY83" fmla="*/ 383347 h 1745209"/>
                <a:gd name="connsiteX84" fmla="*/ 321111 w 1170491"/>
                <a:gd name="connsiteY84" fmla="*/ 357014 h 1745209"/>
                <a:gd name="connsiteX85" fmla="*/ 141180 w 1170491"/>
                <a:gd name="connsiteY85" fmla="*/ 399723 h 1745209"/>
                <a:gd name="connsiteX86" fmla="*/ 106816 w 1170491"/>
                <a:gd name="connsiteY86" fmla="*/ 291518 h 1745209"/>
                <a:gd name="connsiteX87" fmla="*/ 326327 w 1170491"/>
                <a:gd name="connsiteY87" fmla="*/ 72008 h 1745209"/>
                <a:gd name="connsiteX88" fmla="*/ 394659 w 1170491"/>
                <a:gd name="connsiteY88" fmla="*/ 83948 h 1745209"/>
                <a:gd name="connsiteX89" fmla="*/ 533817 w 1170491"/>
                <a:gd name="connsiteY89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23931 w 1170491"/>
                <a:gd name="connsiteY20" fmla="*/ 139293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3453 w 1170491"/>
                <a:gd name="connsiteY12" fmla="*/ 57986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588421 w 1170491"/>
                <a:gd name="connsiteY15" fmla="*/ 580980 h 1745209"/>
                <a:gd name="connsiteX16" fmla="*/ 533817 w 1170491"/>
                <a:gd name="connsiteY16" fmla="*/ 0 h 1745209"/>
                <a:gd name="connsiteX17" fmla="*/ 703525 w 1170491"/>
                <a:gd name="connsiteY17" fmla="*/ 147127 h 1745209"/>
                <a:gd name="connsiteX18" fmla="*/ 562024 w 1170491"/>
                <a:gd name="connsiteY18" fmla="*/ 352718 h 1745209"/>
                <a:gd name="connsiteX19" fmla="*/ 701713 w 1170491"/>
                <a:gd name="connsiteY19" fmla="*/ 149764 h 1745209"/>
                <a:gd name="connsiteX20" fmla="*/ 920515 w 1170491"/>
                <a:gd name="connsiteY20" fmla="*/ 317877 h 1745209"/>
                <a:gd name="connsiteX21" fmla="*/ 910716 w 1170491"/>
                <a:gd name="connsiteY21" fmla="*/ 366417 h 1745209"/>
                <a:gd name="connsiteX22" fmla="*/ 920515 w 1170491"/>
                <a:gd name="connsiteY22" fmla="*/ 366418 h 1745209"/>
                <a:gd name="connsiteX23" fmla="*/ 920515 w 1170491"/>
                <a:gd name="connsiteY23" fmla="*/ 371433 h 1745209"/>
                <a:gd name="connsiteX24" fmla="*/ 1056877 w 1170491"/>
                <a:gd name="connsiteY24" fmla="*/ 525101 h 1745209"/>
                <a:gd name="connsiteX25" fmla="*/ 1047351 w 1170491"/>
                <a:gd name="connsiteY25" fmla="*/ 572282 h 1745209"/>
                <a:gd name="connsiteX26" fmla="*/ 1170491 w 1170491"/>
                <a:gd name="connsiteY26" fmla="*/ 756650 h 1745209"/>
                <a:gd name="connsiteX27" fmla="*/ 1127569 w 1170491"/>
                <a:gd name="connsiteY27" fmla="*/ 878235 h 1745209"/>
                <a:gd name="connsiteX28" fmla="*/ 954678 w 1170491"/>
                <a:gd name="connsiteY28" fmla="*/ 939840 h 1745209"/>
                <a:gd name="connsiteX29" fmla="*/ 947373 w 1170491"/>
                <a:gd name="connsiteY29" fmla="*/ 961469 h 1745209"/>
                <a:gd name="connsiteX30" fmla="*/ 1106746 w 1170491"/>
                <a:gd name="connsiteY30" fmla="*/ 928282 h 1745209"/>
                <a:gd name="connsiteX31" fmla="*/ 1138907 w 1170491"/>
                <a:gd name="connsiteY31" fmla="*/ 1028247 h 1745209"/>
                <a:gd name="connsiteX32" fmla="*/ 981133 w 1170491"/>
                <a:gd name="connsiteY32" fmla="*/ 1223220 h 1745209"/>
                <a:gd name="connsiteX33" fmla="*/ 777272 w 1170491"/>
                <a:gd name="connsiteY33" fmla="*/ 1134408 h 1745209"/>
                <a:gd name="connsiteX34" fmla="*/ 810210 w 1170491"/>
                <a:gd name="connsiteY34" fmla="*/ 1096167 h 1745209"/>
                <a:gd name="connsiteX35" fmla="*/ 806195 w 1170491"/>
                <a:gd name="connsiteY35" fmla="*/ 964175 h 1745209"/>
                <a:gd name="connsiteX36" fmla="*/ 787267 w 1170491"/>
                <a:gd name="connsiteY36" fmla="*/ 975103 h 1745209"/>
                <a:gd name="connsiteX37" fmla="*/ 791333 w 1170491"/>
                <a:gd name="connsiteY37" fmla="*/ 1085110 h 1745209"/>
                <a:gd name="connsiteX38" fmla="*/ 763385 w 1170491"/>
                <a:gd name="connsiteY38" fmla="*/ 1114320 h 1745209"/>
                <a:gd name="connsiteX39" fmla="*/ 744063 w 1170491"/>
                <a:gd name="connsiteY39" fmla="*/ 1119497 h 1745209"/>
                <a:gd name="connsiteX40" fmla="*/ 747716 w 1170491"/>
                <a:gd name="connsiteY40" fmla="*/ 1128718 h 1745209"/>
                <a:gd name="connsiteX41" fmla="*/ 693327 w 1170491"/>
                <a:gd name="connsiteY41" fmla="*/ 1140344 h 1745209"/>
                <a:gd name="connsiteX42" fmla="*/ 601213 w 1170491"/>
                <a:gd name="connsiteY42" fmla="*/ 1080185 h 1745209"/>
                <a:gd name="connsiteX43" fmla="*/ 582082 w 1170491"/>
                <a:gd name="connsiteY43" fmla="*/ 1090754 h 1745209"/>
                <a:gd name="connsiteX44" fmla="*/ 693051 w 1170491"/>
                <a:gd name="connsiteY44" fmla="*/ 1162221 h 1745209"/>
                <a:gd name="connsiteX45" fmla="*/ 755684 w 1170491"/>
                <a:gd name="connsiteY45" fmla="*/ 1148835 h 1745209"/>
                <a:gd name="connsiteX46" fmla="*/ 989751 w 1170491"/>
                <a:gd name="connsiteY46" fmla="*/ 1247587 h 1745209"/>
                <a:gd name="connsiteX47" fmla="*/ 1004488 w 1170491"/>
                <a:gd name="connsiteY47" fmla="*/ 1315531 h 1745209"/>
                <a:gd name="connsiteX48" fmla="*/ 920375 w 1170491"/>
                <a:gd name="connsiteY48" fmla="*/ 1473506 h 1745209"/>
                <a:gd name="connsiteX49" fmla="*/ 913116 w 1170491"/>
                <a:gd name="connsiteY49" fmla="*/ 1474079 h 1745209"/>
                <a:gd name="connsiteX50" fmla="*/ 766796 w 1170491"/>
                <a:gd name="connsiteY50" fmla="*/ 1371458 h 1745209"/>
                <a:gd name="connsiteX51" fmla="*/ 746323 w 1170491"/>
                <a:gd name="connsiteY51" fmla="*/ 1380801 h 1745209"/>
                <a:gd name="connsiteX52" fmla="*/ 909888 w 1170491"/>
                <a:gd name="connsiteY52" fmla="*/ 1496052 h 1745209"/>
                <a:gd name="connsiteX53" fmla="*/ 774838 w 1170491"/>
                <a:gd name="connsiteY53" fmla="*/ 1628054 h 1745209"/>
                <a:gd name="connsiteX54" fmla="*/ 571751 w 1170491"/>
                <a:gd name="connsiteY54" fmla="*/ 1552195 h 1745209"/>
                <a:gd name="connsiteX55" fmla="*/ 550649 w 1170491"/>
                <a:gd name="connsiteY55" fmla="*/ 1566422 h 1745209"/>
                <a:gd name="connsiteX56" fmla="*/ 685031 w 1170491"/>
                <a:gd name="connsiteY56" fmla="*/ 1648114 h 1745209"/>
                <a:gd name="connsiteX57" fmla="*/ 533818 w 1170491"/>
                <a:gd name="connsiteY57" fmla="*/ 1745209 h 1745209"/>
                <a:gd name="connsiteX58" fmla="*/ 372301 w 1170491"/>
                <a:gd name="connsiteY58" fmla="*/ 1619888 h 1745209"/>
                <a:gd name="connsiteX59" fmla="*/ 366380 w 1170491"/>
                <a:gd name="connsiteY59" fmla="*/ 1592106 h 1745209"/>
                <a:gd name="connsiteX60" fmla="*/ 250590 w 1170491"/>
                <a:gd name="connsiteY60" fmla="*/ 1443452 h 1745209"/>
                <a:gd name="connsiteX61" fmla="*/ 117260 w 1170491"/>
                <a:gd name="connsiteY61" fmla="*/ 1407178 h 1745209"/>
                <a:gd name="connsiteX62" fmla="*/ 90593 w 1170491"/>
                <a:gd name="connsiteY62" fmla="*/ 1192598 h 1745209"/>
                <a:gd name="connsiteX63" fmla="*/ 330760 w 1170491"/>
                <a:gd name="connsiteY63" fmla="*/ 1129474 h 1745209"/>
                <a:gd name="connsiteX64" fmla="*/ 344999 w 1170491"/>
                <a:gd name="connsiteY64" fmla="*/ 1132822 h 1745209"/>
                <a:gd name="connsiteX65" fmla="*/ 524987 w 1170491"/>
                <a:gd name="connsiteY65" fmla="*/ 1034051 h 1745209"/>
                <a:gd name="connsiteX66" fmla="*/ 505360 w 1170491"/>
                <a:gd name="connsiteY66" fmla="*/ 1023014 h 1745209"/>
                <a:gd name="connsiteX67" fmla="*/ 346243 w 1170491"/>
                <a:gd name="connsiteY67" fmla="*/ 1110339 h 1745209"/>
                <a:gd name="connsiteX68" fmla="*/ 202679 w 1170491"/>
                <a:gd name="connsiteY68" fmla="*/ 1003895 h 1745209"/>
                <a:gd name="connsiteX69" fmla="*/ 181967 w 1170491"/>
                <a:gd name="connsiteY69" fmla="*/ 1012696 h 1745209"/>
                <a:gd name="connsiteX70" fmla="*/ 305288 w 1170491"/>
                <a:gd name="connsiteY70" fmla="*/ 1123484 h 1745209"/>
                <a:gd name="connsiteX71" fmla="*/ 70961 w 1170491"/>
                <a:gd name="connsiteY71" fmla="*/ 1161909 h 1745209"/>
                <a:gd name="connsiteX72" fmla="*/ 56055 w 1170491"/>
                <a:gd name="connsiteY72" fmla="*/ 1153032 h 1745209"/>
                <a:gd name="connsiteX73" fmla="*/ 44214 w 1170491"/>
                <a:gd name="connsiteY73" fmla="*/ 911953 h 1745209"/>
                <a:gd name="connsiteX74" fmla="*/ 84073 w 1170491"/>
                <a:gd name="connsiteY74" fmla="*/ 882569 h 1745209"/>
                <a:gd name="connsiteX75" fmla="*/ 76811 w 1170491"/>
                <a:gd name="connsiteY75" fmla="*/ 875989 h 1745209"/>
                <a:gd name="connsiteX76" fmla="*/ 80179 w 1170491"/>
                <a:gd name="connsiteY76" fmla="*/ 872273 h 1745209"/>
                <a:gd name="connsiteX77" fmla="*/ 82340 w 1170491"/>
                <a:gd name="connsiteY77" fmla="*/ 666836 h 1745209"/>
                <a:gd name="connsiteX78" fmla="*/ 121082 w 1170491"/>
                <a:gd name="connsiteY78" fmla="*/ 638275 h 1745209"/>
                <a:gd name="connsiteX79" fmla="*/ 145805 w 1170491"/>
                <a:gd name="connsiteY79" fmla="*/ 430894 h 1745209"/>
                <a:gd name="connsiteX80" fmla="*/ 321878 w 1170491"/>
                <a:gd name="connsiteY80" fmla="*/ 383347 h 1745209"/>
                <a:gd name="connsiteX81" fmla="*/ 321111 w 1170491"/>
                <a:gd name="connsiteY81" fmla="*/ 357014 h 1745209"/>
                <a:gd name="connsiteX82" fmla="*/ 141180 w 1170491"/>
                <a:gd name="connsiteY82" fmla="*/ 399723 h 1745209"/>
                <a:gd name="connsiteX83" fmla="*/ 106816 w 1170491"/>
                <a:gd name="connsiteY83" fmla="*/ 291518 h 1745209"/>
                <a:gd name="connsiteX84" fmla="*/ 326327 w 1170491"/>
                <a:gd name="connsiteY84" fmla="*/ 72008 h 1745209"/>
                <a:gd name="connsiteX85" fmla="*/ 394659 w 1170491"/>
                <a:gd name="connsiteY85" fmla="*/ 83948 h 1745209"/>
                <a:gd name="connsiteX86" fmla="*/ 533817 w 1170491"/>
                <a:gd name="connsiteY86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72230 w 1170491"/>
                <a:gd name="connsiteY13" fmla="*/ 740544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6834 w 1170491"/>
                <a:gd name="connsiteY13" fmla="*/ 725046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2828 w 1170491"/>
                <a:gd name="connsiteY13" fmla="*/ 734425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9214 w 1170491"/>
                <a:gd name="connsiteY7" fmla="*/ 71350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42040 w 1170491"/>
                <a:gd name="connsiteY29" fmla="*/ 1049990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4117 w 1170491"/>
                <a:gd name="connsiteY63" fmla="*/ 1031027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2898 w 1170491"/>
                <a:gd name="connsiteY63" fmla="*/ 1041153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50649 w 1170491"/>
                <a:gd name="connsiteY53" fmla="*/ 1566422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37463 w 1170491"/>
                <a:gd name="connsiteY11" fmla="*/ 667842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7716 w 1170491"/>
                <a:gd name="connsiteY37" fmla="*/ 1128718 h 1745262"/>
                <a:gd name="connsiteX38" fmla="*/ 693327 w 1170491"/>
                <a:gd name="connsiteY38" fmla="*/ 1140344 h 1745262"/>
                <a:gd name="connsiteX39" fmla="*/ 601213 w 1170491"/>
                <a:gd name="connsiteY39" fmla="*/ 1080185 h 1745262"/>
                <a:gd name="connsiteX40" fmla="*/ 582082 w 1170491"/>
                <a:gd name="connsiteY40" fmla="*/ 1090754 h 1745262"/>
                <a:gd name="connsiteX41" fmla="*/ 693051 w 1170491"/>
                <a:gd name="connsiteY41" fmla="*/ 1162221 h 1745262"/>
                <a:gd name="connsiteX42" fmla="*/ 787754 w 1170491"/>
                <a:gd name="connsiteY42" fmla="*/ 1135031 h 1745262"/>
                <a:gd name="connsiteX43" fmla="*/ 981519 w 1170491"/>
                <a:gd name="connsiteY43" fmla="*/ 1217010 h 1745262"/>
                <a:gd name="connsiteX44" fmla="*/ 1004488 w 1170491"/>
                <a:gd name="connsiteY44" fmla="*/ 1315531 h 1745262"/>
                <a:gd name="connsiteX45" fmla="*/ 920375 w 1170491"/>
                <a:gd name="connsiteY45" fmla="*/ 1473506 h 1745262"/>
                <a:gd name="connsiteX46" fmla="*/ 926974 w 1170491"/>
                <a:gd name="connsiteY46" fmla="*/ 1461368 h 1745262"/>
                <a:gd name="connsiteX47" fmla="*/ 766796 w 1170491"/>
                <a:gd name="connsiteY47" fmla="*/ 1371458 h 1745262"/>
                <a:gd name="connsiteX48" fmla="*/ 770306 w 1170491"/>
                <a:gd name="connsiteY48" fmla="*/ 1369309 h 1745262"/>
                <a:gd name="connsiteX49" fmla="*/ 925440 w 1170491"/>
                <a:gd name="connsiteY49" fmla="*/ 1465876 h 1745262"/>
                <a:gd name="connsiteX50" fmla="*/ 774838 w 1170491"/>
                <a:gd name="connsiteY50" fmla="*/ 1628054 h 1745262"/>
                <a:gd name="connsiteX51" fmla="*/ 571751 w 1170491"/>
                <a:gd name="connsiteY51" fmla="*/ 1552195 h 1745262"/>
                <a:gd name="connsiteX52" fmla="*/ 568513 w 1170491"/>
                <a:gd name="connsiteY52" fmla="*/ 1544331 h 1745262"/>
                <a:gd name="connsiteX53" fmla="*/ 692296 w 1170491"/>
                <a:gd name="connsiteY53" fmla="*/ 1632143 h 1745262"/>
                <a:gd name="connsiteX54" fmla="*/ 533818 w 1170491"/>
                <a:gd name="connsiteY54" fmla="*/ 1745209 h 1745262"/>
                <a:gd name="connsiteX55" fmla="*/ 372301 w 1170491"/>
                <a:gd name="connsiteY55" fmla="*/ 1619888 h 1745262"/>
                <a:gd name="connsiteX56" fmla="*/ 366380 w 1170491"/>
                <a:gd name="connsiteY56" fmla="*/ 1592106 h 1745262"/>
                <a:gd name="connsiteX57" fmla="*/ 250590 w 1170491"/>
                <a:gd name="connsiteY57" fmla="*/ 1443452 h 1745262"/>
                <a:gd name="connsiteX58" fmla="*/ 103455 w 1170491"/>
                <a:gd name="connsiteY58" fmla="*/ 1375108 h 1745262"/>
                <a:gd name="connsiteX59" fmla="*/ 92761 w 1170491"/>
                <a:gd name="connsiteY59" fmla="*/ 1167795 h 1745262"/>
                <a:gd name="connsiteX60" fmla="*/ 305242 w 1170491"/>
                <a:gd name="connsiteY60" fmla="*/ 1125156 h 1745262"/>
                <a:gd name="connsiteX61" fmla="*/ 524987 w 1170491"/>
                <a:gd name="connsiteY61" fmla="*/ 1034051 h 1745262"/>
                <a:gd name="connsiteX62" fmla="*/ 522898 w 1170491"/>
                <a:gd name="connsiteY62" fmla="*/ 1041153 h 1745262"/>
                <a:gd name="connsiteX63" fmla="*/ 326339 w 1170491"/>
                <a:gd name="connsiteY63" fmla="*/ 1128897 h 1745262"/>
                <a:gd name="connsiteX64" fmla="*/ 187801 w 1170491"/>
                <a:gd name="connsiteY64" fmla="*/ 1014840 h 1745262"/>
                <a:gd name="connsiteX65" fmla="*/ 181967 w 1170491"/>
                <a:gd name="connsiteY65" fmla="*/ 1012696 h 1745262"/>
                <a:gd name="connsiteX66" fmla="*/ 305288 w 1170491"/>
                <a:gd name="connsiteY66" fmla="*/ 1123484 h 1745262"/>
                <a:gd name="connsiteX67" fmla="*/ 70961 w 1170491"/>
                <a:gd name="connsiteY67" fmla="*/ 1161909 h 1745262"/>
                <a:gd name="connsiteX68" fmla="*/ 56055 w 1170491"/>
                <a:gd name="connsiteY68" fmla="*/ 1153032 h 1745262"/>
                <a:gd name="connsiteX69" fmla="*/ 44214 w 1170491"/>
                <a:gd name="connsiteY69" fmla="*/ 911953 h 1745262"/>
                <a:gd name="connsiteX70" fmla="*/ 84073 w 1170491"/>
                <a:gd name="connsiteY70" fmla="*/ 882569 h 1745262"/>
                <a:gd name="connsiteX71" fmla="*/ 76811 w 1170491"/>
                <a:gd name="connsiteY71" fmla="*/ 875989 h 1745262"/>
                <a:gd name="connsiteX72" fmla="*/ 80179 w 1170491"/>
                <a:gd name="connsiteY72" fmla="*/ 872273 h 1745262"/>
                <a:gd name="connsiteX73" fmla="*/ 82340 w 1170491"/>
                <a:gd name="connsiteY73" fmla="*/ 666836 h 1745262"/>
                <a:gd name="connsiteX74" fmla="*/ 121082 w 1170491"/>
                <a:gd name="connsiteY74" fmla="*/ 638275 h 1745262"/>
                <a:gd name="connsiteX75" fmla="*/ 143619 w 1170491"/>
                <a:gd name="connsiteY75" fmla="*/ 394472 h 1745262"/>
                <a:gd name="connsiteX76" fmla="*/ 326831 w 1170491"/>
                <a:gd name="connsiteY76" fmla="*/ 359290 h 1745262"/>
                <a:gd name="connsiteX77" fmla="*/ 321111 w 1170491"/>
                <a:gd name="connsiteY77" fmla="*/ 357014 h 1745262"/>
                <a:gd name="connsiteX78" fmla="*/ 141180 w 1170491"/>
                <a:gd name="connsiteY78" fmla="*/ 399723 h 1745262"/>
                <a:gd name="connsiteX79" fmla="*/ 106816 w 1170491"/>
                <a:gd name="connsiteY79" fmla="*/ 291518 h 1745262"/>
                <a:gd name="connsiteX80" fmla="*/ 326327 w 1170491"/>
                <a:gd name="connsiteY80" fmla="*/ 72008 h 1745262"/>
                <a:gd name="connsiteX81" fmla="*/ 394659 w 1170491"/>
                <a:gd name="connsiteY81" fmla="*/ 83948 h 1745262"/>
                <a:gd name="connsiteX82" fmla="*/ 533817 w 1170491"/>
                <a:gd name="connsiteY82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693327 w 1170491"/>
                <a:gd name="connsiteY37" fmla="*/ 1140344 h 1745262"/>
                <a:gd name="connsiteX38" fmla="*/ 601213 w 1170491"/>
                <a:gd name="connsiteY38" fmla="*/ 1080185 h 1745262"/>
                <a:gd name="connsiteX39" fmla="*/ 582082 w 1170491"/>
                <a:gd name="connsiteY39" fmla="*/ 1090754 h 1745262"/>
                <a:gd name="connsiteX40" fmla="*/ 693051 w 1170491"/>
                <a:gd name="connsiteY40" fmla="*/ 1162221 h 1745262"/>
                <a:gd name="connsiteX41" fmla="*/ 787754 w 1170491"/>
                <a:gd name="connsiteY41" fmla="*/ 1135031 h 1745262"/>
                <a:gd name="connsiteX42" fmla="*/ 981519 w 1170491"/>
                <a:gd name="connsiteY42" fmla="*/ 1217010 h 1745262"/>
                <a:gd name="connsiteX43" fmla="*/ 1004488 w 1170491"/>
                <a:gd name="connsiteY43" fmla="*/ 1315531 h 1745262"/>
                <a:gd name="connsiteX44" fmla="*/ 920375 w 1170491"/>
                <a:gd name="connsiteY44" fmla="*/ 1473506 h 1745262"/>
                <a:gd name="connsiteX45" fmla="*/ 926974 w 1170491"/>
                <a:gd name="connsiteY45" fmla="*/ 1461368 h 1745262"/>
                <a:gd name="connsiteX46" fmla="*/ 766796 w 1170491"/>
                <a:gd name="connsiteY46" fmla="*/ 1371458 h 1745262"/>
                <a:gd name="connsiteX47" fmla="*/ 770306 w 1170491"/>
                <a:gd name="connsiteY47" fmla="*/ 1369309 h 1745262"/>
                <a:gd name="connsiteX48" fmla="*/ 925440 w 1170491"/>
                <a:gd name="connsiteY48" fmla="*/ 1465876 h 1745262"/>
                <a:gd name="connsiteX49" fmla="*/ 774838 w 1170491"/>
                <a:gd name="connsiteY49" fmla="*/ 1628054 h 1745262"/>
                <a:gd name="connsiteX50" fmla="*/ 571751 w 1170491"/>
                <a:gd name="connsiteY50" fmla="*/ 1552195 h 1745262"/>
                <a:gd name="connsiteX51" fmla="*/ 568513 w 1170491"/>
                <a:gd name="connsiteY51" fmla="*/ 1544331 h 1745262"/>
                <a:gd name="connsiteX52" fmla="*/ 692296 w 1170491"/>
                <a:gd name="connsiteY52" fmla="*/ 1632143 h 1745262"/>
                <a:gd name="connsiteX53" fmla="*/ 533818 w 1170491"/>
                <a:gd name="connsiteY53" fmla="*/ 1745209 h 1745262"/>
                <a:gd name="connsiteX54" fmla="*/ 372301 w 1170491"/>
                <a:gd name="connsiteY54" fmla="*/ 1619888 h 1745262"/>
                <a:gd name="connsiteX55" fmla="*/ 366380 w 1170491"/>
                <a:gd name="connsiteY55" fmla="*/ 1592106 h 1745262"/>
                <a:gd name="connsiteX56" fmla="*/ 250590 w 1170491"/>
                <a:gd name="connsiteY56" fmla="*/ 1443452 h 1745262"/>
                <a:gd name="connsiteX57" fmla="*/ 103455 w 1170491"/>
                <a:gd name="connsiteY57" fmla="*/ 1375108 h 1745262"/>
                <a:gd name="connsiteX58" fmla="*/ 92761 w 1170491"/>
                <a:gd name="connsiteY58" fmla="*/ 1167795 h 1745262"/>
                <a:gd name="connsiteX59" fmla="*/ 305242 w 1170491"/>
                <a:gd name="connsiteY59" fmla="*/ 1125156 h 1745262"/>
                <a:gd name="connsiteX60" fmla="*/ 524987 w 1170491"/>
                <a:gd name="connsiteY60" fmla="*/ 1034051 h 1745262"/>
                <a:gd name="connsiteX61" fmla="*/ 522898 w 1170491"/>
                <a:gd name="connsiteY61" fmla="*/ 1041153 h 1745262"/>
                <a:gd name="connsiteX62" fmla="*/ 326339 w 1170491"/>
                <a:gd name="connsiteY62" fmla="*/ 1128897 h 1745262"/>
                <a:gd name="connsiteX63" fmla="*/ 187801 w 1170491"/>
                <a:gd name="connsiteY63" fmla="*/ 1014840 h 1745262"/>
                <a:gd name="connsiteX64" fmla="*/ 181967 w 1170491"/>
                <a:gd name="connsiteY64" fmla="*/ 1012696 h 1745262"/>
                <a:gd name="connsiteX65" fmla="*/ 305288 w 1170491"/>
                <a:gd name="connsiteY65" fmla="*/ 1123484 h 1745262"/>
                <a:gd name="connsiteX66" fmla="*/ 70961 w 1170491"/>
                <a:gd name="connsiteY66" fmla="*/ 1161909 h 1745262"/>
                <a:gd name="connsiteX67" fmla="*/ 56055 w 1170491"/>
                <a:gd name="connsiteY67" fmla="*/ 1153032 h 1745262"/>
                <a:gd name="connsiteX68" fmla="*/ 44214 w 1170491"/>
                <a:gd name="connsiteY68" fmla="*/ 911953 h 1745262"/>
                <a:gd name="connsiteX69" fmla="*/ 84073 w 1170491"/>
                <a:gd name="connsiteY69" fmla="*/ 882569 h 1745262"/>
                <a:gd name="connsiteX70" fmla="*/ 76811 w 1170491"/>
                <a:gd name="connsiteY70" fmla="*/ 875989 h 1745262"/>
                <a:gd name="connsiteX71" fmla="*/ 80179 w 1170491"/>
                <a:gd name="connsiteY71" fmla="*/ 872273 h 1745262"/>
                <a:gd name="connsiteX72" fmla="*/ 82340 w 1170491"/>
                <a:gd name="connsiteY72" fmla="*/ 666836 h 1745262"/>
                <a:gd name="connsiteX73" fmla="*/ 121082 w 1170491"/>
                <a:gd name="connsiteY73" fmla="*/ 638275 h 1745262"/>
                <a:gd name="connsiteX74" fmla="*/ 143619 w 1170491"/>
                <a:gd name="connsiteY74" fmla="*/ 394472 h 1745262"/>
                <a:gd name="connsiteX75" fmla="*/ 326831 w 1170491"/>
                <a:gd name="connsiteY75" fmla="*/ 359290 h 1745262"/>
                <a:gd name="connsiteX76" fmla="*/ 321111 w 1170491"/>
                <a:gd name="connsiteY76" fmla="*/ 357014 h 1745262"/>
                <a:gd name="connsiteX77" fmla="*/ 141180 w 1170491"/>
                <a:gd name="connsiteY77" fmla="*/ 399723 h 1745262"/>
                <a:gd name="connsiteX78" fmla="*/ 106816 w 1170491"/>
                <a:gd name="connsiteY78" fmla="*/ 291518 h 1745262"/>
                <a:gd name="connsiteX79" fmla="*/ 326327 w 1170491"/>
                <a:gd name="connsiteY79" fmla="*/ 72008 h 1745262"/>
                <a:gd name="connsiteX80" fmla="*/ 394659 w 1170491"/>
                <a:gd name="connsiteY80" fmla="*/ 83948 h 1745262"/>
                <a:gd name="connsiteX81" fmla="*/ 533817 w 1170491"/>
                <a:gd name="connsiteY81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3327 w 1170491"/>
                <a:gd name="connsiteY36" fmla="*/ 1140344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20515 w 1170491"/>
                <a:gd name="connsiteY20" fmla="*/ 371433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08168 w 1170491"/>
                <a:gd name="connsiteY20" fmla="*/ 376059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1127569 w 1170491"/>
                <a:gd name="connsiteY23" fmla="*/ 878235 h 1745262"/>
                <a:gd name="connsiteX24" fmla="*/ 954678 w 1170491"/>
                <a:gd name="connsiteY24" fmla="*/ 939840 h 1745262"/>
                <a:gd name="connsiteX25" fmla="*/ 944987 w 1170491"/>
                <a:gd name="connsiteY25" fmla="*/ 936938 h 1745262"/>
                <a:gd name="connsiteX26" fmla="*/ 1106672 w 1170491"/>
                <a:gd name="connsiteY26" fmla="*/ 911837 h 1745262"/>
                <a:gd name="connsiteX27" fmla="*/ 1153258 w 1170491"/>
                <a:gd name="connsiteY27" fmla="*/ 1069421 h 1745262"/>
                <a:gd name="connsiteX28" fmla="*/ 981133 w 1170491"/>
                <a:gd name="connsiteY28" fmla="*/ 1223220 h 1745262"/>
                <a:gd name="connsiteX29" fmla="*/ 790456 w 1170491"/>
                <a:gd name="connsiteY29" fmla="*/ 1140927 h 1745262"/>
                <a:gd name="connsiteX30" fmla="*/ 826656 w 1170491"/>
                <a:gd name="connsiteY30" fmla="*/ 1096095 h 1745262"/>
                <a:gd name="connsiteX31" fmla="*/ 806195 w 1170491"/>
                <a:gd name="connsiteY31" fmla="*/ 964175 h 1745262"/>
                <a:gd name="connsiteX32" fmla="*/ 806699 w 1170491"/>
                <a:gd name="connsiteY32" fmla="*/ 963884 h 1745262"/>
                <a:gd name="connsiteX33" fmla="*/ 819468 w 1170491"/>
                <a:gd name="connsiteY33" fmla="*/ 1097129 h 1745262"/>
                <a:gd name="connsiteX34" fmla="*/ 697208 w 1170491"/>
                <a:gd name="connsiteY34" fmla="*/ 1159301 h 1745262"/>
                <a:gd name="connsiteX35" fmla="*/ 582802 w 1170491"/>
                <a:gd name="connsiteY35" fmla="*/ 1093170 h 1745262"/>
                <a:gd name="connsiteX36" fmla="*/ 582082 w 1170491"/>
                <a:gd name="connsiteY36" fmla="*/ 1090754 h 1745262"/>
                <a:gd name="connsiteX37" fmla="*/ 693051 w 1170491"/>
                <a:gd name="connsiteY37" fmla="*/ 1162221 h 1745262"/>
                <a:gd name="connsiteX38" fmla="*/ 787754 w 1170491"/>
                <a:gd name="connsiteY38" fmla="*/ 1135031 h 1745262"/>
                <a:gd name="connsiteX39" fmla="*/ 981519 w 1170491"/>
                <a:gd name="connsiteY39" fmla="*/ 1217010 h 1745262"/>
                <a:gd name="connsiteX40" fmla="*/ 1004488 w 1170491"/>
                <a:gd name="connsiteY40" fmla="*/ 1315531 h 1745262"/>
                <a:gd name="connsiteX41" fmla="*/ 920375 w 1170491"/>
                <a:gd name="connsiteY41" fmla="*/ 1473506 h 1745262"/>
                <a:gd name="connsiteX42" fmla="*/ 926974 w 1170491"/>
                <a:gd name="connsiteY42" fmla="*/ 1461368 h 1745262"/>
                <a:gd name="connsiteX43" fmla="*/ 766796 w 1170491"/>
                <a:gd name="connsiteY43" fmla="*/ 1371458 h 1745262"/>
                <a:gd name="connsiteX44" fmla="*/ 770306 w 1170491"/>
                <a:gd name="connsiteY44" fmla="*/ 1369309 h 1745262"/>
                <a:gd name="connsiteX45" fmla="*/ 925440 w 1170491"/>
                <a:gd name="connsiteY45" fmla="*/ 1465876 h 1745262"/>
                <a:gd name="connsiteX46" fmla="*/ 774838 w 1170491"/>
                <a:gd name="connsiteY46" fmla="*/ 1628054 h 1745262"/>
                <a:gd name="connsiteX47" fmla="*/ 571751 w 1170491"/>
                <a:gd name="connsiteY47" fmla="*/ 1552195 h 1745262"/>
                <a:gd name="connsiteX48" fmla="*/ 568513 w 1170491"/>
                <a:gd name="connsiteY48" fmla="*/ 1544331 h 1745262"/>
                <a:gd name="connsiteX49" fmla="*/ 692296 w 1170491"/>
                <a:gd name="connsiteY49" fmla="*/ 1632143 h 1745262"/>
                <a:gd name="connsiteX50" fmla="*/ 533818 w 1170491"/>
                <a:gd name="connsiteY50" fmla="*/ 1745209 h 1745262"/>
                <a:gd name="connsiteX51" fmla="*/ 372301 w 1170491"/>
                <a:gd name="connsiteY51" fmla="*/ 1619888 h 1745262"/>
                <a:gd name="connsiteX52" fmla="*/ 366380 w 1170491"/>
                <a:gd name="connsiteY52" fmla="*/ 1592106 h 1745262"/>
                <a:gd name="connsiteX53" fmla="*/ 250590 w 1170491"/>
                <a:gd name="connsiteY53" fmla="*/ 1443452 h 1745262"/>
                <a:gd name="connsiteX54" fmla="*/ 103455 w 1170491"/>
                <a:gd name="connsiteY54" fmla="*/ 1375108 h 1745262"/>
                <a:gd name="connsiteX55" fmla="*/ 92761 w 1170491"/>
                <a:gd name="connsiteY55" fmla="*/ 1167795 h 1745262"/>
                <a:gd name="connsiteX56" fmla="*/ 305242 w 1170491"/>
                <a:gd name="connsiteY56" fmla="*/ 1125156 h 1745262"/>
                <a:gd name="connsiteX57" fmla="*/ 524987 w 1170491"/>
                <a:gd name="connsiteY57" fmla="*/ 1034051 h 1745262"/>
                <a:gd name="connsiteX58" fmla="*/ 522898 w 1170491"/>
                <a:gd name="connsiteY58" fmla="*/ 1041153 h 1745262"/>
                <a:gd name="connsiteX59" fmla="*/ 326339 w 1170491"/>
                <a:gd name="connsiteY59" fmla="*/ 1128897 h 1745262"/>
                <a:gd name="connsiteX60" fmla="*/ 187801 w 1170491"/>
                <a:gd name="connsiteY60" fmla="*/ 1014840 h 1745262"/>
                <a:gd name="connsiteX61" fmla="*/ 181967 w 1170491"/>
                <a:gd name="connsiteY61" fmla="*/ 1012696 h 1745262"/>
                <a:gd name="connsiteX62" fmla="*/ 305288 w 1170491"/>
                <a:gd name="connsiteY62" fmla="*/ 1123484 h 1745262"/>
                <a:gd name="connsiteX63" fmla="*/ 70961 w 1170491"/>
                <a:gd name="connsiteY63" fmla="*/ 1161909 h 1745262"/>
                <a:gd name="connsiteX64" fmla="*/ 56055 w 1170491"/>
                <a:gd name="connsiteY64" fmla="*/ 1153032 h 1745262"/>
                <a:gd name="connsiteX65" fmla="*/ 44214 w 1170491"/>
                <a:gd name="connsiteY65" fmla="*/ 911953 h 1745262"/>
                <a:gd name="connsiteX66" fmla="*/ 84073 w 1170491"/>
                <a:gd name="connsiteY66" fmla="*/ 882569 h 1745262"/>
                <a:gd name="connsiteX67" fmla="*/ 76811 w 1170491"/>
                <a:gd name="connsiteY67" fmla="*/ 875989 h 1745262"/>
                <a:gd name="connsiteX68" fmla="*/ 80179 w 1170491"/>
                <a:gd name="connsiteY68" fmla="*/ 872273 h 1745262"/>
                <a:gd name="connsiteX69" fmla="*/ 82340 w 1170491"/>
                <a:gd name="connsiteY69" fmla="*/ 666836 h 1745262"/>
                <a:gd name="connsiteX70" fmla="*/ 121082 w 1170491"/>
                <a:gd name="connsiteY70" fmla="*/ 638275 h 1745262"/>
                <a:gd name="connsiteX71" fmla="*/ 143619 w 1170491"/>
                <a:gd name="connsiteY71" fmla="*/ 394472 h 1745262"/>
                <a:gd name="connsiteX72" fmla="*/ 326831 w 1170491"/>
                <a:gd name="connsiteY72" fmla="*/ 359290 h 1745262"/>
                <a:gd name="connsiteX73" fmla="*/ 321111 w 1170491"/>
                <a:gd name="connsiteY73" fmla="*/ 357014 h 1745262"/>
                <a:gd name="connsiteX74" fmla="*/ 141180 w 1170491"/>
                <a:gd name="connsiteY74" fmla="*/ 399723 h 1745262"/>
                <a:gd name="connsiteX75" fmla="*/ 106816 w 1170491"/>
                <a:gd name="connsiteY75" fmla="*/ 291518 h 1745262"/>
                <a:gd name="connsiteX76" fmla="*/ 326327 w 1170491"/>
                <a:gd name="connsiteY76" fmla="*/ 72008 h 1745262"/>
                <a:gd name="connsiteX77" fmla="*/ 394659 w 1170491"/>
                <a:gd name="connsiteY77" fmla="*/ 83948 h 1745262"/>
                <a:gd name="connsiteX78" fmla="*/ 533817 w 1170491"/>
                <a:gd name="connsiteY78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54678 w 1170491"/>
                <a:gd name="connsiteY23" fmla="*/ 939840 h 1745262"/>
                <a:gd name="connsiteX24" fmla="*/ 944987 w 1170491"/>
                <a:gd name="connsiteY24" fmla="*/ 936938 h 1745262"/>
                <a:gd name="connsiteX25" fmla="*/ 1106672 w 1170491"/>
                <a:gd name="connsiteY25" fmla="*/ 911837 h 1745262"/>
                <a:gd name="connsiteX26" fmla="*/ 1153258 w 1170491"/>
                <a:gd name="connsiteY26" fmla="*/ 1069421 h 1745262"/>
                <a:gd name="connsiteX27" fmla="*/ 981133 w 1170491"/>
                <a:gd name="connsiteY27" fmla="*/ 1223220 h 1745262"/>
                <a:gd name="connsiteX28" fmla="*/ 790456 w 1170491"/>
                <a:gd name="connsiteY28" fmla="*/ 1140927 h 1745262"/>
                <a:gd name="connsiteX29" fmla="*/ 826656 w 1170491"/>
                <a:gd name="connsiteY29" fmla="*/ 1096095 h 1745262"/>
                <a:gd name="connsiteX30" fmla="*/ 806195 w 1170491"/>
                <a:gd name="connsiteY30" fmla="*/ 964175 h 1745262"/>
                <a:gd name="connsiteX31" fmla="*/ 806699 w 1170491"/>
                <a:gd name="connsiteY31" fmla="*/ 963884 h 1745262"/>
                <a:gd name="connsiteX32" fmla="*/ 819468 w 1170491"/>
                <a:gd name="connsiteY32" fmla="*/ 1097129 h 1745262"/>
                <a:gd name="connsiteX33" fmla="*/ 697208 w 1170491"/>
                <a:gd name="connsiteY33" fmla="*/ 1159301 h 1745262"/>
                <a:gd name="connsiteX34" fmla="*/ 582802 w 1170491"/>
                <a:gd name="connsiteY34" fmla="*/ 1093170 h 1745262"/>
                <a:gd name="connsiteX35" fmla="*/ 582082 w 1170491"/>
                <a:gd name="connsiteY35" fmla="*/ 1090754 h 1745262"/>
                <a:gd name="connsiteX36" fmla="*/ 693051 w 1170491"/>
                <a:gd name="connsiteY36" fmla="*/ 1162221 h 1745262"/>
                <a:gd name="connsiteX37" fmla="*/ 787754 w 1170491"/>
                <a:gd name="connsiteY37" fmla="*/ 1135031 h 1745262"/>
                <a:gd name="connsiteX38" fmla="*/ 981519 w 1170491"/>
                <a:gd name="connsiteY38" fmla="*/ 1217010 h 1745262"/>
                <a:gd name="connsiteX39" fmla="*/ 1004488 w 1170491"/>
                <a:gd name="connsiteY39" fmla="*/ 1315531 h 1745262"/>
                <a:gd name="connsiteX40" fmla="*/ 920375 w 1170491"/>
                <a:gd name="connsiteY40" fmla="*/ 1473506 h 1745262"/>
                <a:gd name="connsiteX41" fmla="*/ 926974 w 1170491"/>
                <a:gd name="connsiteY41" fmla="*/ 1461368 h 1745262"/>
                <a:gd name="connsiteX42" fmla="*/ 766796 w 1170491"/>
                <a:gd name="connsiteY42" fmla="*/ 1371458 h 1745262"/>
                <a:gd name="connsiteX43" fmla="*/ 770306 w 1170491"/>
                <a:gd name="connsiteY43" fmla="*/ 1369309 h 1745262"/>
                <a:gd name="connsiteX44" fmla="*/ 925440 w 1170491"/>
                <a:gd name="connsiteY44" fmla="*/ 1465876 h 1745262"/>
                <a:gd name="connsiteX45" fmla="*/ 774838 w 1170491"/>
                <a:gd name="connsiteY45" fmla="*/ 1628054 h 1745262"/>
                <a:gd name="connsiteX46" fmla="*/ 571751 w 1170491"/>
                <a:gd name="connsiteY46" fmla="*/ 1552195 h 1745262"/>
                <a:gd name="connsiteX47" fmla="*/ 568513 w 1170491"/>
                <a:gd name="connsiteY47" fmla="*/ 1544331 h 1745262"/>
                <a:gd name="connsiteX48" fmla="*/ 692296 w 1170491"/>
                <a:gd name="connsiteY48" fmla="*/ 1632143 h 1745262"/>
                <a:gd name="connsiteX49" fmla="*/ 533818 w 1170491"/>
                <a:gd name="connsiteY49" fmla="*/ 1745209 h 1745262"/>
                <a:gd name="connsiteX50" fmla="*/ 372301 w 1170491"/>
                <a:gd name="connsiteY50" fmla="*/ 1619888 h 1745262"/>
                <a:gd name="connsiteX51" fmla="*/ 366380 w 1170491"/>
                <a:gd name="connsiteY51" fmla="*/ 1592106 h 1745262"/>
                <a:gd name="connsiteX52" fmla="*/ 250590 w 1170491"/>
                <a:gd name="connsiteY52" fmla="*/ 1443452 h 1745262"/>
                <a:gd name="connsiteX53" fmla="*/ 103455 w 1170491"/>
                <a:gd name="connsiteY53" fmla="*/ 1375108 h 1745262"/>
                <a:gd name="connsiteX54" fmla="*/ 92761 w 1170491"/>
                <a:gd name="connsiteY54" fmla="*/ 1167795 h 1745262"/>
                <a:gd name="connsiteX55" fmla="*/ 305242 w 1170491"/>
                <a:gd name="connsiteY55" fmla="*/ 1125156 h 1745262"/>
                <a:gd name="connsiteX56" fmla="*/ 524987 w 1170491"/>
                <a:gd name="connsiteY56" fmla="*/ 1034051 h 1745262"/>
                <a:gd name="connsiteX57" fmla="*/ 522898 w 1170491"/>
                <a:gd name="connsiteY57" fmla="*/ 1041153 h 1745262"/>
                <a:gd name="connsiteX58" fmla="*/ 326339 w 1170491"/>
                <a:gd name="connsiteY58" fmla="*/ 1128897 h 1745262"/>
                <a:gd name="connsiteX59" fmla="*/ 187801 w 1170491"/>
                <a:gd name="connsiteY59" fmla="*/ 1014840 h 1745262"/>
                <a:gd name="connsiteX60" fmla="*/ 181967 w 1170491"/>
                <a:gd name="connsiteY60" fmla="*/ 1012696 h 1745262"/>
                <a:gd name="connsiteX61" fmla="*/ 305288 w 1170491"/>
                <a:gd name="connsiteY61" fmla="*/ 1123484 h 1745262"/>
                <a:gd name="connsiteX62" fmla="*/ 70961 w 1170491"/>
                <a:gd name="connsiteY62" fmla="*/ 1161909 h 1745262"/>
                <a:gd name="connsiteX63" fmla="*/ 56055 w 1170491"/>
                <a:gd name="connsiteY63" fmla="*/ 1153032 h 1745262"/>
                <a:gd name="connsiteX64" fmla="*/ 44214 w 1170491"/>
                <a:gd name="connsiteY64" fmla="*/ 911953 h 1745262"/>
                <a:gd name="connsiteX65" fmla="*/ 84073 w 1170491"/>
                <a:gd name="connsiteY65" fmla="*/ 882569 h 1745262"/>
                <a:gd name="connsiteX66" fmla="*/ 76811 w 1170491"/>
                <a:gd name="connsiteY66" fmla="*/ 875989 h 1745262"/>
                <a:gd name="connsiteX67" fmla="*/ 80179 w 1170491"/>
                <a:gd name="connsiteY67" fmla="*/ 872273 h 1745262"/>
                <a:gd name="connsiteX68" fmla="*/ 82340 w 1170491"/>
                <a:gd name="connsiteY68" fmla="*/ 666836 h 1745262"/>
                <a:gd name="connsiteX69" fmla="*/ 121082 w 1170491"/>
                <a:gd name="connsiteY69" fmla="*/ 638275 h 1745262"/>
                <a:gd name="connsiteX70" fmla="*/ 143619 w 1170491"/>
                <a:gd name="connsiteY70" fmla="*/ 394472 h 1745262"/>
                <a:gd name="connsiteX71" fmla="*/ 326831 w 1170491"/>
                <a:gd name="connsiteY71" fmla="*/ 359290 h 1745262"/>
                <a:gd name="connsiteX72" fmla="*/ 321111 w 1170491"/>
                <a:gd name="connsiteY72" fmla="*/ 357014 h 1745262"/>
                <a:gd name="connsiteX73" fmla="*/ 141180 w 1170491"/>
                <a:gd name="connsiteY73" fmla="*/ 399723 h 1745262"/>
                <a:gd name="connsiteX74" fmla="*/ 106816 w 1170491"/>
                <a:gd name="connsiteY74" fmla="*/ 291518 h 1745262"/>
                <a:gd name="connsiteX75" fmla="*/ 326327 w 1170491"/>
                <a:gd name="connsiteY75" fmla="*/ 72008 h 1745262"/>
                <a:gd name="connsiteX76" fmla="*/ 394659 w 1170491"/>
                <a:gd name="connsiteY76" fmla="*/ 83948 h 1745262"/>
                <a:gd name="connsiteX77" fmla="*/ 533817 w 1170491"/>
                <a:gd name="connsiteY77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630"/>
                <a:gd name="connsiteX1" fmla="*/ 388917 w 1170491"/>
                <a:gd name="connsiteY1" fmla="*/ 672439 h 1745630"/>
                <a:gd name="connsiteX2" fmla="*/ 336101 w 1170491"/>
                <a:gd name="connsiteY2" fmla="*/ 687858 h 1745630"/>
                <a:gd name="connsiteX3" fmla="*/ 339124 w 1170491"/>
                <a:gd name="connsiteY3" fmla="*/ 690701 h 1745630"/>
                <a:gd name="connsiteX4" fmla="*/ 543349 w 1170491"/>
                <a:gd name="connsiteY4" fmla="*/ 726582 h 1745630"/>
                <a:gd name="connsiteX5" fmla="*/ 596580 w 1170491"/>
                <a:gd name="connsiteY5" fmla="*/ 916786 h 1745630"/>
                <a:gd name="connsiteX6" fmla="*/ 593243 w 1170491"/>
                <a:gd name="connsiteY6" fmla="*/ 915886 h 1745630"/>
                <a:gd name="connsiteX7" fmla="*/ 542821 w 1170491"/>
                <a:gd name="connsiteY7" fmla="*/ 727914 h 1745630"/>
                <a:gd name="connsiteX8" fmla="*/ 429221 w 1170491"/>
                <a:gd name="connsiteY8" fmla="*/ 671495 h 1745630"/>
                <a:gd name="connsiteX9" fmla="*/ 588421 w 1170491"/>
                <a:gd name="connsiteY9" fmla="*/ 580980 h 1745630"/>
                <a:gd name="connsiteX10" fmla="*/ 446738 w 1170491"/>
                <a:gd name="connsiteY10" fmla="*/ 649695 h 1745630"/>
                <a:gd name="connsiteX11" fmla="*/ 441944 w 1170491"/>
                <a:gd name="connsiteY11" fmla="*/ 651124 h 1745630"/>
                <a:gd name="connsiteX12" fmla="*/ 775453 w 1170491"/>
                <a:gd name="connsiteY12" fmla="*/ 739852 h 1745630"/>
                <a:gd name="connsiteX13" fmla="*/ 588421 w 1170491"/>
                <a:gd name="connsiteY13" fmla="*/ 580980 h 1745630"/>
                <a:gd name="connsiteX14" fmla="*/ 533817 w 1170491"/>
                <a:gd name="connsiteY14" fmla="*/ 0 h 1745630"/>
                <a:gd name="connsiteX15" fmla="*/ 703525 w 1170491"/>
                <a:gd name="connsiteY15" fmla="*/ 147127 h 1745630"/>
                <a:gd name="connsiteX16" fmla="*/ 562024 w 1170491"/>
                <a:gd name="connsiteY16" fmla="*/ 352718 h 1745630"/>
                <a:gd name="connsiteX17" fmla="*/ 701713 w 1170491"/>
                <a:gd name="connsiteY17" fmla="*/ 149764 h 1745630"/>
                <a:gd name="connsiteX18" fmla="*/ 920515 w 1170491"/>
                <a:gd name="connsiteY18" fmla="*/ 317877 h 1745630"/>
                <a:gd name="connsiteX19" fmla="*/ 908168 w 1170491"/>
                <a:gd name="connsiteY19" fmla="*/ 376059 h 1745630"/>
                <a:gd name="connsiteX20" fmla="*/ 1056877 w 1170491"/>
                <a:gd name="connsiteY20" fmla="*/ 525101 h 1745630"/>
                <a:gd name="connsiteX21" fmla="*/ 1047351 w 1170491"/>
                <a:gd name="connsiteY21" fmla="*/ 572282 h 1745630"/>
                <a:gd name="connsiteX22" fmla="*/ 1170491 w 1170491"/>
                <a:gd name="connsiteY22" fmla="*/ 756650 h 1745630"/>
                <a:gd name="connsiteX23" fmla="*/ 944987 w 1170491"/>
                <a:gd name="connsiteY23" fmla="*/ 936938 h 1745630"/>
                <a:gd name="connsiteX24" fmla="*/ 1106672 w 1170491"/>
                <a:gd name="connsiteY24" fmla="*/ 911837 h 1745630"/>
                <a:gd name="connsiteX25" fmla="*/ 1153258 w 1170491"/>
                <a:gd name="connsiteY25" fmla="*/ 1069421 h 1745630"/>
                <a:gd name="connsiteX26" fmla="*/ 981133 w 1170491"/>
                <a:gd name="connsiteY26" fmla="*/ 1223220 h 1745630"/>
                <a:gd name="connsiteX27" fmla="*/ 790456 w 1170491"/>
                <a:gd name="connsiteY27" fmla="*/ 1140927 h 1745630"/>
                <a:gd name="connsiteX28" fmla="*/ 826656 w 1170491"/>
                <a:gd name="connsiteY28" fmla="*/ 1096095 h 1745630"/>
                <a:gd name="connsiteX29" fmla="*/ 806195 w 1170491"/>
                <a:gd name="connsiteY29" fmla="*/ 964175 h 1745630"/>
                <a:gd name="connsiteX30" fmla="*/ 806699 w 1170491"/>
                <a:gd name="connsiteY30" fmla="*/ 963884 h 1745630"/>
                <a:gd name="connsiteX31" fmla="*/ 819468 w 1170491"/>
                <a:gd name="connsiteY31" fmla="*/ 1097129 h 1745630"/>
                <a:gd name="connsiteX32" fmla="*/ 697208 w 1170491"/>
                <a:gd name="connsiteY32" fmla="*/ 1159301 h 1745630"/>
                <a:gd name="connsiteX33" fmla="*/ 582802 w 1170491"/>
                <a:gd name="connsiteY33" fmla="*/ 1093170 h 1745630"/>
                <a:gd name="connsiteX34" fmla="*/ 582082 w 1170491"/>
                <a:gd name="connsiteY34" fmla="*/ 1090754 h 1745630"/>
                <a:gd name="connsiteX35" fmla="*/ 693051 w 1170491"/>
                <a:gd name="connsiteY35" fmla="*/ 1162221 h 1745630"/>
                <a:gd name="connsiteX36" fmla="*/ 787754 w 1170491"/>
                <a:gd name="connsiteY36" fmla="*/ 1135031 h 1745630"/>
                <a:gd name="connsiteX37" fmla="*/ 981519 w 1170491"/>
                <a:gd name="connsiteY37" fmla="*/ 1217010 h 1745630"/>
                <a:gd name="connsiteX38" fmla="*/ 1004488 w 1170491"/>
                <a:gd name="connsiteY38" fmla="*/ 1315531 h 1745630"/>
                <a:gd name="connsiteX39" fmla="*/ 920375 w 1170491"/>
                <a:gd name="connsiteY39" fmla="*/ 1473506 h 1745630"/>
                <a:gd name="connsiteX40" fmla="*/ 926974 w 1170491"/>
                <a:gd name="connsiteY40" fmla="*/ 1461368 h 1745630"/>
                <a:gd name="connsiteX41" fmla="*/ 766796 w 1170491"/>
                <a:gd name="connsiteY41" fmla="*/ 1371458 h 1745630"/>
                <a:gd name="connsiteX42" fmla="*/ 770306 w 1170491"/>
                <a:gd name="connsiteY42" fmla="*/ 1369309 h 1745630"/>
                <a:gd name="connsiteX43" fmla="*/ 925440 w 1170491"/>
                <a:gd name="connsiteY43" fmla="*/ 1465876 h 1745630"/>
                <a:gd name="connsiteX44" fmla="*/ 774838 w 1170491"/>
                <a:gd name="connsiteY44" fmla="*/ 1628054 h 1745630"/>
                <a:gd name="connsiteX45" fmla="*/ 571751 w 1170491"/>
                <a:gd name="connsiteY45" fmla="*/ 1552195 h 1745630"/>
                <a:gd name="connsiteX46" fmla="*/ 568513 w 1170491"/>
                <a:gd name="connsiteY46" fmla="*/ 1544331 h 1745630"/>
                <a:gd name="connsiteX47" fmla="*/ 692296 w 1170491"/>
                <a:gd name="connsiteY47" fmla="*/ 1632143 h 1745630"/>
                <a:gd name="connsiteX48" fmla="*/ 533818 w 1170491"/>
                <a:gd name="connsiteY48" fmla="*/ 1745209 h 1745630"/>
                <a:gd name="connsiteX49" fmla="*/ 366380 w 1170491"/>
                <a:gd name="connsiteY49" fmla="*/ 1592106 h 1745630"/>
                <a:gd name="connsiteX50" fmla="*/ 250590 w 1170491"/>
                <a:gd name="connsiteY50" fmla="*/ 1443452 h 1745630"/>
                <a:gd name="connsiteX51" fmla="*/ 103455 w 1170491"/>
                <a:gd name="connsiteY51" fmla="*/ 1375108 h 1745630"/>
                <a:gd name="connsiteX52" fmla="*/ 92761 w 1170491"/>
                <a:gd name="connsiteY52" fmla="*/ 1167795 h 1745630"/>
                <a:gd name="connsiteX53" fmla="*/ 305242 w 1170491"/>
                <a:gd name="connsiteY53" fmla="*/ 1125156 h 1745630"/>
                <a:gd name="connsiteX54" fmla="*/ 524987 w 1170491"/>
                <a:gd name="connsiteY54" fmla="*/ 1034051 h 1745630"/>
                <a:gd name="connsiteX55" fmla="*/ 522898 w 1170491"/>
                <a:gd name="connsiteY55" fmla="*/ 1041153 h 1745630"/>
                <a:gd name="connsiteX56" fmla="*/ 326339 w 1170491"/>
                <a:gd name="connsiteY56" fmla="*/ 1128897 h 1745630"/>
                <a:gd name="connsiteX57" fmla="*/ 187801 w 1170491"/>
                <a:gd name="connsiteY57" fmla="*/ 1014840 h 1745630"/>
                <a:gd name="connsiteX58" fmla="*/ 181967 w 1170491"/>
                <a:gd name="connsiteY58" fmla="*/ 1012696 h 1745630"/>
                <a:gd name="connsiteX59" fmla="*/ 305288 w 1170491"/>
                <a:gd name="connsiteY59" fmla="*/ 1123484 h 1745630"/>
                <a:gd name="connsiteX60" fmla="*/ 70961 w 1170491"/>
                <a:gd name="connsiteY60" fmla="*/ 1161909 h 1745630"/>
                <a:gd name="connsiteX61" fmla="*/ 56055 w 1170491"/>
                <a:gd name="connsiteY61" fmla="*/ 1153032 h 1745630"/>
                <a:gd name="connsiteX62" fmla="*/ 44214 w 1170491"/>
                <a:gd name="connsiteY62" fmla="*/ 911953 h 1745630"/>
                <a:gd name="connsiteX63" fmla="*/ 84073 w 1170491"/>
                <a:gd name="connsiteY63" fmla="*/ 882569 h 1745630"/>
                <a:gd name="connsiteX64" fmla="*/ 76811 w 1170491"/>
                <a:gd name="connsiteY64" fmla="*/ 875989 h 1745630"/>
                <a:gd name="connsiteX65" fmla="*/ 80179 w 1170491"/>
                <a:gd name="connsiteY65" fmla="*/ 872273 h 1745630"/>
                <a:gd name="connsiteX66" fmla="*/ 82340 w 1170491"/>
                <a:gd name="connsiteY66" fmla="*/ 666836 h 1745630"/>
                <a:gd name="connsiteX67" fmla="*/ 121082 w 1170491"/>
                <a:gd name="connsiteY67" fmla="*/ 638275 h 1745630"/>
                <a:gd name="connsiteX68" fmla="*/ 143619 w 1170491"/>
                <a:gd name="connsiteY68" fmla="*/ 394472 h 1745630"/>
                <a:gd name="connsiteX69" fmla="*/ 326831 w 1170491"/>
                <a:gd name="connsiteY69" fmla="*/ 359290 h 1745630"/>
                <a:gd name="connsiteX70" fmla="*/ 321111 w 1170491"/>
                <a:gd name="connsiteY70" fmla="*/ 357014 h 1745630"/>
                <a:gd name="connsiteX71" fmla="*/ 141180 w 1170491"/>
                <a:gd name="connsiteY71" fmla="*/ 399723 h 1745630"/>
                <a:gd name="connsiteX72" fmla="*/ 106816 w 1170491"/>
                <a:gd name="connsiteY72" fmla="*/ 291518 h 1745630"/>
                <a:gd name="connsiteX73" fmla="*/ 326327 w 1170491"/>
                <a:gd name="connsiteY73" fmla="*/ 72008 h 1745630"/>
                <a:gd name="connsiteX74" fmla="*/ 394659 w 1170491"/>
                <a:gd name="connsiteY74" fmla="*/ 83948 h 1745630"/>
                <a:gd name="connsiteX75" fmla="*/ 533817 w 1170491"/>
                <a:gd name="connsiteY75" fmla="*/ 0 h 1745630"/>
                <a:gd name="connsiteX0" fmla="*/ 429221 w 1170491"/>
                <a:gd name="connsiteY0" fmla="*/ 671495 h 1745449"/>
                <a:gd name="connsiteX1" fmla="*/ 388917 w 1170491"/>
                <a:gd name="connsiteY1" fmla="*/ 672439 h 1745449"/>
                <a:gd name="connsiteX2" fmla="*/ 336101 w 1170491"/>
                <a:gd name="connsiteY2" fmla="*/ 687858 h 1745449"/>
                <a:gd name="connsiteX3" fmla="*/ 339124 w 1170491"/>
                <a:gd name="connsiteY3" fmla="*/ 690701 h 1745449"/>
                <a:gd name="connsiteX4" fmla="*/ 543349 w 1170491"/>
                <a:gd name="connsiteY4" fmla="*/ 726582 h 1745449"/>
                <a:gd name="connsiteX5" fmla="*/ 596580 w 1170491"/>
                <a:gd name="connsiteY5" fmla="*/ 916786 h 1745449"/>
                <a:gd name="connsiteX6" fmla="*/ 593243 w 1170491"/>
                <a:gd name="connsiteY6" fmla="*/ 915886 h 1745449"/>
                <a:gd name="connsiteX7" fmla="*/ 542821 w 1170491"/>
                <a:gd name="connsiteY7" fmla="*/ 727914 h 1745449"/>
                <a:gd name="connsiteX8" fmla="*/ 429221 w 1170491"/>
                <a:gd name="connsiteY8" fmla="*/ 671495 h 1745449"/>
                <a:gd name="connsiteX9" fmla="*/ 588421 w 1170491"/>
                <a:gd name="connsiteY9" fmla="*/ 580980 h 1745449"/>
                <a:gd name="connsiteX10" fmla="*/ 446738 w 1170491"/>
                <a:gd name="connsiteY10" fmla="*/ 649695 h 1745449"/>
                <a:gd name="connsiteX11" fmla="*/ 441944 w 1170491"/>
                <a:gd name="connsiteY11" fmla="*/ 651124 h 1745449"/>
                <a:gd name="connsiteX12" fmla="*/ 775453 w 1170491"/>
                <a:gd name="connsiteY12" fmla="*/ 739852 h 1745449"/>
                <a:gd name="connsiteX13" fmla="*/ 588421 w 1170491"/>
                <a:gd name="connsiteY13" fmla="*/ 580980 h 1745449"/>
                <a:gd name="connsiteX14" fmla="*/ 533817 w 1170491"/>
                <a:gd name="connsiteY14" fmla="*/ 0 h 1745449"/>
                <a:gd name="connsiteX15" fmla="*/ 703525 w 1170491"/>
                <a:gd name="connsiteY15" fmla="*/ 147127 h 1745449"/>
                <a:gd name="connsiteX16" fmla="*/ 562024 w 1170491"/>
                <a:gd name="connsiteY16" fmla="*/ 352718 h 1745449"/>
                <a:gd name="connsiteX17" fmla="*/ 701713 w 1170491"/>
                <a:gd name="connsiteY17" fmla="*/ 149764 h 1745449"/>
                <a:gd name="connsiteX18" fmla="*/ 920515 w 1170491"/>
                <a:gd name="connsiteY18" fmla="*/ 317877 h 1745449"/>
                <a:gd name="connsiteX19" fmla="*/ 908168 w 1170491"/>
                <a:gd name="connsiteY19" fmla="*/ 376059 h 1745449"/>
                <a:gd name="connsiteX20" fmla="*/ 1056877 w 1170491"/>
                <a:gd name="connsiteY20" fmla="*/ 525101 h 1745449"/>
                <a:gd name="connsiteX21" fmla="*/ 1047351 w 1170491"/>
                <a:gd name="connsiteY21" fmla="*/ 572282 h 1745449"/>
                <a:gd name="connsiteX22" fmla="*/ 1170491 w 1170491"/>
                <a:gd name="connsiteY22" fmla="*/ 756650 h 1745449"/>
                <a:gd name="connsiteX23" fmla="*/ 944987 w 1170491"/>
                <a:gd name="connsiteY23" fmla="*/ 936938 h 1745449"/>
                <a:gd name="connsiteX24" fmla="*/ 1106672 w 1170491"/>
                <a:gd name="connsiteY24" fmla="*/ 911837 h 1745449"/>
                <a:gd name="connsiteX25" fmla="*/ 1153258 w 1170491"/>
                <a:gd name="connsiteY25" fmla="*/ 1069421 h 1745449"/>
                <a:gd name="connsiteX26" fmla="*/ 981133 w 1170491"/>
                <a:gd name="connsiteY26" fmla="*/ 1223220 h 1745449"/>
                <a:gd name="connsiteX27" fmla="*/ 790456 w 1170491"/>
                <a:gd name="connsiteY27" fmla="*/ 1140927 h 1745449"/>
                <a:gd name="connsiteX28" fmla="*/ 826656 w 1170491"/>
                <a:gd name="connsiteY28" fmla="*/ 1096095 h 1745449"/>
                <a:gd name="connsiteX29" fmla="*/ 806195 w 1170491"/>
                <a:gd name="connsiteY29" fmla="*/ 964175 h 1745449"/>
                <a:gd name="connsiteX30" fmla="*/ 806699 w 1170491"/>
                <a:gd name="connsiteY30" fmla="*/ 963884 h 1745449"/>
                <a:gd name="connsiteX31" fmla="*/ 819468 w 1170491"/>
                <a:gd name="connsiteY31" fmla="*/ 1097129 h 1745449"/>
                <a:gd name="connsiteX32" fmla="*/ 697208 w 1170491"/>
                <a:gd name="connsiteY32" fmla="*/ 1159301 h 1745449"/>
                <a:gd name="connsiteX33" fmla="*/ 582802 w 1170491"/>
                <a:gd name="connsiteY33" fmla="*/ 1093170 h 1745449"/>
                <a:gd name="connsiteX34" fmla="*/ 582082 w 1170491"/>
                <a:gd name="connsiteY34" fmla="*/ 1090754 h 1745449"/>
                <a:gd name="connsiteX35" fmla="*/ 693051 w 1170491"/>
                <a:gd name="connsiteY35" fmla="*/ 1162221 h 1745449"/>
                <a:gd name="connsiteX36" fmla="*/ 787754 w 1170491"/>
                <a:gd name="connsiteY36" fmla="*/ 1135031 h 1745449"/>
                <a:gd name="connsiteX37" fmla="*/ 981519 w 1170491"/>
                <a:gd name="connsiteY37" fmla="*/ 1217010 h 1745449"/>
                <a:gd name="connsiteX38" fmla="*/ 1004488 w 1170491"/>
                <a:gd name="connsiteY38" fmla="*/ 1315531 h 1745449"/>
                <a:gd name="connsiteX39" fmla="*/ 920375 w 1170491"/>
                <a:gd name="connsiteY39" fmla="*/ 1473506 h 1745449"/>
                <a:gd name="connsiteX40" fmla="*/ 926974 w 1170491"/>
                <a:gd name="connsiteY40" fmla="*/ 1461368 h 1745449"/>
                <a:gd name="connsiteX41" fmla="*/ 766796 w 1170491"/>
                <a:gd name="connsiteY41" fmla="*/ 1371458 h 1745449"/>
                <a:gd name="connsiteX42" fmla="*/ 770306 w 1170491"/>
                <a:gd name="connsiteY42" fmla="*/ 1369309 h 1745449"/>
                <a:gd name="connsiteX43" fmla="*/ 925440 w 1170491"/>
                <a:gd name="connsiteY43" fmla="*/ 1465876 h 1745449"/>
                <a:gd name="connsiteX44" fmla="*/ 774838 w 1170491"/>
                <a:gd name="connsiteY44" fmla="*/ 1628054 h 1745449"/>
                <a:gd name="connsiteX45" fmla="*/ 571751 w 1170491"/>
                <a:gd name="connsiteY45" fmla="*/ 1552195 h 1745449"/>
                <a:gd name="connsiteX46" fmla="*/ 568513 w 1170491"/>
                <a:gd name="connsiteY46" fmla="*/ 1544331 h 1745449"/>
                <a:gd name="connsiteX47" fmla="*/ 692296 w 1170491"/>
                <a:gd name="connsiteY47" fmla="*/ 1632143 h 1745449"/>
                <a:gd name="connsiteX48" fmla="*/ 533818 w 1170491"/>
                <a:gd name="connsiteY48" fmla="*/ 1745209 h 1745449"/>
                <a:gd name="connsiteX49" fmla="*/ 366380 w 1170491"/>
                <a:gd name="connsiteY49" fmla="*/ 1592106 h 1745449"/>
                <a:gd name="connsiteX50" fmla="*/ 250590 w 1170491"/>
                <a:gd name="connsiteY50" fmla="*/ 1443452 h 1745449"/>
                <a:gd name="connsiteX51" fmla="*/ 103455 w 1170491"/>
                <a:gd name="connsiteY51" fmla="*/ 1375108 h 1745449"/>
                <a:gd name="connsiteX52" fmla="*/ 92761 w 1170491"/>
                <a:gd name="connsiteY52" fmla="*/ 1167795 h 1745449"/>
                <a:gd name="connsiteX53" fmla="*/ 305242 w 1170491"/>
                <a:gd name="connsiteY53" fmla="*/ 1125156 h 1745449"/>
                <a:gd name="connsiteX54" fmla="*/ 524987 w 1170491"/>
                <a:gd name="connsiteY54" fmla="*/ 1034051 h 1745449"/>
                <a:gd name="connsiteX55" fmla="*/ 522898 w 1170491"/>
                <a:gd name="connsiteY55" fmla="*/ 1041153 h 1745449"/>
                <a:gd name="connsiteX56" fmla="*/ 326339 w 1170491"/>
                <a:gd name="connsiteY56" fmla="*/ 1128897 h 1745449"/>
                <a:gd name="connsiteX57" fmla="*/ 187801 w 1170491"/>
                <a:gd name="connsiteY57" fmla="*/ 1014840 h 1745449"/>
                <a:gd name="connsiteX58" fmla="*/ 181967 w 1170491"/>
                <a:gd name="connsiteY58" fmla="*/ 1012696 h 1745449"/>
                <a:gd name="connsiteX59" fmla="*/ 305288 w 1170491"/>
                <a:gd name="connsiteY59" fmla="*/ 1123484 h 1745449"/>
                <a:gd name="connsiteX60" fmla="*/ 70961 w 1170491"/>
                <a:gd name="connsiteY60" fmla="*/ 1161909 h 1745449"/>
                <a:gd name="connsiteX61" fmla="*/ 56055 w 1170491"/>
                <a:gd name="connsiteY61" fmla="*/ 1153032 h 1745449"/>
                <a:gd name="connsiteX62" fmla="*/ 44214 w 1170491"/>
                <a:gd name="connsiteY62" fmla="*/ 911953 h 1745449"/>
                <a:gd name="connsiteX63" fmla="*/ 84073 w 1170491"/>
                <a:gd name="connsiteY63" fmla="*/ 882569 h 1745449"/>
                <a:gd name="connsiteX64" fmla="*/ 76811 w 1170491"/>
                <a:gd name="connsiteY64" fmla="*/ 875989 h 1745449"/>
                <a:gd name="connsiteX65" fmla="*/ 80179 w 1170491"/>
                <a:gd name="connsiteY65" fmla="*/ 872273 h 1745449"/>
                <a:gd name="connsiteX66" fmla="*/ 82340 w 1170491"/>
                <a:gd name="connsiteY66" fmla="*/ 666836 h 1745449"/>
                <a:gd name="connsiteX67" fmla="*/ 121082 w 1170491"/>
                <a:gd name="connsiteY67" fmla="*/ 638275 h 1745449"/>
                <a:gd name="connsiteX68" fmla="*/ 143619 w 1170491"/>
                <a:gd name="connsiteY68" fmla="*/ 394472 h 1745449"/>
                <a:gd name="connsiteX69" fmla="*/ 326831 w 1170491"/>
                <a:gd name="connsiteY69" fmla="*/ 359290 h 1745449"/>
                <a:gd name="connsiteX70" fmla="*/ 321111 w 1170491"/>
                <a:gd name="connsiteY70" fmla="*/ 357014 h 1745449"/>
                <a:gd name="connsiteX71" fmla="*/ 141180 w 1170491"/>
                <a:gd name="connsiteY71" fmla="*/ 399723 h 1745449"/>
                <a:gd name="connsiteX72" fmla="*/ 106816 w 1170491"/>
                <a:gd name="connsiteY72" fmla="*/ 291518 h 1745449"/>
                <a:gd name="connsiteX73" fmla="*/ 326327 w 1170491"/>
                <a:gd name="connsiteY73" fmla="*/ 72008 h 1745449"/>
                <a:gd name="connsiteX74" fmla="*/ 394659 w 1170491"/>
                <a:gd name="connsiteY74" fmla="*/ 83948 h 1745449"/>
                <a:gd name="connsiteX75" fmla="*/ 533817 w 1170491"/>
                <a:gd name="connsiteY75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84262 w 1161992"/>
                <a:gd name="connsiteY52" fmla="*/ 1167795 h 1745449"/>
                <a:gd name="connsiteX53" fmla="*/ 296743 w 1161992"/>
                <a:gd name="connsiteY53" fmla="*/ 1125156 h 1745449"/>
                <a:gd name="connsiteX54" fmla="*/ 516488 w 1161992"/>
                <a:gd name="connsiteY54" fmla="*/ 1034051 h 1745449"/>
                <a:gd name="connsiteX55" fmla="*/ 514399 w 1161992"/>
                <a:gd name="connsiteY55" fmla="*/ 1041153 h 1745449"/>
                <a:gd name="connsiteX56" fmla="*/ 317840 w 1161992"/>
                <a:gd name="connsiteY56" fmla="*/ 1128897 h 1745449"/>
                <a:gd name="connsiteX57" fmla="*/ 179302 w 1161992"/>
                <a:gd name="connsiteY57" fmla="*/ 1014840 h 1745449"/>
                <a:gd name="connsiteX58" fmla="*/ 173468 w 1161992"/>
                <a:gd name="connsiteY58" fmla="*/ 1012696 h 1745449"/>
                <a:gd name="connsiteX59" fmla="*/ 296789 w 1161992"/>
                <a:gd name="connsiteY59" fmla="*/ 1123484 h 1745449"/>
                <a:gd name="connsiteX60" fmla="*/ 47556 w 1161992"/>
                <a:gd name="connsiteY60" fmla="*/ 1153032 h 1745449"/>
                <a:gd name="connsiteX61" fmla="*/ 35715 w 1161992"/>
                <a:gd name="connsiteY61" fmla="*/ 911953 h 1745449"/>
                <a:gd name="connsiteX62" fmla="*/ 75574 w 1161992"/>
                <a:gd name="connsiteY62" fmla="*/ 882569 h 1745449"/>
                <a:gd name="connsiteX63" fmla="*/ 68312 w 1161992"/>
                <a:gd name="connsiteY63" fmla="*/ 875989 h 1745449"/>
                <a:gd name="connsiteX64" fmla="*/ 71680 w 1161992"/>
                <a:gd name="connsiteY64" fmla="*/ 872273 h 1745449"/>
                <a:gd name="connsiteX65" fmla="*/ 73841 w 1161992"/>
                <a:gd name="connsiteY65" fmla="*/ 666836 h 1745449"/>
                <a:gd name="connsiteX66" fmla="*/ 112583 w 1161992"/>
                <a:gd name="connsiteY66" fmla="*/ 638275 h 1745449"/>
                <a:gd name="connsiteX67" fmla="*/ 135120 w 1161992"/>
                <a:gd name="connsiteY67" fmla="*/ 394472 h 1745449"/>
                <a:gd name="connsiteX68" fmla="*/ 318332 w 1161992"/>
                <a:gd name="connsiteY68" fmla="*/ 359290 h 1745449"/>
                <a:gd name="connsiteX69" fmla="*/ 312612 w 1161992"/>
                <a:gd name="connsiteY69" fmla="*/ 357014 h 1745449"/>
                <a:gd name="connsiteX70" fmla="*/ 132681 w 1161992"/>
                <a:gd name="connsiteY70" fmla="*/ 399723 h 1745449"/>
                <a:gd name="connsiteX71" fmla="*/ 98317 w 1161992"/>
                <a:gd name="connsiteY71" fmla="*/ 291518 h 1745449"/>
                <a:gd name="connsiteX72" fmla="*/ 317828 w 1161992"/>
                <a:gd name="connsiteY72" fmla="*/ 72008 h 1745449"/>
                <a:gd name="connsiteX73" fmla="*/ 386160 w 1161992"/>
                <a:gd name="connsiteY73" fmla="*/ 83948 h 1745449"/>
                <a:gd name="connsiteX74" fmla="*/ 525318 w 1161992"/>
                <a:gd name="connsiteY74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296743 w 1161992"/>
                <a:gd name="connsiteY52" fmla="*/ 1125156 h 1745449"/>
                <a:gd name="connsiteX53" fmla="*/ 516488 w 1161992"/>
                <a:gd name="connsiteY53" fmla="*/ 1034051 h 1745449"/>
                <a:gd name="connsiteX54" fmla="*/ 514399 w 1161992"/>
                <a:gd name="connsiteY54" fmla="*/ 1041153 h 1745449"/>
                <a:gd name="connsiteX55" fmla="*/ 317840 w 1161992"/>
                <a:gd name="connsiteY55" fmla="*/ 1128897 h 1745449"/>
                <a:gd name="connsiteX56" fmla="*/ 179302 w 1161992"/>
                <a:gd name="connsiteY56" fmla="*/ 1014840 h 1745449"/>
                <a:gd name="connsiteX57" fmla="*/ 173468 w 1161992"/>
                <a:gd name="connsiteY57" fmla="*/ 1012696 h 1745449"/>
                <a:gd name="connsiteX58" fmla="*/ 296789 w 1161992"/>
                <a:gd name="connsiteY58" fmla="*/ 1123484 h 1745449"/>
                <a:gd name="connsiteX59" fmla="*/ 47556 w 1161992"/>
                <a:gd name="connsiteY59" fmla="*/ 1153032 h 1745449"/>
                <a:gd name="connsiteX60" fmla="*/ 35715 w 1161992"/>
                <a:gd name="connsiteY60" fmla="*/ 911953 h 1745449"/>
                <a:gd name="connsiteX61" fmla="*/ 75574 w 1161992"/>
                <a:gd name="connsiteY61" fmla="*/ 882569 h 1745449"/>
                <a:gd name="connsiteX62" fmla="*/ 68312 w 1161992"/>
                <a:gd name="connsiteY62" fmla="*/ 875989 h 1745449"/>
                <a:gd name="connsiteX63" fmla="*/ 71680 w 1161992"/>
                <a:gd name="connsiteY63" fmla="*/ 872273 h 1745449"/>
                <a:gd name="connsiteX64" fmla="*/ 73841 w 1161992"/>
                <a:gd name="connsiteY64" fmla="*/ 666836 h 1745449"/>
                <a:gd name="connsiteX65" fmla="*/ 112583 w 1161992"/>
                <a:gd name="connsiteY65" fmla="*/ 638275 h 1745449"/>
                <a:gd name="connsiteX66" fmla="*/ 135120 w 1161992"/>
                <a:gd name="connsiteY66" fmla="*/ 394472 h 1745449"/>
                <a:gd name="connsiteX67" fmla="*/ 318332 w 1161992"/>
                <a:gd name="connsiteY67" fmla="*/ 359290 h 1745449"/>
                <a:gd name="connsiteX68" fmla="*/ 312612 w 1161992"/>
                <a:gd name="connsiteY68" fmla="*/ 357014 h 1745449"/>
                <a:gd name="connsiteX69" fmla="*/ 132681 w 1161992"/>
                <a:gd name="connsiteY69" fmla="*/ 399723 h 1745449"/>
                <a:gd name="connsiteX70" fmla="*/ 98317 w 1161992"/>
                <a:gd name="connsiteY70" fmla="*/ 291518 h 1745449"/>
                <a:gd name="connsiteX71" fmla="*/ 317828 w 1161992"/>
                <a:gd name="connsiteY71" fmla="*/ 72008 h 1745449"/>
                <a:gd name="connsiteX72" fmla="*/ 386160 w 1161992"/>
                <a:gd name="connsiteY72" fmla="*/ 83948 h 1745449"/>
                <a:gd name="connsiteX73" fmla="*/ 525318 w 1161992"/>
                <a:gd name="connsiteY73" fmla="*/ 0 h 1745449"/>
                <a:gd name="connsiteX0" fmla="*/ 413440 w 1154710"/>
                <a:gd name="connsiteY0" fmla="*/ 671495 h 1745449"/>
                <a:gd name="connsiteX1" fmla="*/ 373136 w 1154710"/>
                <a:gd name="connsiteY1" fmla="*/ 672439 h 1745449"/>
                <a:gd name="connsiteX2" fmla="*/ 320320 w 1154710"/>
                <a:gd name="connsiteY2" fmla="*/ 687858 h 1745449"/>
                <a:gd name="connsiteX3" fmla="*/ 323343 w 1154710"/>
                <a:gd name="connsiteY3" fmla="*/ 690701 h 1745449"/>
                <a:gd name="connsiteX4" fmla="*/ 527568 w 1154710"/>
                <a:gd name="connsiteY4" fmla="*/ 726582 h 1745449"/>
                <a:gd name="connsiteX5" fmla="*/ 580799 w 1154710"/>
                <a:gd name="connsiteY5" fmla="*/ 916786 h 1745449"/>
                <a:gd name="connsiteX6" fmla="*/ 577462 w 1154710"/>
                <a:gd name="connsiteY6" fmla="*/ 915886 h 1745449"/>
                <a:gd name="connsiteX7" fmla="*/ 527040 w 1154710"/>
                <a:gd name="connsiteY7" fmla="*/ 727914 h 1745449"/>
                <a:gd name="connsiteX8" fmla="*/ 413440 w 1154710"/>
                <a:gd name="connsiteY8" fmla="*/ 671495 h 1745449"/>
                <a:gd name="connsiteX9" fmla="*/ 572640 w 1154710"/>
                <a:gd name="connsiteY9" fmla="*/ 580980 h 1745449"/>
                <a:gd name="connsiteX10" fmla="*/ 430957 w 1154710"/>
                <a:gd name="connsiteY10" fmla="*/ 649695 h 1745449"/>
                <a:gd name="connsiteX11" fmla="*/ 426163 w 1154710"/>
                <a:gd name="connsiteY11" fmla="*/ 651124 h 1745449"/>
                <a:gd name="connsiteX12" fmla="*/ 759672 w 1154710"/>
                <a:gd name="connsiteY12" fmla="*/ 739852 h 1745449"/>
                <a:gd name="connsiteX13" fmla="*/ 572640 w 1154710"/>
                <a:gd name="connsiteY13" fmla="*/ 580980 h 1745449"/>
                <a:gd name="connsiteX14" fmla="*/ 518036 w 1154710"/>
                <a:gd name="connsiteY14" fmla="*/ 0 h 1745449"/>
                <a:gd name="connsiteX15" fmla="*/ 687744 w 1154710"/>
                <a:gd name="connsiteY15" fmla="*/ 147127 h 1745449"/>
                <a:gd name="connsiteX16" fmla="*/ 546243 w 1154710"/>
                <a:gd name="connsiteY16" fmla="*/ 352718 h 1745449"/>
                <a:gd name="connsiteX17" fmla="*/ 685932 w 1154710"/>
                <a:gd name="connsiteY17" fmla="*/ 149764 h 1745449"/>
                <a:gd name="connsiteX18" fmla="*/ 904734 w 1154710"/>
                <a:gd name="connsiteY18" fmla="*/ 317877 h 1745449"/>
                <a:gd name="connsiteX19" fmla="*/ 892387 w 1154710"/>
                <a:gd name="connsiteY19" fmla="*/ 376059 h 1745449"/>
                <a:gd name="connsiteX20" fmla="*/ 1041096 w 1154710"/>
                <a:gd name="connsiteY20" fmla="*/ 525101 h 1745449"/>
                <a:gd name="connsiteX21" fmla="*/ 1031570 w 1154710"/>
                <a:gd name="connsiteY21" fmla="*/ 572282 h 1745449"/>
                <a:gd name="connsiteX22" fmla="*/ 1154710 w 1154710"/>
                <a:gd name="connsiteY22" fmla="*/ 756650 h 1745449"/>
                <a:gd name="connsiteX23" fmla="*/ 929206 w 1154710"/>
                <a:gd name="connsiteY23" fmla="*/ 936938 h 1745449"/>
                <a:gd name="connsiteX24" fmla="*/ 1090891 w 1154710"/>
                <a:gd name="connsiteY24" fmla="*/ 911837 h 1745449"/>
                <a:gd name="connsiteX25" fmla="*/ 1137477 w 1154710"/>
                <a:gd name="connsiteY25" fmla="*/ 1069421 h 1745449"/>
                <a:gd name="connsiteX26" fmla="*/ 965352 w 1154710"/>
                <a:gd name="connsiteY26" fmla="*/ 1223220 h 1745449"/>
                <a:gd name="connsiteX27" fmla="*/ 774675 w 1154710"/>
                <a:gd name="connsiteY27" fmla="*/ 1140927 h 1745449"/>
                <a:gd name="connsiteX28" fmla="*/ 810875 w 1154710"/>
                <a:gd name="connsiteY28" fmla="*/ 1096095 h 1745449"/>
                <a:gd name="connsiteX29" fmla="*/ 790414 w 1154710"/>
                <a:gd name="connsiteY29" fmla="*/ 964175 h 1745449"/>
                <a:gd name="connsiteX30" fmla="*/ 790918 w 1154710"/>
                <a:gd name="connsiteY30" fmla="*/ 963884 h 1745449"/>
                <a:gd name="connsiteX31" fmla="*/ 803687 w 1154710"/>
                <a:gd name="connsiteY31" fmla="*/ 1097129 h 1745449"/>
                <a:gd name="connsiteX32" fmla="*/ 681427 w 1154710"/>
                <a:gd name="connsiteY32" fmla="*/ 1159301 h 1745449"/>
                <a:gd name="connsiteX33" fmla="*/ 567021 w 1154710"/>
                <a:gd name="connsiteY33" fmla="*/ 1093170 h 1745449"/>
                <a:gd name="connsiteX34" fmla="*/ 566301 w 1154710"/>
                <a:gd name="connsiteY34" fmla="*/ 1090754 h 1745449"/>
                <a:gd name="connsiteX35" fmla="*/ 677270 w 1154710"/>
                <a:gd name="connsiteY35" fmla="*/ 1162221 h 1745449"/>
                <a:gd name="connsiteX36" fmla="*/ 771973 w 1154710"/>
                <a:gd name="connsiteY36" fmla="*/ 1135031 h 1745449"/>
                <a:gd name="connsiteX37" fmla="*/ 965738 w 1154710"/>
                <a:gd name="connsiteY37" fmla="*/ 1217010 h 1745449"/>
                <a:gd name="connsiteX38" fmla="*/ 988707 w 1154710"/>
                <a:gd name="connsiteY38" fmla="*/ 1315531 h 1745449"/>
                <a:gd name="connsiteX39" fmla="*/ 904594 w 1154710"/>
                <a:gd name="connsiteY39" fmla="*/ 1473506 h 1745449"/>
                <a:gd name="connsiteX40" fmla="*/ 911193 w 1154710"/>
                <a:gd name="connsiteY40" fmla="*/ 1461368 h 1745449"/>
                <a:gd name="connsiteX41" fmla="*/ 751015 w 1154710"/>
                <a:gd name="connsiteY41" fmla="*/ 1371458 h 1745449"/>
                <a:gd name="connsiteX42" fmla="*/ 754525 w 1154710"/>
                <a:gd name="connsiteY42" fmla="*/ 1369309 h 1745449"/>
                <a:gd name="connsiteX43" fmla="*/ 909659 w 1154710"/>
                <a:gd name="connsiteY43" fmla="*/ 1465876 h 1745449"/>
                <a:gd name="connsiteX44" fmla="*/ 759057 w 1154710"/>
                <a:gd name="connsiteY44" fmla="*/ 1628054 h 1745449"/>
                <a:gd name="connsiteX45" fmla="*/ 555970 w 1154710"/>
                <a:gd name="connsiteY45" fmla="*/ 1552195 h 1745449"/>
                <a:gd name="connsiteX46" fmla="*/ 552732 w 1154710"/>
                <a:gd name="connsiteY46" fmla="*/ 1544331 h 1745449"/>
                <a:gd name="connsiteX47" fmla="*/ 676515 w 1154710"/>
                <a:gd name="connsiteY47" fmla="*/ 1632143 h 1745449"/>
                <a:gd name="connsiteX48" fmla="*/ 518037 w 1154710"/>
                <a:gd name="connsiteY48" fmla="*/ 1745209 h 1745449"/>
                <a:gd name="connsiteX49" fmla="*/ 350599 w 1154710"/>
                <a:gd name="connsiteY49" fmla="*/ 1592106 h 1745449"/>
                <a:gd name="connsiteX50" fmla="*/ 234809 w 1154710"/>
                <a:gd name="connsiteY50" fmla="*/ 1443452 h 1745449"/>
                <a:gd name="connsiteX51" fmla="*/ 87674 w 1154710"/>
                <a:gd name="connsiteY51" fmla="*/ 1375108 h 1745449"/>
                <a:gd name="connsiteX52" fmla="*/ 289461 w 1154710"/>
                <a:gd name="connsiteY52" fmla="*/ 1125156 h 1745449"/>
                <a:gd name="connsiteX53" fmla="*/ 509206 w 1154710"/>
                <a:gd name="connsiteY53" fmla="*/ 1034051 h 1745449"/>
                <a:gd name="connsiteX54" fmla="*/ 507117 w 1154710"/>
                <a:gd name="connsiteY54" fmla="*/ 1041153 h 1745449"/>
                <a:gd name="connsiteX55" fmla="*/ 310558 w 1154710"/>
                <a:gd name="connsiteY55" fmla="*/ 1128897 h 1745449"/>
                <a:gd name="connsiteX56" fmla="*/ 172020 w 1154710"/>
                <a:gd name="connsiteY56" fmla="*/ 1014840 h 1745449"/>
                <a:gd name="connsiteX57" fmla="*/ 166186 w 1154710"/>
                <a:gd name="connsiteY57" fmla="*/ 1012696 h 1745449"/>
                <a:gd name="connsiteX58" fmla="*/ 289507 w 1154710"/>
                <a:gd name="connsiteY58" fmla="*/ 1123484 h 1745449"/>
                <a:gd name="connsiteX59" fmla="*/ 64677 w 1154710"/>
                <a:gd name="connsiteY59" fmla="*/ 1138943 h 1745449"/>
                <a:gd name="connsiteX60" fmla="*/ 28433 w 1154710"/>
                <a:gd name="connsiteY60" fmla="*/ 911953 h 1745449"/>
                <a:gd name="connsiteX61" fmla="*/ 68292 w 1154710"/>
                <a:gd name="connsiteY61" fmla="*/ 882569 h 1745449"/>
                <a:gd name="connsiteX62" fmla="*/ 61030 w 1154710"/>
                <a:gd name="connsiteY62" fmla="*/ 875989 h 1745449"/>
                <a:gd name="connsiteX63" fmla="*/ 64398 w 1154710"/>
                <a:gd name="connsiteY63" fmla="*/ 872273 h 1745449"/>
                <a:gd name="connsiteX64" fmla="*/ 66559 w 1154710"/>
                <a:gd name="connsiteY64" fmla="*/ 666836 h 1745449"/>
                <a:gd name="connsiteX65" fmla="*/ 105301 w 1154710"/>
                <a:gd name="connsiteY65" fmla="*/ 638275 h 1745449"/>
                <a:gd name="connsiteX66" fmla="*/ 127838 w 1154710"/>
                <a:gd name="connsiteY66" fmla="*/ 394472 h 1745449"/>
                <a:gd name="connsiteX67" fmla="*/ 311050 w 1154710"/>
                <a:gd name="connsiteY67" fmla="*/ 359290 h 1745449"/>
                <a:gd name="connsiteX68" fmla="*/ 305330 w 1154710"/>
                <a:gd name="connsiteY68" fmla="*/ 357014 h 1745449"/>
                <a:gd name="connsiteX69" fmla="*/ 125399 w 1154710"/>
                <a:gd name="connsiteY69" fmla="*/ 399723 h 1745449"/>
                <a:gd name="connsiteX70" fmla="*/ 91035 w 1154710"/>
                <a:gd name="connsiteY70" fmla="*/ 291518 h 1745449"/>
                <a:gd name="connsiteX71" fmla="*/ 310546 w 1154710"/>
                <a:gd name="connsiteY71" fmla="*/ 72008 h 1745449"/>
                <a:gd name="connsiteX72" fmla="*/ 378878 w 1154710"/>
                <a:gd name="connsiteY72" fmla="*/ 83948 h 1745449"/>
                <a:gd name="connsiteX73" fmla="*/ 518036 w 1154710"/>
                <a:gd name="connsiteY73" fmla="*/ 0 h 1745449"/>
                <a:gd name="connsiteX0" fmla="*/ 413085 w 1154355"/>
                <a:gd name="connsiteY0" fmla="*/ 671495 h 1745449"/>
                <a:gd name="connsiteX1" fmla="*/ 372781 w 1154355"/>
                <a:gd name="connsiteY1" fmla="*/ 672439 h 1745449"/>
                <a:gd name="connsiteX2" fmla="*/ 319965 w 1154355"/>
                <a:gd name="connsiteY2" fmla="*/ 687858 h 1745449"/>
                <a:gd name="connsiteX3" fmla="*/ 322988 w 1154355"/>
                <a:gd name="connsiteY3" fmla="*/ 690701 h 1745449"/>
                <a:gd name="connsiteX4" fmla="*/ 527213 w 1154355"/>
                <a:gd name="connsiteY4" fmla="*/ 726582 h 1745449"/>
                <a:gd name="connsiteX5" fmla="*/ 580444 w 1154355"/>
                <a:gd name="connsiteY5" fmla="*/ 916786 h 1745449"/>
                <a:gd name="connsiteX6" fmla="*/ 577107 w 1154355"/>
                <a:gd name="connsiteY6" fmla="*/ 915886 h 1745449"/>
                <a:gd name="connsiteX7" fmla="*/ 526685 w 1154355"/>
                <a:gd name="connsiteY7" fmla="*/ 727914 h 1745449"/>
                <a:gd name="connsiteX8" fmla="*/ 413085 w 1154355"/>
                <a:gd name="connsiteY8" fmla="*/ 671495 h 1745449"/>
                <a:gd name="connsiteX9" fmla="*/ 572285 w 1154355"/>
                <a:gd name="connsiteY9" fmla="*/ 580980 h 1745449"/>
                <a:gd name="connsiteX10" fmla="*/ 430602 w 1154355"/>
                <a:gd name="connsiteY10" fmla="*/ 649695 h 1745449"/>
                <a:gd name="connsiteX11" fmla="*/ 425808 w 1154355"/>
                <a:gd name="connsiteY11" fmla="*/ 651124 h 1745449"/>
                <a:gd name="connsiteX12" fmla="*/ 759317 w 1154355"/>
                <a:gd name="connsiteY12" fmla="*/ 739852 h 1745449"/>
                <a:gd name="connsiteX13" fmla="*/ 572285 w 1154355"/>
                <a:gd name="connsiteY13" fmla="*/ 580980 h 1745449"/>
                <a:gd name="connsiteX14" fmla="*/ 517681 w 1154355"/>
                <a:gd name="connsiteY14" fmla="*/ 0 h 1745449"/>
                <a:gd name="connsiteX15" fmla="*/ 687389 w 1154355"/>
                <a:gd name="connsiteY15" fmla="*/ 147127 h 1745449"/>
                <a:gd name="connsiteX16" fmla="*/ 545888 w 1154355"/>
                <a:gd name="connsiteY16" fmla="*/ 352718 h 1745449"/>
                <a:gd name="connsiteX17" fmla="*/ 685577 w 1154355"/>
                <a:gd name="connsiteY17" fmla="*/ 149764 h 1745449"/>
                <a:gd name="connsiteX18" fmla="*/ 904379 w 1154355"/>
                <a:gd name="connsiteY18" fmla="*/ 317877 h 1745449"/>
                <a:gd name="connsiteX19" fmla="*/ 892032 w 1154355"/>
                <a:gd name="connsiteY19" fmla="*/ 376059 h 1745449"/>
                <a:gd name="connsiteX20" fmla="*/ 1040741 w 1154355"/>
                <a:gd name="connsiteY20" fmla="*/ 525101 h 1745449"/>
                <a:gd name="connsiteX21" fmla="*/ 1031215 w 1154355"/>
                <a:gd name="connsiteY21" fmla="*/ 572282 h 1745449"/>
                <a:gd name="connsiteX22" fmla="*/ 1154355 w 1154355"/>
                <a:gd name="connsiteY22" fmla="*/ 756650 h 1745449"/>
                <a:gd name="connsiteX23" fmla="*/ 928851 w 1154355"/>
                <a:gd name="connsiteY23" fmla="*/ 936938 h 1745449"/>
                <a:gd name="connsiteX24" fmla="*/ 1090536 w 1154355"/>
                <a:gd name="connsiteY24" fmla="*/ 911837 h 1745449"/>
                <a:gd name="connsiteX25" fmla="*/ 1137122 w 1154355"/>
                <a:gd name="connsiteY25" fmla="*/ 1069421 h 1745449"/>
                <a:gd name="connsiteX26" fmla="*/ 964997 w 1154355"/>
                <a:gd name="connsiteY26" fmla="*/ 1223220 h 1745449"/>
                <a:gd name="connsiteX27" fmla="*/ 774320 w 1154355"/>
                <a:gd name="connsiteY27" fmla="*/ 1140927 h 1745449"/>
                <a:gd name="connsiteX28" fmla="*/ 810520 w 1154355"/>
                <a:gd name="connsiteY28" fmla="*/ 1096095 h 1745449"/>
                <a:gd name="connsiteX29" fmla="*/ 790059 w 1154355"/>
                <a:gd name="connsiteY29" fmla="*/ 964175 h 1745449"/>
                <a:gd name="connsiteX30" fmla="*/ 790563 w 1154355"/>
                <a:gd name="connsiteY30" fmla="*/ 963884 h 1745449"/>
                <a:gd name="connsiteX31" fmla="*/ 803332 w 1154355"/>
                <a:gd name="connsiteY31" fmla="*/ 1097129 h 1745449"/>
                <a:gd name="connsiteX32" fmla="*/ 681072 w 1154355"/>
                <a:gd name="connsiteY32" fmla="*/ 1159301 h 1745449"/>
                <a:gd name="connsiteX33" fmla="*/ 566666 w 1154355"/>
                <a:gd name="connsiteY33" fmla="*/ 1093170 h 1745449"/>
                <a:gd name="connsiteX34" fmla="*/ 565946 w 1154355"/>
                <a:gd name="connsiteY34" fmla="*/ 1090754 h 1745449"/>
                <a:gd name="connsiteX35" fmla="*/ 676915 w 1154355"/>
                <a:gd name="connsiteY35" fmla="*/ 1162221 h 1745449"/>
                <a:gd name="connsiteX36" fmla="*/ 771618 w 1154355"/>
                <a:gd name="connsiteY36" fmla="*/ 1135031 h 1745449"/>
                <a:gd name="connsiteX37" fmla="*/ 965383 w 1154355"/>
                <a:gd name="connsiteY37" fmla="*/ 1217010 h 1745449"/>
                <a:gd name="connsiteX38" fmla="*/ 988352 w 1154355"/>
                <a:gd name="connsiteY38" fmla="*/ 1315531 h 1745449"/>
                <a:gd name="connsiteX39" fmla="*/ 904239 w 1154355"/>
                <a:gd name="connsiteY39" fmla="*/ 1473506 h 1745449"/>
                <a:gd name="connsiteX40" fmla="*/ 910838 w 1154355"/>
                <a:gd name="connsiteY40" fmla="*/ 1461368 h 1745449"/>
                <a:gd name="connsiteX41" fmla="*/ 750660 w 1154355"/>
                <a:gd name="connsiteY41" fmla="*/ 1371458 h 1745449"/>
                <a:gd name="connsiteX42" fmla="*/ 754170 w 1154355"/>
                <a:gd name="connsiteY42" fmla="*/ 1369309 h 1745449"/>
                <a:gd name="connsiteX43" fmla="*/ 909304 w 1154355"/>
                <a:gd name="connsiteY43" fmla="*/ 1465876 h 1745449"/>
                <a:gd name="connsiteX44" fmla="*/ 758702 w 1154355"/>
                <a:gd name="connsiteY44" fmla="*/ 1628054 h 1745449"/>
                <a:gd name="connsiteX45" fmla="*/ 555615 w 1154355"/>
                <a:gd name="connsiteY45" fmla="*/ 1552195 h 1745449"/>
                <a:gd name="connsiteX46" fmla="*/ 552377 w 1154355"/>
                <a:gd name="connsiteY46" fmla="*/ 1544331 h 1745449"/>
                <a:gd name="connsiteX47" fmla="*/ 676160 w 1154355"/>
                <a:gd name="connsiteY47" fmla="*/ 1632143 h 1745449"/>
                <a:gd name="connsiteX48" fmla="*/ 517682 w 1154355"/>
                <a:gd name="connsiteY48" fmla="*/ 1745209 h 1745449"/>
                <a:gd name="connsiteX49" fmla="*/ 350244 w 1154355"/>
                <a:gd name="connsiteY49" fmla="*/ 1592106 h 1745449"/>
                <a:gd name="connsiteX50" fmla="*/ 234454 w 1154355"/>
                <a:gd name="connsiteY50" fmla="*/ 1443452 h 1745449"/>
                <a:gd name="connsiteX51" fmla="*/ 87319 w 1154355"/>
                <a:gd name="connsiteY51" fmla="*/ 1375108 h 1745449"/>
                <a:gd name="connsiteX52" fmla="*/ 289106 w 1154355"/>
                <a:gd name="connsiteY52" fmla="*/ 1125156 h 1745449"/>
                <a:gd name="connsiteX53" fmla="*/ 508851 w 1154355"/>
                <a:gd name="connsiteY53" fmla="*/ 1034051 h 1745449"/>
                <a:gd name="connsiteX54" fmla="*/ 506762 w 1154355"/>
                <a:gd name="connsiteY54" fmla="*/ 1041153 h 1745449"/>
                <a:gd name="connsiteX55" fmla="*/ 310203 w 1154355"/>
                <a:gd name="connsiteY55" fmla="*/ 1128897 h 1745449"/>
                <a:gd name="connsiteX56" fmla="*/ 171665 w 1154355"/>
                <a:gd name="connsiteY56" fmla="*/ 1014840 h 1745449"/>
                <a:gd name="connsiteX57" fmla="*/ 165831 w 1154355"/>
                <a:gd name="connsiteY57" fmla="*/ 1012696 h 1745449"/>
                <a:gd name="connsiteX58" fmla="*/ 289152 w 1154355"/>
                <a:gd name="connsiteY58" fmla="*/ 1123484 h 1745449"/>
                <a:gd name="connsiteX59" fmla="*/ 64322 w 1154355"/>
                <a:gd name="connsiteY59" fmla="*/ 1138943 h 1745449"/>
                <a:gd name="connsiteX60" fmla="*/ 28078 w 1154355"/>
                <a:gd name="connsiteY60" fmla="*/ 911953 h 1745449"/>
                <a:gd name="connsiteX61" fmla="*/ 67937 w 1154355"/>
                <a:gd name="connsiteY61" fmla="*/ 882569 h 1745449"/>
                <a:gd name="connsiteX62" fmla="*/ 60675 w 1154355"/>
                <a:gd name="connsiteY62" fmla="*/ 875989 h 1745449"/>
                <a:gd name="connsiteX63" fmla="*/ 64043 w 1154355"/>
                <a:gd name="connsiteY63" fmla="*/ 872273 h 1745449"/>
                <a:gd name="connsiteX64" fmla="*/ 66204 w 1154355"/>
                <a:gd name="connsiteY64" fmla="*/ 666836 h 1745449"/>
                <a:gd name="connsiteX65" fmla="*/ 104946 w 1154355"/>
                <a:gd name="connsiteY65" fmla="*/ 638275 h 1745449"/>
                <a:gd name="connsiteX66" fmla="*/ 127483 w 1154355"/>
                <a:gd name="connsiteY66" fmla="*/ 394472 h 1745449"/>
                <a:gd name="connsiteX67" fmla="*/ 310695 w 1154355"/>
                <a:gd name="connsiteY67" fmla="*/ 359290 h 1745449"/>
                <a:gd name="connsiteX68" fmla="*/ 304975 w 1154355"/>
                <a:gd name="connsiteY68" fmla="*/ 357014 h 1745449"/>
                <a:gd name="connsiteX69" fmla="*/ 125044 w 1154355"/>
                <a:gd name="connsiteY69" fmla="*/ 399723 h 1745449"/>
                <a:gd name="connsiteX70" fmla="*/ 90680 w 1154355"/>
                <a:gd name="connsiteY70" fmla="*/ 291518 h 1745449"/>
                <a:gd name="connsiteX71" fmla="*/ 310191 w 1154355"/>
                <a:gd name="connsiteY71" fmla="*/ 72008 h 1745449"/>
                <a:gd name="connsiteX72" fmla="*/ 378523 w 1154355"/>
                <a:gd name="connsiteY72" fmla="*/ 83948 h 1745449"/>
                <a:gd name="connsiteX73" fmla="*/ 517681 w 1154355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2770 w 1156922"/>
                <a:gd name="connsiteY55" fmla="*/ 1128897 h 1745449"/>
                <a:gd name="connsiteX56" fmla="*/ 174232 w 1156922"/>
                <a:gd name="connsiteY56" fmla="*/ 1014840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25805 w 1156922"/>
                <a:gd name="connsiteY57" fmla="*/ 104729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5661 w 1156922"/>
                <a:gd name="connsiteY57" fmla="*/ 102525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674 w 1156922"/>
                <a:gd name="connsiteY57" fmla="*/ 95593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207605 w 1156922"/>
                <a:gd name="connsiteY57" fmla="*/ 1002570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8601 w 1156922"/>
                <a:gd name="connsiteY57" fmla="*/ 96098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30903 w 1156922"/>
                <a:gd name="connsiteY52" fmla="*/ 1289048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415652 w 1156922"/>
                <a:gd name="connsiteY7" fmla="*/ 671495 h 1745449"/>
                <a:gd name="connsiteX8" fmla="*/ 574852 w 1156922"/>
                <a:gd name="connsiteY8" fmla="*/ 580980 h 1745449"/>
                <a:gd name="connsiteX9" fmla="*/ 433169 w 1156922"/>
                <a:gd name="connsiteY9" fmla="*/ 649695 h 1745449"/>
                <a:gd name="connsiteX10" fmla="*/ 428375 w 1156922"/>
                <a:gd name="connsiteY10" fmla="*/ 651124 h 1745449"/>
                <a:gd name="connsiteX11" fmla="*/ 761884 w 1156922"/>
                <a:gd name="connsiteY11" fmla="*/ 739852 h 1745449"/>
                <a:gd name="connsiteX12" fmla="*/ 574852 w 1156922"/>
                <a:gd name="connsiteY12" fmla="*/ 580980 h 1745449"/>
                <a:gd name="connsiteX13" fmla="*/ 520248 w 1156922"/>
                <a:gd name="connsiteY13" fmla="*/ 0 h 1745449"/>
                <a:gd name="connsiteX14" fmla="*/ 689956 w 1156922"/>
                <a:gd name="connsiteY14" fmla="*/ 147127 h 1745449"/>
                <a:gd name="connsiteX15" fmla="*/ 548455 w 1156922"/>
                <a:gd name="connsiteY15" fmla="*/ 352718 h 1745449"/>
                <a:gd name="connsiteX16" fmla="*/ 688144 w 1156922"/>
                <a:gd name="connsiteY16" fmla="*/ 149764 h 1745449"/>
                <a:gd name="connsiteX17" fmla="*/ 906946 w 1156922"/>
                <a:gd name="connsiteY17" fmla="*/ 317877 h 1745449"/>
                <a:gd name="connsiteX18" fmla="*/ 894599 w 1156922"/>
                <a:gd name="connsiteY18" fmla="*/ 376059 h 1745449"/>
                <a:gd name="connsiteX19" fmla="*/ 1043308 w 1156922"/>
                <a:gd name="connsiteY19" fmla="*/ 525101 h 1745449"/>
                <a:gd name="connsiteX20" fmla="*/ 1033782 w 1156922"/>
                <a:gd name="connsiteY20" fmla="*/ 572282 h 1745449"/>
                <a:gd name="connsiteX21" fmla="*/ 1156922 w 1156922"/>
                <a:gd name="connsiteY21" fmla="*/ 756650 h 1745449"/>
                <a:gd name="connsiteX22" fmla="*/ 931418 w 1156922"/>
                <a:gd name="connsiteY22" fmla="*/ 936938 h 1745449"/>
                <a:gd name="connsiteX23" fmla="*/ 1093103 w 1156922"/>
                <a:gd name="connsiteY23" fmla="*/ 911837 h 1745449"/>
                <a:gd name="connsiteX24" fmla="*/ 1139689 w 1156922"/>
                <a:gd name="connsiteY24" fmla="*/ 1069421 h 1745449"/>
                <a:gd name="connsiteX25" fmla="*/ 985039 w 1156922"/>
                <a:gd name="connsiteY25" fmla="*/ 1223143 h 1745449"/>
                <a:gd name="connsiteX26" fmla="*/ 776887 w 1156922"/>
                <a:gd name="connsiteY26" fmla="*/ 1140927 h 1745449"/>
                <a:gd name="connsiteX27" fmla="*/ 813087 w 1156922"/>
                <a:gd name="connsiteY27" fmla="*/ 1096095 h 1745449"/>
                <a:gd name="connsiteX28" fmla="*/ 792626 w 1156922"/>
                <a:gd name="connsiteY28" fmla="*/ 964175 h 1745449"/>
                <a:gd name="connsiteX29" fmla="*/ 793130 w 1156922"/>
                <a:gd name="connsiteY29" fmla="*/ 963884 h 1745449"/>
                <a:gd name="connsiteX30" fmla="*/ 805899 w 1156922"/>
                <a:gd name="connsiteY30" fmla="*/ 1097129 h 1745449"/>
                <a:gd name="connsiteX31" fmla="*/ 683639 w 1156922"/>
                <a:gd name="connsiteY31" fmla="*/ 1159301 h 1745449"/>
                <a:gd name="connsiteX32" fmla="*/ 569233 w 1156922"/>
                <a:gd name="connsiteY32" fmla="*/ 1093170 h 1745449"/>
                <a:gd name="connsiteX33" fmla="*/ 568513 w 1156922"/>
                <a:gd name="connsiteY33" fmla="*/ 1090754 h 1745449"/>
                <a:gd name="connsiteX34" fmla="*/ 679482 w 1156922"/>
                <a:gd name="connsiteY34" fmla="*/ 1162221 h 1745449"/>
                <a:gd name="connsiteX35" fmla="*/ 774185 w 1156922"/>
                <a:gd name="connsiteY35" fmla="*/ 1135031 h 1745449"/>
                <a:gd name="connsiteX36" fmla="*/ 972285 w 1156922"/>
                <a:gd name="connsiteY36" fmla="*/ 1224518 h 1745449"/>
                <a:gd name="connsiteX37" fmla="*/ 1030281 w 1156922"/>
                <a:gd name="connsiteY37" fmla="*/ 1340359 h 1745449"/>
                <a:gd name="connsiteX38" fmla="*/ 913405 w 1156922"/>
                <a:gd name="connsiteY38" fmla="*/ 1461368 h 1745449"/>
                <a:gd name="connsiteX39" fmla="*/ 753227 w 1156922"/>
                <a:gd name="connsiteY39" fmla="*/ 1371458 h 1745449"/>
                <a:gd name="connsiteX40" fmla="*/ 756737 w 1156922"/>
                <a:gd name="connsiteY40" fmla="*/ 1369309 h 1745449"/>
                <a:gd name="connsiteX41" fmla="*/ 911871 w 1156922"/>
                <a:gd name="connsiteY41" fmla="*/ 1465876 h 1745449"/>
                <a:gd name="connsiteX42" fmla="*/ 761269 w 1156922"/>
                <a:gd name="connsiteY42" fmla="*/ 1628054 h 1745449"/>
                <a:gd name="connsiteX43" fmla="*/ 558182 w 1156922"/>
                <a:gd name="connsiteY43" fmla="*/ 1552195 h 1745449"/>
                <a:gd name="connsiteX44" fmla="*/ 554944 w 1156922"/>
                <a:gd name="connsiteY44" fmla="*/ 1544331 h 1745449"/>
                <a:gd name="connsiteX45" fmla="*/ 678727 w 1156922"/>
                <a:gd name="connsiteY45" fmla="*/ 1632143 h 1745449"/>
                <a:gd name="connsiteX46" fmla="*/ 520249 w 1156922"/>
                <a:gd name="connsiteY46" fmla="*/ 1745209 h 1745449"/>
                <a:gd name="connsiteX47" fmla="*/ 352811 w 1156922"/>
                <a:gd name="connsiteY47" fmla="*/ 1592106 h 1745449"/>
                <a:gd name="connsiteX48" fmla="*/ 237021 w 1156922"/>
                <a:gd name="connsiteY48" fmla="*/ 1443452 h 1745449"/>
                <a:gd name="connsiteX49" fmla="*/ 89886 w 1156922"/>
                <a:gd name="connsiteY49" fmla="*/ 1375108 h 1745449"/>
                <a:gd name="connsiteX50" fmla="*/ 100537 w 1156922"/>
                <a:gd name="connsiteY50" fmla="*/ 1171427 h 1745449"/>
                <a:gd name="connsiteX51" fmla="*/ 291673 w 1156922"/>
                <a:gd name="connsiteY51" fmla="*/ 1125156 h 1745449"/>
                <a:gd name="connsiteX52" fmla="*/ 511418 w 1156922"/>
                <a:gd name="connsiteY52" fmla="*/ 1034051 h 1745449"/>
                <a:gd name="connsiteX53" fmla="*/ 509329 w 1156922"/>
                <a:gd name="connsiteY53" fmla="*/ 1041153 h 1745449"/>
                <a:gd name="connsiteX54" fmla="*/ 310893 w 1156922"/>
                <a:gd name="connsiteY54" fmla="*/ 1129981 h 1745449"/>
                <a:gd name="connsiteX55" fmla="*/ 199595 w 1156922"/>
                <a:gd name="connsiteY55" fmla="*/ 1014703 h 1745449"/>
                <a:gd name="connsiteX56" fmla="*/ 291719 w 1156922"/>
                <a:gd name="connsiteY56" fmla="*/ 1123484 h 1745449"/>
                <a:gd name="connsiteX57" fmla="*/ 66889 w 1156922"/>
                <a:gd name="connsiteY57" fmla="*/ 1138943 h 1745449"/>
                <a:gd name="connsiteX58" fmla="*/ 30645 w 1156922"/>
                <a:gd name="connsiteY58" fmla="*/ 911953 h 1745449"/>
                <a:gd name="connsiteX59" fmla="*/ 70504 w 1156922"/>
                <a:gd name="connsiteY59" fmla="*/ 882569 h 1745449"/>
                <a:gd name="connsiteX60" fmla="*/ 63242 w 1156922"/>
                <a:gd name="connsiteY60" fmla="*/ 875989 h 1745449"/>
                <a:gd name="connsiteX61" fmla="*/ 66610 w 1156922"/>
                <a:gd name="connsiteY61" fmla="*/ 872273 h 1745449"/>
                <a:gd name="connsiteX62" fmla="*/ 68771 w 1156922"/>
                <a:gd name="connsiteY62" fmla="*/ 666836 h 1745449"/>
                <a:gd name="connsiteX63" fmla="*/ 107513 w 1156922"/>
                <a:gd name="connsiteY63" fmla="*/ 638275 h 1745449"/>
                <a:gd name="connsiteX64" fmla="*/ 130050 w 1156922"/>
                <a:gd name="connsiteY64" fmla="*/ 394472 h 1745449"/>
                <a:gd name="connsiteX65" fmla="*/ 313262 w 1156922"/>
                <a:gd name="connsiteY65" fmla="*/ 359290 h 1745449"/>
                <a:gd name="connsiteX66" fmla="*/ 127611 w 1156922"/>
                <a:gd name="connsiteY66" fmla="*/ 399723 h 1745449"/>
                <a:gd name="connsiteX67" fmla="*/ 93247 w 1156922"/>
                <a:gd name="connsiteY67" fmla="*/ 291518 h 1745449"/>
                <a:gd name="connsiteX68" fmla="*/ 312758 w 1156922"/>
                <a:gd name="connsiteY68" fmla="*/ 72008 h 1745449"/>
                <a:gd name="connsiteX69" fmla="*/ 381090 w 1156922"/>
                <a:gd name="connsiteY69" fmla="*/ 83948 h 1745449"/>
                <a:gd name="connsiteX70" fmla="*/ 520248 w 1156922"/>
                <a:gd name="connsiteY70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17622 w 1156922"/>
                <a:gd name="connsiteY2" fmla="*/ 72031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63856 w 1156922"/>
                <a:gd name="connsiteY2" fmla="*/ 77871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2637 w 1156922"/>
                <a:gd name="connsiteY1" fmla="*/ 806948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403541 w 1156922"/>
                <a:gd name="connsiteY1" fmla="*/ 751209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1585 w 1156922"/>
                <a:gd name="connsiteY1" fmla="*/ 747902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74031 w 1156922"/>
                <a:gd name="connsiteY1" fmla="*/ 82581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6388 w 1156922"/>
                <a:gd name="connsiteY1" fmla="*/ 86026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1417 w 1156922"/>
                <a:gd name="connsiteY1" fmla="*/ 79535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08044 w 1156922"/>
                <a:gd name="connsiteY0" fmla="*/ 795221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08044 w 1156922"/>
                <a:gd name="connsiteY6" fmla="*/ 795221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486332 w 1156922"/>
                <a:gd name="connsiteY0" fmla="*/ 870327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486332 w 1156922"/>
                <a:gd name="connsiteY6" fmla="*/ 870327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83011 w 1156922"/>
                <a:gd name="connsiteY0" fmla="*/ 9167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4852 w 1156922"/>
                <a:gd name="connsiteY3" fmla="*/ 580980 h 1745449"/>
                <a:gd name="connsiteX4" fmla="*/ 433169 w 1156922"/>
                <a:gd name="connsiteY4" fmla="*/ 649695 h 1745449"/>
                <a:gd name="connsiteX5" fmla="*/ 428375 w 1156922"/>
                <a:gd name="connsiteY5" fmla="*/ 651124 h 1745449"/>
                <a:gd name="connsiteX6" fmla="*/ 761884 w 1156922"/>
                <a:gd name="connsiteY6" fmla="*/ 739852 h 1745449"/>
                <a:gd name="connsiteX7" fmla="*/ 574852 w 1156922"/>
                <a:gd name="connsiteY7" fmla="*/ 580980 h 1745449"/>
                <a:gd name="connsiteX8" fmla="*/ 520248 w 1156922"/>
                <a:gd name="connsiteY8" fmla="*/ 0 h 1745449"/>
                <a:gd name="connsiteX9" fmla="*/ 689956 w 1156922"/>
                <a:gd name="connsiteY9" fmla="*/ 147127 h 1745449"/>
                <a:gd name="connsiteX10" fmla="*/ 548455 w 1156922"/>
                <a:gd name="connsiteY10" fmla="*/ 352718 h 1745449"/>
                <a:gd name="connsiteX11" fmla="*/ 688144 w 1156922"/>
                <a:gd name="connsiteY11" fmla="*/ 149764 h 1745449"/>
                <a:gd name="connsiteX12" fmla="*/ 906946 w 1156922"/>
                <a:gd name="connsiteY12" fmla="*/ 317877 h 1745449"/>
                <a:gd name="connsiteX13" fmla="*/ 894599 w 1156922"/>
                <a:gd name="connsiteY13" fmla="*/ 376059 h 1745449"/>
                <a:gd name="connsiteX14" fmla="*/ 1043308 w 1156922"/>
                <a:gd name="connsiteY14" fmla="*/ 525101 h 1745449"/>
                <a:gd name="connsiteX15" fmla="*/ 1033782 w 1156922"/>
                <a:gd name="connsiteY15" fmla="*/ 572282 h 1745449"/>
                <a:gd name="connsiteX16" fmla="*/ 1156922 w 1156922"/>
                <a:gd name="connsiteY16" fmla="*/ 756650 h 1745449"/>
                <a:gd name="connsiteX17" fmla="*/ 931418 w 1156922"/>
                <a:gd name="connsiteY17" fmla="*/ 936938 h 1745449"/>
                <a:gd name="connsiteX18" fmla="*/ 1093103 w 1156922"/>
                <a:gd name="connsiteY18" fmla="*/ 911837 h 1745449"/>
                <a:gd name="connsiteX19" fmla="*/ 1139689 w 1156922"/>
                <a:gd name="connsiteY19" fmla="*/ 1069421 h 1745449"/>
                <a:gd name="connsiteX20" fmla="*/ 985039 w 1156922"/>
                <a:gd name="connsiteY20" fmla="*/ 1223143 h 1745449"/>
                <a:gd name="connsiteX21" fmla="*/ 776887 w 1156922"/>
                <a:gd name="connsiteY21" fmla="*/ 1140927 h 1745449"/>
                <a:gd name="connsiteX22" fmla="*/ 813087 w 1156922"/>
                <a:gd name="connsiteY22" fmla="*/ 1096095 h 1745449"/>
                <a:gd name="connsiteX23" fmla="*/ 792626 w 1156922"/>
                <a:gd name="connsiteY23" fmla="*/ 964175 h 1745449"/>
                <a:gd name="connsiteX24" fmla="*/ 793130 w 1156922"/>
                <a:gd name="connsiteY24" fmla="*/ 963884 h 1745449"/>
                <a:gd name="connsiteX25" fmla="*/ 805899 w 1156922"/>
                <a:gd name="connsiteY25" fmla="*/ 1097129 h 1745449"/>
                <a:gd name="connsiteX26" fmla="*/ 683639 w 1156922"/>
                <a:gd name="connsiteY26" fmla="*/ 1159301 h 1745449"/>
                <a:gd name="connsiteX27" fmla="*/ 569233 w 1156922"/>
                <a:gd name="connsiteY27" fmla="*/ 1093170 h 1745449"/>
                <a:gd name="connsiteX28" fmla="*/ 568513 w 1156922"/>
                <a:gd name="connsiteY28" fmla="*/ 1090754 h 1745449"/>
                <a:gd name="connsiteX29" fmla="*/ 679482 w 1156922"/>
                <a:gd name="connsiteY29" fmla="*/ 1162221 h 1745449"/>
                <a:gd name="connsiteX30" fmla="*/ 774185 w 1156922"/>
                <a:gd name="connsiteY30" fmla="*/ 1135031 h 1745449"/>
                <a:gd name="connsiteX31" fmla="*/ 972285 w 1156922"/>
                <a:gd name="connsiteY31" fmla="*/ 1224518 h 1745449"/>
                <a:gd name="connsiteX32" fmla="*/ 1030281 w 1156922"/>
                <a:gd name="connsiteY32" fmla="*/ 1340359 h 1745449"/>
                <a:gd name="connsiteX33" fmla="*/ 913405 w 1156922"/>
                <a:gd name="connsiteY33" fmla="*/ 1461368 h 1745449"/>
                <a:gd name="connsiteX34" fmla="*/ 753227 w 1156922"/>
                <a:gd name="connsiteY34" fmla="*/ 1371458 h 1745449"/>
                <a:gd name="connsiteX35" fmla="*/ 756737 w 1156922"/>
                <a:gd name="connsiteY35" fmla="*/ 1369309 h 1745449"/>
                <a:gd name="connsiteX36" fmla="*/ 911871 w 1156922"/>
                <a:gd name="connsiteY36" fmla="*/ 1465876 h 1745449"/>
                <a:gd name="connsiteX37" fmla="*/ 761269 w 1156922"/>
                <a:gd name="connsiteY37" fmla="*/ 1628054 h 1745449"/>
                <a:gd name="connsiteX38" fmla="*/ 558182 w 1156922"/>
                <a:gd name="connsiteY38" fmla="*/ 1552195 h 1745449"/>
                <a:gd name="connsiteX39" fmla="*/ 554944 w 1156922"/>
                <a:gd name="connsiteY39" fmla="*/ 1544331 h 1745449"/>
                <a:gd name="connsiteX40" fmla="*/ 678727 w 1156922"/>
                <a:gd name="connsiteY40" fmla="*/ 1632143 h 1745449"/>
                <a:gd name="connsiteX41" fmla="*/ 520249 w 1156922"/>
                <a:gd name="connsiteY41" fmla="*/ 1745209 h 1745449"/>
                <a:gd name="connsiteX42" fmla="*/ 352811 w 1156922"/>
                <a:gd name="connsiteY42" fmla="*/ 1592106 h 1745449"/>
                <a:gd name="connsiteX43" fmla="*/ 237021 w 1156922"/>
                <a:gd name="connsiteY43" fmla="*/ 1443452 h 1745449"/>
                <a:gd name="connsiteX44" fmla="*/ 89886 w 1156922"/>
                <a:gd name="connsiteY44" fmla="*/ 1375108 h 1745449"/>
                <a:gd name="connsiteX45" fmla="*/ 100537 w 1156922"/>
                <a:gd name="connsiteY45" fmla="*/ 1171427 h 1745449"/>
                <a:gd name="connsiteX46" fmla="*/ 291673 w 1156922"/>
                <a:gd name="connsiteY46" fmla="*/ 1125156 h 1745449"/>
                <a:gd name="connsiteX47" fmla="*/ 511418 w 1156922"/>
                <a:gd name="connsiteY47" fmla="*/ 1034051 h 1745449"/>
                <a:gd name="connsiteX48" fmla="*/ 509329 w 1156922"/>
                <a:gd name="connsiteY48" fmla="*/ 1041153 h 1745449"/>
                <a:gd name="connsiteX49" fmla="*/ 310893 w 1156922"/>
                <a:gd name="connsiteY49" fmla="*/ 1129981 h 1745449"/>
                <a:gd name="connsiteX50" fmla="*/ 199595 w 1156922"/>
                <a:gd name="connsiteY50" fmla="*/ 1014703 h 1745449"/>
                <a:gd name="connsiteX51" fmla="*/ 291719 w 1156922"/>
                <a:gd name="connsiteY51" fmla="*/ 1123484 h 1745449"/>
                <a:gd name="connsiteX52" fmla="*/ 66889 w 1156922"/>
                <a:gd name="connsiteY52" fmla="*/ 1138943 h 1745449"/>
                <a:gd name="connsiteX53" fmla="*/ 30645 w 1156922"/>
                <a:gd name="connsiteY53" fmla="*/ 911953 h 1745449"/>
                <a:gd name="connsiteX54" fmla="*/ 70504 w 1156922"/>
                <a:gd name="connsiteY54" fmla="*/ 882569 h 1745449"/>
                <a:gd name="connsiteX55" fmla="*/ 63242 w 1156922"/>
                <a:gd name="connsiteY55" fmla="*/ 875989 h 1745449"/>
                <a:gd name="connsiteX56" fmla="*/ 66610 w 1156922"/>
                <a:gd name="connsiteY56" fmla="*/ 872273 h 1745449"/>
                <a:gd name="connsiteX57" fmla="*/ 68771 w 1156922"/>
                <a:gd name="connsiteY57" fmla="*/ 666836 h 1745449"/>
                <a:gd name="connsiteX58" fmla="*/ 107513 w 1156922"/>
                <a:gd name="connsiteY58" fmla="*/ 638275 h 1745449"/>
                <a:gd name="connsiteX59" fmla="*/ 130050 w 1156922"/>
                <a:gd name="connsiteY59" fmla="*/ 394472 h 1745449"/>
                <a:gd name="connsiteX60" fmla="*/ 313262 w 1156922"/>
                <a:gd name="connsiteY60" fmla="*/ 359290 h 1745449"/>
                <a:gd name="connsiteX61" fmla="*/ 127611 w 1156922"/>
                <a:gd name="connsiteY61" fmla="*/ 399723 h 1745449"/>
                <a:gd name="connsiteX62" fmla="*/ 93247 w 1156922"/>
                <a:gd name="connsiteY62" fmla="*/ 291518 h 1745449"/>
                <a:gd name="connsiteX63" fmla="*/ 312758 w 1156922"/>
                <a:gd name="connsiteY63" fmla="*/ 72008 h 1745449"/>
                <a:gd name="connsiteX64" fmla="*/ 381090 w 1156922"/>
                <a:gd name="connsiteY64" fmla="*/ 83948 h 1745449"/>
                <a:gd name="connsiteX65" fmla="*/ 520248 w 1156922"/>
                <a:gd name="connsiteY65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70504 w 1156922"/>
                <a:gd name="connsiteY51" fmla="*/ 882569 h 1745449"/>
                <a:gd name="connsiteX52" fmla="*/ 63242 w 1156922"/>
                <a:gd name="connsiteY52" fmla="*/ 875989 h 1745449"/>
                <a:gd name="connsiteX53" fmla="*/ 66610 w 1156922"/>
                <a:gd name="connsiteY53" fmla="*/ 872273 h 1745449"/>
                <a:gd name="connsiteX54" fmla="*/ 68771 w 1156922"/>
                <a:gd name="connsiteY54" fmla="*/ 666836 h 1745449"/>
                <a:gd name="connsiteX55" fmla="*/ 107513 w 1156922"/>
                <a:gd name="connsiteY55" fmla="*/ 638275 h 1745449"/>
                <a:gd name="connsiteX56" fmla="*/ 130050 w 1156922"/>
                <a:gd name="connsiteY56" fmla="*/ 394472 h 1745449"/>
                <a:gd name="connsiteX57" fmla="*/ 313262 w 1156922"/>
                <a:gd name="connsiteY57" fmla="*/ 359290 h 1745449"/>
                <a:gd name="connsiteX58" fmla="*/ 127611 w 1156922"/>
                <a:gd name="connsiteY58" fmla="*/ 399723 h 1745449"/>
                <a:gd name="connsiteX59" fmla="*/ 93247 w 1156922"/>
                <a:gd name="connsiteY59" fmla="*/ 291518 h 1745449"/>
                <a:gd name="connsiteX60" fmla="*/ 312758 w 1156922"/>
                <a:gd name="connsiteY60" fmla="*/ 72008 h 1745449"/>
                <a:gd name="connsiteX61" fmla="*/ 381090 w 1156922"/>
                <a:gd name="connsiteY61" fmla="*/ 83948 h 1745449"/>
                <a:gd name="connsiteX62" fmla="*/ 520248 w 1156922"/>
                <a:gd name="connsiteY62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63242 w 1156922"/>
                <a:gd name="connsiteY51" fmla="*/ 875989 h 1745449"/>
                <a:gd name="connsiteX52" fmla="*/ 66610 w 1156922"/>
                <a:gd name="connsiteY52" fmla="*/ 872273 h 1745449"/>
                <a:gd name="connsiteX53" fmla="*/ 68771 w 1156922"/>
                <a:gd name="connsiteY53" fmla="*/ 666836 h 1745449"/>
                <a:gd name="connsiteX54" fmla="*/ 107513 w 1156922"/>
                <a:gd name="connsiteY54" fmla="*/ 638275 h 1745449"/>
                <a:gd name="connsiteX55" fmla="*/ 130050 w 1156922"/>
                <a:gd name="connsiteY55" fmla="*/ 394472 h 1745449"/>
                <a:gd name="connsiteX56" fmla="*/ 313262 w 1156922"/>
                <a:gd name="connsiteY56" fmla="*/ 359290 h 1745449"/>
                <a:gd name="connsiteX57" fmla="*/ 127611 w 1156922"/>
                <a:gd name="connsiteY57" fmla="*/ 399723 h 1745449"/>
                <a:gd name="connsiteX58" fmla="*/ 93247 w 1156922"/>
                <a:gd name="connsiteY58" fmla="*/ 291518 h 1745449"/>
                <a:gd name="connsiteX59" fmla="*/ 312758 w 1156922"/>
                <a:gd name="connsiteY59" fmla="*/ 72008 h 1745449"/>
                <a:gd name="connsiteX60" fmla="*/ 381090 w 1156922"/>
                <a:gd name="connsiteY60" fmla="*/ 83948 h 1745449"/>
                <a:gd name="connsiteX61" fmla="*/ 520248 w 1156922"/>
                <a:gd name="connsiteY61" fmla="*/ 0 h 17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56922" h="1745449">
                  <a:moveTo>
                    <a:pt x="574852" y="580980"/>
                  </a:moveTo>
                  <a:cubicBezTo>
                    <a:pt x="520617" y="581239"/>
                    <a:pt x="468565" y="605639"/>
                    <a:pt x="433169" y="649695"/>
                  </a:cubicBezTo>
                  <a:lnTo>
                    <a:pt x="428375" y="651124"/>
                  </a:lnTo>
                  <a:cubicBezTo>
                    <a:pt x="591150" y="486039"/>
                    <a:pt x="723783" y="629198"/>
                    <a:pt x="761884" y="739852"/>
                  </a:cubicBezTo>
                  <a:cubicBezTo>
                    <a:pt x="716438" y="618258"/>
                    <a:pt x="666879" y="595601"/>
                    <a:pt x="574852" y="580980"/>
                  </a:cubicBezTo>
                  <a:close/>
                  <a:moveTo>
                    <a:pt x="520248" y="0"/>
                  </a:moveTo>
                  <a:cubicBezTo>
                    <a:pt x="604238" y="1"/>
                    <a:pt x="679902" y="66713"/>
                    <a:pt x="689956" y="147127"/>
                  </a:cubicBezTo>
                  <a:cubicBezTo>
                    <a:pt x="596145" y="188889"/>
                    <a:pt x="533533" y="268997"/>
                    <a:pt x="548455" y="352718"/>
                  </a:cubicBezTo>
                  <a:cubicBezTo>
                    <a:pt x="533548" y="230271"/>
                    <a:pt x="615091" y="176969"/>
                    <a:pt x="688144" y="149764"/>
                  </a:cubicBezTo>
                  <a:cubicBezTo>
                    <a:pt x="751826" y="118134"/>
                    <a:pt x="917634" y="192679"/>
                    <a:pt x="906946" y="317877"/>
                  </a:cubicBezTo>
                  <a:lnTo>
                    <a:pt x="894599" y="376059"/>
                  </a:lnTo>
                  <a:cubicBezTo>
                    <a:pt x="971839" y="383642"/>
                    <a:pt x="1043308" y="445155"/>
                    <a:pt x="1043308" y="525101"/>
                  </a:cubicBezTo>
                  <a:lnTo>
                    <a:pt x="1033782" y="572282"/>
                  </a:lnTo>
                  <a:cubicBezTo>
                    <a:pt x="1106102" y="602218"/>
                    <a:pt x="1156922" y="673500"/>
                    <a:pt x="1156922" y="756650"/>
                  </a:cubicBezTo>
                  <a:cubicBezTo>
                    <a:pt x="1139861" y="817426"/>
                    <a:pt x="1121662" y="975066"/>
                    <a:pt x="931418" y="936938"/>
                  </a:cubicBezTo>
                  <a:cubicBezTo>
                    <a:pt x="980818" y="952319"/>
                    <a:pt x="1045306" y="949638"/>
                    <a:pt x="1093103" y="911837"/>
                  </a:cubicBezTo>
                  <a:cubicBezTo>
                    <a:pt x="1114905" y="939143"/>
                    <a:pt x="1157700" y="1017537"/>
                    <a:pt x="1139689" y="1069421"/>
                  </a:cubicBezTo>
                  <a:cubicBezTo>
                    <a:pt x="1121678" y="1121305"/>
                    <a:pt x="1075234" y="1204160"/>
                    <a:pt x="985039" y="1223143"/>
                  </a:cubicBezTo>
                  <a:cubicBezTo>
                    <a:pt x="892994" y="1236921"/>
                    <a:pt x="804973" y="1207417"/>
                    <a:pt x="776887" y="1140927"/>
                  </a:cubicBezTo>
                  <a:cubicBezTo>
                    <a:pt x="790672" y="1131422"/>
                    <a:pt x="801340" y="1106553"/>
                    <a:pt x="813087" y="1096095"/>
                  </a:cubicBezTo>
                  <a:cubicBezTo>
                    <a:pt x="825437" y="1085100"/>
                    <a:pt x="816453" y="1005443"/>
                    <a:pt x="792626" y="964175"/>
                  </a:cubicBezTo>
                  <a:lnTo>
                    <a:pt x="793130" y="963884"/>
                  </a:lnTo>
                  <a:cubicBezTo>
                    <a:pt x="813024" y="998341"/>
                    <a:pt x="824147" y="1064560"/>
                    <a:pt x="805899" y="1097129"/>
                  </a:cubicBezTo>
                  <a:cubicBezTo>
                    <a:pt x="787651" y="1129698"/>
                    <a:pt x="723083" y="1159961"/>
                    <a:pt x="683639" y="1159301"/>
                  </a:cubicBezTo>
                  <a:cubicBezTo>
                    <a:pt x="644195" y="1158641"/>
                    <a:pt x="596127" y="1132919"/>
                    <a:pt x="569233" y="1093170"/>
                  </a:cubicBezTo>
                  <a:lnTo>
                    <a:pt x="568513" y="1090754"/>
                  </a:lnTo>
                  <a:cubicBezTo>
                    <a:pt x="591598" y="1132362"/>
                    <a:pt x="645203" y="1154842"/>
                    <a:pt x="679482" y="1162221"/>
                  </a:cubicBezTo>
                  <a:cubicBezTo>
                    <a:pt x="713761" y="1169601"/>
                    <a:pt x="755490" y="1145178"/>
                    <a:pt x="774185" y="1135031"/>
                  </a:cubicBezTo>
                  <a:cubicBezTo>
                    <a:pt x="818106" y="1204139"/>
                    <a:pt x="869653" y="1239191"/>
                    <a:pt x="972285" y="1224518"/>
                  </a:cubicBezTo>
                  <a:cubicBezTo>
                    <a:pt x="982691" y="1244918"/>
                    <a:pt x="1035969" y="1265242"/>
                    <a:pt x="1030281" y="1340359"/>
                  </a:cubicBezTo>
                  <a:cubicBezTo>
                    <a:pt x="1022429" y="1417912"/>
                    <a:pt x="953020" y="1452047"/>
                    <a:pt x="913405" y="1461368"/>
                  </a:cubicBezTo>
                  <a:cubicBezTo>
                    <a:pt x="850825" y="1456954"/>
                    <a:pt x="780590" y="1430126"/>
                    <a:pt x="753227" y="1371458"/>
                  </a:cubicBezTo>
                  <a:lnTo>
                    <a:pt x="756737" y="1369309"/>
                  </a:lnTo>
                  <a:cubicBezTo>
                    <a:pt x="787288" y="1434972"/>
                    <a:pt x="841736" y="1460651"/>
                    <a:pt x="911871" y="1465876"/>
                  </a:cubicBezTo>
                  <a:cubicBezTo>
                    <a:pt x="893931" y="1530873"/>
                    <a:pt x="826824" y="1611456"/>
                    <a:pt x="761269" y="1628054"/>
                  </a:cubicBezTo>
                  <a:cubicBezTo>
                    <a:pt x="673077" y="1642970"/>
                    <a:pt x="591564" y="1612285"/>
                    <a:pt x="558182" y="1552195"/>
                  </a:cubicBezTo>
                  <a:lnTo>
                    <a:pt x="554944" y="1544331"/>
                  </a:lnTo>
                  <a:cubicBezTo>
                    <a:pt x="581794" y="1587888"/>
                    <a:pt x="620115" y="1623412"/>
                    <a:pt x="678727" y="1632143"/>
                  </a:cubicBezTo>
                  <a:cubicBezTo>
                    <a:pt x="653380" y="1690042"/>
                    <a:pt x="578321" y="1749714"/>
                    <a:pt x="520249" y="1745209"/>
                  </a:cubicBezTo>
                  <a:cubicBezTo>
                    <a:pt x="462177" y="1740704"/>
                    <a:pt x="390439" y="1725516"/>
                    <a:pt x="352811" y="1592106"/>
                  </a:cubicBezTo>
                  <a:cubicBezTo>
                    <a:pt x="276718" y="1594495"/>
                    <a:pt x="205941" y="1494313"/>
                    <a:pt x="237021" y="1443452"/>
                  </a:cubicBezTo>
                  <a:cubicBezTo>
                    <a:pt x="190143" y="1453117"/>
                    <a:pt x="129392" y="1440804"/>
                    <a:pt x="89886" y="1375108"/>
                  </a:cubicBezTo>
                  <a:cubicBezTo>
                    <a:pt x="50380" y="1309412"/>
                    <a:pt x="66906" y="1213086"/>
                    <a:pt x="100537" y="1171427"/>
                  </a:cubicBezTo>
                  <a:cubicBezTo>
                    <a:pt x="155128" y="1187746"/>
                    <a:pt x="231827" y="1165175"/>
                    <a:pt x="291673" y="1125156"/>
                  </a:cubicBezTo>
                  <a:cubicBezTo>
                    <a:pt x="366683" y="1132065"/>
                    <a:pt x="476931" y="1101048"/>
                    <a:pt x="511418" y="1034051"/>
                  </a:cubicBezTo>
                  <a:lnTo>
                    <a:pt x="509329" y="1041153"/>
                  </a:lnTo>
                  <a:cubicBezTo>
                    <a:pt x="479058" y="1100683"/>
                    <a:pt x="362515" y="1134389"/>
                    <a:pt x="310893" y="1129981"/>
                  </a:cubicBezTo>
                  <a:cubicBezTo>
                    <a:pt x="259271" y="1125573"/>
                    <a:pt x="227025" y="1074376"/>
                    <a:pt x="199595" y="1014703"/>
                  </a:cubicBezTo>
                  <a:cubicBezTo>
                    <a:pt x="226662" y="1079430"/>
                    <a:pt x="237372" y="1107583"/>
                    <a:pt x="291719" y="1123484"/>
                  </a:cubicBezTo>
                  <a:cubicBezTo>
                    <a:pt x="261058" y="1147454"/>
                    <a:pt x="151353" y="1222778"/>
                    <a:pt x="66889" y="1138943"/>
                  </a:cubicBezTo>
                  <a:cubicBezTo>
                    <a:pt x="13436" y="1085888"/>
                    <a:pt x="-32657" y="981796"/>
                    <a:pt x="30645" y="911953"/>
                  </a:cubicBezTo>
                  <a:lnTo>
                    <a:pt x="63242" y="875989"/>
                  </a:lnTo>
                  <a:lnTo>
                    <a:pt x="66610" y="872273"/>
                  </a:lnTo>
                  <a:cubicBezTo>
                    <a:pt x="14471" y="814783"/>
                    <a:pt x="15082" y="726072"/>
                    <a:pt x="68771" y="666836"/>
                  </a:cubicBezTo>
                  <a:lnTo>
                    <a:pt x="107513" y="638275"/>
                  </a:lnTo>
                  <a:cubicBezTo>
                    <a:pt x="75957" y="571593"/>
                    <a:pt x="81033" y="454101"/>
                    <a:pt x="130050" y="394472"/>
                  </a:cubicBezTo>
                  <a:cubicBezTo>
                    <a:pt x="182831" y="364223"/>
                    <a:pt x="223751" y="353981"/>
                    <a:pt x="313262" y="359290"/>
                  </a:cubicBezTo>
                  <a:cubicBezTo>
                    <a:pt x="312856" y="360165"/>
                    <a:pt x="203467" y="335836"/>
                    <a:pt x="127611" y="399723"/>
                  </a:cubicBezTo>
                  <a:cubicBezTo>
                    <a:pt x="104244" y="370058"/>
                    <a:pt x="93247" y="332072"/>
                    <a:pt x="93247" y="291518"/>
                  </a:cubicBezTo>
                  <a:cubicBezTo>
                    <a:pt x="93247" y="170286"/>
                    <a:pt x="191525" y="72008"/>
                    <a:pt x="312758" y="72008"/>
                  </a:cubicBezTo>
                  <a:cubicBezTo>
                    <a:pt x="336736" y="72008"/>
                    <a:pt x="359816" y="75853"/>
                    <a:pt x="381090" y="83948"/>
                  </a:cubicBezTo>
                  <a:cubicBezTo>
                    <a:pt x="411802" y="33609"/>
                    <a:pt x="453668" y="0"/>
                    <a:pt x="520248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15">
            <a:extLst>
              <a:ext uri="{FF2B5EF4-FFF2-40B4-BE49-F238E27FC236}">
                <a16:creationId xmlns="" xmlns:a16="http://schemas.microsoft.com/office/drawing/2014/main" id="{115482C3-7BF7-44FF-BA66-6D17807E1E51}"/>
              </a:ext>
            </a:extLst>
          </p:cNvPr>
          <p:cNvGrpSpPr/>
          <p:nvPr/>
        </p:nvGrpSpPr>
        <p:grpSpPr>
          <a:xfrm>
            <a:off x="846176" y="1570836"/>
            <a:ext cx="5936754" cy="1961843"/>
            <a:chOff x="491556" y="1412776"/>
            <a:chExt cx="4080444" cy="1961843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8CFCE73-9104-4000-ABF3-8FDB57901530}"/>
                </a:ext>
              </a:extLst>
            </p:cNvPr>
            <p:cNvSpPr txBox="1"/>
            <p:nvPr/>
          </p:nvSpPr>
          <p:spPr>
            <a:xfrm>
              <a:off x="491556" y="1743403"/>
              <a:ext cx="408044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   POAC (Planning Organizing Actuating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Controling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) 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merupakan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fungsi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manajemen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bersifat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umum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meliputi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keseluruhan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proses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manajerial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Keempat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fungsi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manajemen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tersebut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tidak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berjalan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secara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linear, </a:t>
              </a:r>
              <a:r>
                <a:rPr lang="en-US" altLang="ko-KR" sz="2000" dirty="0" err="1" smtClean="0">
                  <a:solidFill>
                    <a:schemeClr val="bg1"/>
                  </a:solidFill>
                  <a:cs typeface="Arial" pitchFamily="34" charset="0"/>
                </a:rPr>
                <a:t>namun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 spiral.</a:t>
              </a:r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1DC8821-AC6B-4F99-8CF7-7AA293910D2B}"/>
                </a:ext>
              </a:extLst>
            </p:cNvPr>
            <p:cNvSpPr txBox="1"/>
            <p:nvPr/>
          </p:nvSpPr>
          <p:spPr>
            <a:xfrm>
              <a:off x="491556" y="1412776"/>
              <a:ext cx="4080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4"/>
                  </a:solidFill>
                  <a:cs typeface="Arial" pitchFamily="34" charset="0"/>
                </a:rPr>
                <a:t>POAC</a:t>
              </a:r>
            </a:p>
            <a:p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7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Spiral Model POAC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4469"/>
          <a:stretch>
            <a:fillRect/>
          </a:stretch>
        </p:blipFill>
        <p:spPr>
          <a:xfrm>
            <a:off x="332707" y="1341855"/>
            <a:ext cx="4087898" cy="3320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34794E4-F1A6-4A2D-84F8-DE23941AFDD3}"/>
              </a:ext>
            </a:extLst>
          </p:cNvPr>
          <p:cNvGrpSpPr/>
          <p:nvPr/>
        </p:nvGrpSpPr>
        <p:grpSpPr>
          <a:xfrm>
            <a:off x="5790085" y="1636876"/>
            <a:ext cx="5166286" cy="668653"/>
            <a:chOff x="803640" y="3362835"/>
            <a:chExt cx="2059657" cy="668653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6E9F344C-2473-438A-BBBF-45DBB6041314}"/>
                </a:ext>
              </a:extLst>
            </p:cNvPr>
            <p:cNvSpPr txBox="1"/>
            <p:nvPr/>
          </p:nvSpPr>
          <p:spPr>
            <a:xfrm>
              <a:off x="803640" y="3631378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3276998-D998-41E4-A702-AC774AE5893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1"/>
                  </a:solidFill>
                  <a:cs typeface="Arial" pitchFamily="34" charset="0"/>
                </a:rPr>
                <a:t>Bergerak</a:t>
              </a:r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1"/>
                  </a:solidFill>
                  <a:cs typeface="Arial" pitchFamily="34" charset="0"/>
                </a:rPr>
                <a:t>t</a:t>
              </a:r>
              <a:r>
                <a:rPr lang="en-US" altLang="ko-KR" sz="2000" b="1" dirty="0" err="1" smtClean="0">
                  <a:solidFill>
                    <a:schemeClr val="accent1"/>
                  </a:solidFill>
                  <a:cs typeface="Arial" pitchFamily="34" charset="0"/>
                </a:rPr>
                <a:t>erus</a:t>
              </a:r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1"/>
                  </a:solidFill>
                  <a:cs typeface="Arial" pitchFamily="34" charset="0"/>
                </a:rPr>
                <a:t>menerus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EE9B98E5-E671-4F73-80D4-3545228FE908}"/>
              </a:ext>
            </a:extLst>
          </p:cNvPr>
          <p:cNvSpPr/>
          <p:nvPr/>
        </p:nvSpPr>
        <p:spPr>
          <a:xfrm>
            <a:off x="5192483" y="1721551"/>
            <a:ext cx="509349" cy="50934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8" name="Donut 15">
            <a:extLst>
              <a:ext uri="{FF2B5EF4-FFF2-40B4-BE49-F238E27FC236}">
                <a16:creationId xmlns="" xmlns:a16="http://schemas.microsoft.com/office/drawing/2014/main" id="{34B9E3EC-EF85-4D93-839C-0C05AA842DD8}"/>
              </a:ext>
            </a:extLst>
          </p:cNvPr>
          <p:cNvSpPr/>
          <p:nvPr/>
        </p:nvSpPr>
        <p:spPr>
          <a:xfrm>
            <a:off x="5275880" y="1797404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A34794E4-F1A6-4A2D-84F8-DE23941AFDD3}"/>
              </a:ext>
            </a:extLst>
          </p:cNvPr>
          <p:cNvGrpSpPr/>
          <p:nvPr/>
        </p:nvGrpSpPr>
        <p:grpSpPr>
          <a:xfrm>
            <a:off x="5790085" y="2683400"/>
            <a:ext cx="5166286" cy="707886"/>
            <a:chOff x="803640" y="3362835"/>
            <a:chExt cx="2059657" cy="707886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E9F344C-2473-438A-BBBF-45DBB6041314}"/>
                </a:ext>
              </a:extLst>
            </p:cNvPr>
            <p:cNvSpPr txBox="1"/>
            <p:nvPr/>
          </p:nvSpPr>
          <p:spPr>
            <a:xfrm>
              <a:off x="803640" y="3631378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3276998-D998-41E4-A702-AC774AE5893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1"/>
                  </a:solidFill>
                  <a:cs typeface="Arial" pitchFamily="34" charset="0"/>
                </a:rPr>
                <a:t>Merencanakan</a:t>
              </a:r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, </a:t>
              </a:r>
              <a:r>
                <a:rPr lang="en-US" altLang="ko-KR" sz="2000" b="1" dirty="0" err="1" smtClean="0">
                  <a:solidFill>
                    <a:schemeClr val="accent1"/>
                  </a:solidFill>
                  <a:cs typeface="Arial" pitchFamily="34" charset="0"/>
                </a:rPr>
                <a:t>mengorganisir</a:t>
              </a:r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, </a:t>
              </a:r>
              <a:r>
                <a:rPr lang="en-US" altLang="ko-KR" sz="2000" b="1" dirty="0" err="1" smtClean="0">
                  <a:solidFill>
                    <a:schemeClr val="accent1"/>
                  </a:solidFill>
                  <a:cs typeface="Arial" pitchFamily="34" charset="0"/>
                </a:rPr>
                <a:t>melaksanakan</a:t>
              </a:r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, </a:t>
              </a:r>
              <a:r>
                <a:rPr lang="en-US" altLang="ko-KR" sz="2000" b="1" dirty="0" err="1" smtClean="0">
                  <a:solidFill>
                    <a:schemeClr val="accent1"/>
                  </a:solidFill>
                  <a:cs typeface="Arial" pitchFamily="34" charset="0"/>
                </a:rPr>
                <a:t>mengendalikan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EE9B98E5-E671-4F73-80D4-3545228FE908}"/>
              </a:ext>
            </a:extLst>
          </p:cNvPr>
          <p:cNvSpPr/>
          <p:nvPr/>
        </p:nvSpPr>
        <p:spPr>
          <a:xfrm>
            <a:off x="5192483" y="2768075"/>
            <a:ext cx="509349" cy="50934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="" xmlns:a16="http://schemas.microsoft.com/office/drawing/2014/main" id="{566609CF-02CE-40B0-B7B1-C472C0BE4DD4}"/>
              </a:ext>
            </a:extLst>
          </p:cNvPr>
          <p:cNvSpPr/>
          <p:nvPr/>
        </p:nvSpPr>
        <p:spPr>
          <a:xfrm rot="20700000">
            <a:off x="5278519" y="2874951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A34794E4-F1A6-4A2D-84F8-DE23941AFDD3}"/>
              </a:ext>
            </a:extLst>
          </p:cNvPr>
          <p:cNvGrpSpPr/>
          <p:nvPr/>
        </p:nvGrpSpPr>
        <p:grpSpPr>
          <a:xfrm>
            <a:off x="5790085" y="3775958"/>
            <a:ext cx="5166286" cy="668653"/>
            <a:chOff x="803640" y="3362835"/>
            <a:chExt cx="2059657" cy="668653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6E9F344C-2473-438A-BBBF-45DBB6041314}"/>
                </a:ext>
              </a:extLst>
            </p:cNvPr>
            <p:cNvSpPr txBox="1"/>
            <p:nvPr/>
          </p:nvSpPr>
          <p:spPr>
            <a:xfrm>
              <a:off x="803640" y="3631378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93276998-D998-41E4-A702-AC774AE5893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1"/>
                  </a:solidFill>
                  <a:cs typeface="Arial" pitchFamily="34" charset="0"/>
                </a:rPr>
                <a:t>Evaluasi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EE9B98E5-E671-4F73-80D4-3545228FE908}"/>
              </a:ext>
            </a:extLst>
          </p:cNvPr>
          <p:cNvSpPr/>
          <p:nvPr/>
        </p:nvSpPr>
        <p:spPr>
          <a:xfrm>
            <a:off x="5192483" y="3860633"/>
            <a:ext cx="509349" cy="50934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1" name="Rounded Rectangle 51">
            <a:extLst>
              <a:ext uri="{FF2B5EF4-FFF2-40B4-BE49-F238E27FC236}">
                <a16:creationId xmlns="" xmlns:a16="http://schemas.microsoft.com/office/drawing/2014/main" id="{30115854-AE1F-4DDC-A2EF-D4A30A0219EF}"/>
              </a:ext>
            </a:extLst>
          </p:cNvPr>
          <p:cNvSpPr/>
          <p:nvPr/>
        </p:nvSpPr>
        <p:spPr>
          <a:xfrm rot="16200000" flipH="1">
            <a:off x="5252686" y="3917672"/>
            <a:ext cx="419713" cy="39527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A34794E4-F1A6-4A2D-84F8-DE23941AFDD3}"/>
              </a:ext>
            </a:extLst>
          </p:cNvPr>
          <p:cNvGrpSpPr/>
          <p:nvPr/>
        </p:nvGrpSpPr>
        <p:grpSpPr>
          <a:xfrm>
            <a:off x="5790085" y="4703771"/>
            <a:ext cx="5166286" cy="629482"/>
            <a:chOff x="803640" y="3402006"/>
            <a:chExt cx="2059657" cy="629482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E9F344C-2473-438A-BBBF-45DBB6041314}"/>
                </a:ext>
              </a:extLst>
            </p:cNvPr>
            <p:cNvSpPr txBox="1"/>
            <p:nvPr/>
          </p:nvSpPr>
          <p:spPr>
            <a:xfrm>
              <a:off x="803640" y="3631378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93276998-D998-41E4-A702-AC774AE58933}"/>
                </a:ext>
              </a:extLst>
            </p:cNvPr>
            <p:cNvSpPr txBox="1"/>
            <p:nvPr/>
          </p:nvSpPr>
          <p:spPr>
            <a:xfrm>
              <a:off x="803640" y="3402006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Repeat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EE9B98E5-E671-4F73-80D4-3545228FE908}"/>
              </a:ext>
            </a:extLst>
          </p:cNvPr>
          <p:cNvSpPr/>
          <p:nvPr/>
        </p:nvSpPr>
        <p:spPr>
          <a:xfrm>
            <a:off x="5192483" y="4749275"/>
            <a:ext cx="509349" cy="50934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7" name="Donut 39">
            <a:extLst>
              <a:ext uri="{FF2B5EF4-FFF2-40B4-BE49-F238E27FC236}">
                <a16:creationId xmlns="" xmlns:a16="http://schemas.microsoft.com/office/drawing/2014/main" id="{E85AA498-678E-4540-BCA5-AD2D192C6FB6}"/>
              </a:ext>
            </a:extLst>
          </p:cNvPr>
          <p:cNvSpPr/>
          <p:nvPr/>
        </p:nvSpPr>
        <p:spPr>
          <a:xfrm>
            <a:off x="5273013" y="4815633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4FF5903-AAD1-488A-A957-70339EBC8FD1}"/>
              </a:ext>
            </a:extLst>
          </p:cNvPr>
          <p:cNvSpPr/>
          <p:nvPr/>
        </p:nvSpPr>
        <p:spPr>
          <a:xfrm>
            <a:off x="-1" y="2787409"/>
            <a:ext cx="9572018" cy="168406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5E13F28-A81B-4891-AAD5-04B5F27F836B}"/>
              </a:ext>
            </a:extLst>
          </p:cNvPr>
          <p:cNvSpPr/>
          <p:nvPr/>
        </p:nvSpPr>
        <p:spPr>
          <a:xfrm>
            <a:off x="-1" y="2939809"/>
            <a:ext cx="9572018" cy="137926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-4687907" y="3105871"/>
            <a:ext cx="119644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 err="1" smtClean="0">
                <a:solidFill>
                  <a:schemeClr val="bg1"/>
                </a:solidFill>
                <a:latin typeface="Bahnschrift SemiLight" pitchFamily="34" charset="0"/>
                <a:cs typeface="Arial" pitchFamily="34" charset="0"/>
              </a:rPr>
              <a:t>Kenapa</a:t>
            </a:r>
            <a:r>
              <a:rPr lang="en-US" altLang="ko-KR" sz="4800" b="1" dirty="0" smtClean="0">
                <a:solidFill>
                  <a:schemeClr val="bg1"/>
                </a:solidFill>
                <a:latin typeface="Bahnschrift SemiLight" pitchFamily="34" charset="0"/>
                <a:cs typeface="Arial" pitchFamily="34" charset="0"/>
              </a:rPr>
              <a:t> POAC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Bahnschrift SemiLight" pitchFamily="34" charset="0"/>
                <a:cs typeface="Arial" pitchFamily="34" charset="0"/>
              </a:rPr>
              <a:t>itu</a:t>
            </a:r>
            <a:r>
              <a:rPr lang="en-US" altLang="ko-KR" sz="4800" b="1" dirty="0" smtClean="0">
                <a:solidFill>
                  <a:schemeClr val="bg1"/>
                </a:solidFill>
                <a:latin typeface="Bahnschrift SemiLight" pitchFamily="34" charset="0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Bahnschrift SemiLight" pitchFamily="34" charset="0"/>
                <a:cs typeface="Arial" pitchFamily="34" charset="0"/>
              </a:rPr>
              <a:t>penting</a:t>
            </a:r>
            <a:r>
              <a:rPr lang="en-US" altLang="ko-KR" sz="4800" b="1" dirty="0" smtClean="0">
                <a:solidFill>
                  <a:schemeClr val="bg1"/>
                </a:solidFill>
                <a:latin typeface="Bahnschrift SemiLight" pitchFamily="34" charset="0"/>
                <a:cs typeface="Arial" pitchFamily="34" charset="0"/>
              </a:rPr>
              <a:t>?</a:t>
            </a:r>
            <a:endParaRPr lang="ko-KR" altLang="en-US" sz="4800" b="1" dirty="0">
              <a:solidFill>
                <a:schemeClr val="bg1"/>
              </a:solidFill>
              <a:latin typeface="Bahnschrift SemiLigh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pentingnya</a:t>
            </a:r>
            <a:r>
              <a:rPr lang="en-US" dirty="0" smtClean="0"/>
              <a:t> POAC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2533E38E-3071-4CA2-9F03-A4EBAE5F5175}"/>
              </a:ext>
            </a:extLst>
          </p:cNvPr>
          <p:cNvSpPr/>
          <p:nvPr/>
        </p:nvSpPr>
        <p:spPr>
          <a:xfrm>
            <a:off x="2823303" y="3639170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12D5A84-9C34-4960-954B-0699AA41508D}"/>
              </a:ext>
            </a:extLst>
          </p:cNvPr>
          <p:cNvSpPr/>
          <p:nvPr/>
        </p:nvSpPr>
        <p:spPr>
          <a:xfrm>
            <a:off x="4945990" y="3622228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C82F33D2-4F54-4AD1-970D-7E32AC19ED11}"/>
              </a:ext>
            </a:extLst>
          </p:cNvPr>
          <p:cNvSpPr/>
          <p:nvPr/>
        </p:nvSpPr>
        <p:spPr>
          <a:xfrm>
            <a:off x="7055798" y="3601105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EFAFF0D5-D981-4512-B28B-9310082FF653}"/>
              </a:ext>
            </a:extLst>
          </p:cNvPr>
          <p:cNvSpPr/>
          <p:nvPr/>
        </p:nvSpPr>
        <p:spPr>
          <a:xfrm>
            <a:off x="7055798" y="3626126"/>
            <a:ext cx="936000" cy="936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DB1CDF4E-C7C7-431E-85AD-B0EDCE90E39B}"/>
              </a:ext>
            </a:extLst>
          </p:cNvPr>
          <p:cNvCxnSpPr>
            <a:stCxn id="4" idx="2"/>
          </p:cNvCxnSpPr>
          <p:nvPr/>
        </p:nvCxnSpPr>
        <p:spPr>
          <a:xfrm flipH="1">
            <a:off x="3793584" y="4090228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C35F0FDA-9469-4DA3-90FA-A8FAE5AD7BE6}"/>
              </a:ext>
            </a:extLst>
          </p:cNvPr>
          <p:cNvCxnSpPr>
            <a:cxnSpLocks/>
          </p:cNvCxnSpPr>
          <p:nvPr/>
        </p:nvCxnSpPr>
        <p:spPr>
          <a:xfrm>
            <a:off x="3291303" y="2534862"/>
            <a:ext cx="5384901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879CE7A-AC81-4058-B590-7AD71AF9A49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903392" y="4069105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325CA0C-5CAB-4864-9AF6-773601E69F27}"/>
              </a:ext>
            </a:extLst>
          </p:cNvPr>
          <p:cNvCxnSpPr>
            <a:endCxn id="5" idx="6"/>
          </p:cNvCxnSpPr>
          <p:nvPr/>
        </p:nvCxnSpPr>
        <p:spPr>
          <a:xfrm flipH="1">
            <a:off x="7991798" y="4069105"/>
            <a:ext cx="6844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16C5B64-6674-4ED4-A0AB-6FA9DEEEC452}"/>
              </a:ext>
            </a:extLst>
          </p:cNvPr>
          <p:cNvCxnSpPr>
            <a:cxnSpLocks/>
          </p:cNvCxnSpPr>
          <p:nvPr/>
        </p:nvCxnSpPr>
        <p:spPr>
          <a:xfrm flipV="1">
            <a:off x="8676204" y="2534862"/>
            <a:ext cx="0" cy="1534243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D70EA3CE-1616-4632-B210-868DE2E22778}"/>
              </a:ext>
            </a:extLst>
          </p:cNvPr>
          <p:cNvCxnSpPr/>
          <p:nvPr/>
        </p:nvCxnSpPr>
        <p:spPr>
          <a:xfrm flipV="1">
            <a:off x="3291303" y="2534862"/>
            <a:ext cx="0" cy="553791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C1E4473-05E3-490A-B1EA-C1D2A0DCB22A}"/>
              </a:ext>
            </a:extLst>
          </p:cNvPr>
          <p:cNvSpPr txBox="1"/>
          <p:nvPr/>
        </p:nvSpPr>
        <p:spPr>
          <a:xfrm>
            <a:off x="2303921" y="3191138"/>
            <a:ext cx="1974766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POAC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426BC35-18B7-4E9F-9516-2E845E8E7AE8}"/>
              </a:ext>
            </a:extLst>
          </p:cNvPr>
          <p:cNvSpPr txBox="1"/>
          <p:nvPr/>
        </p:nvSpPr>
        <p:spPr>
          <a:xfrm>
            <a:off x="4419464" y="4573620"/>
            <a:ext cx="1974766" cy="677108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  <a:cs typeface="Arial" pitchFamily="34" charset="0"/>
              </a:rPr>
              <a:t>Program </a:t>
            </a:r>
            <a:r>
              <a:rPr lang="en-US" altLang="ko-KR" b="1" dirty="0" err="1" smtClean="0">
                <a:solidFill>
                  <a:schemeClr val="accent2"/>
                </a:solidFill>
                <a:cs typeface="Arial" pitchFamily="34" charset="0"/>
              </a:rPr>
              <a:t>Kerja</a:t>
            </a:r>
            <a:r>
              <a:rPr lang="en-US" altLang="ko-KR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2"/>
                </a:solidFill>
                <a:cs typeface="Arial" pitchFamily="34" charset="0"/>
              </a:rPr>
              <a:t>Himpunan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534E1B9-0C47-484F-8095-29C9F4404DD9}"/>
              </a:ext>
            </a:extLst>
          </p:cNvPr>
          <p:cNvSpPr txBox="1"/>
          <p:nvPr/>
        </p:nvSpPr>
        <p:spPr>
          <a:xfrm>
            <a:off x="6549240" y="4546520"/>
            <a:ext cx="1974766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3"/>
                </a:solidFill>
                <a:cs typeface="Arial" pitchFamily="34" charset="0"/>
              </a:rPr>
              <a:t>Visi</a:t>
            </a:r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3"/>
                </a:solidFill>
                <a:cs typeface="Arial" pitchFamily="34" charset="0"/>
              </a:rPr>
              <a:t>Misi</a:t>
            </a:r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n-US" altLang="ko-KR" b="1" dirty="0" err="1" smtClean="0">
                <a:solidFill>
                  <a:schemeClr val="accent3"/>
                </a:solidFill>
                <a:cs typeface="Arial" pitchFamily="34" charset="0"/>
              </a:rPr>
              <a:t>Himpupnan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="" xmlns:a16="http://schemas.microsoft.com/office/drawing/2014/main" id="{C82677BD-1CB1-43F9-A646-AA3C557568BB}"/>
              </a:ext>
            </a:extLst>
          </p:cNvPr>
          <p:cNvSpPr/>
          <p:nvPr/>
        </p:nvSpPr>
        <p:spPr>
          <a:xfrm rot="2700000">
            <a:off x="5248484" y="3800342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FD4C7482-FD31-47C2-8C0B-7523E751ABFF}"/>
              </a:ext>
            </a:extLst>
          </p:cNvPr>
          <p:cNvSpPr/>
          <p:nvPr/>
        </p:nvSpPr>
        <p:spPr>
          <a:xfrm>
            <a:off x="3110365" y="3902834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Block Arc 25">
            <a:extLst>
              <a:ext uri="{FF2B5EF4-FFF2-40B4-BE49-F238E27FC236}">
                <a16:creationId xmlns="" xmlns:a16="http://schemas.microsoft.com/office/drawing/2014/main" id="{932EB2CB-D946-41D0-9D34-A6882F7984C1}"/>
              </a:ext>
            </a:extLst>
          </p:cNvPr>
          <p:cNvSpPr/>
          <p:nvPr/>
        </p:nvSpPr>
        <p:spPr>
          <a:xfrm>
            <a:off x="7400182" y="3875502"/>
            <a:ext cx="247231" cy="36036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C1E4473-05E3-490A-B1EA-C1D2A0DCB22A}"/>
              </a:ext>
            </a:extLst>
          </p:cNvPr>
          <p:cNvSpPr txBox="1"/>
          <p:nvPr/>
        </p:nvSpPr>
        <p:spPr>
          <a:xfrm>
            <a:off x="8447904" y="3043542"/>
            <a:ext cx="1974766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i="1" dirty="0" err="1" smtClean="0">
                <a:solidFill>
                  <a:schemeClr val="bg1"/>
                </a:solidFill>
                <a:cs typeface="Arial" pitchFamily="34" charset="0"/>
              </a:rPr>
              <a:t>Didukung</a:t>
            </a:r>
            <a:endParaRPr lang="ko-KR" altLang="en-US" b="1" i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4FF5903-AAD1-488A-A957-70339EBC8FD1}"/>
              </a:ext>
            </a:extLst>
          </p:cNvPr>
          <p:cNvSpPr/>
          <p:nvPr/>
        </p:nvSpPr>
        <p:spPr>
          <a:xfrm>
            <a:off x="-1" y="2787409"/>
            <a:ext cx="9572018" cy="168406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5E13F28-A81B-4891-AAD5-04B5F27F836B}"/>
              </a:ext>
            </a:extLst>
          </p:cNvPr>
          <p:cNvSpPr/>
          <p:nvPr/>
        </p:nvSpPr>
        <p:spPr>
          <a:xfrm>
            <a:off x="-1" y="2939809"/>
            <a:ext cx="9572018" cy="137926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-2382614" y="3024682"/>
            <a:ext cx="54776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 smtClean="0">
                <a:solidFill>
                  <a:schemeClr val="bg1"/>
                </a:solidFill>
                <a:latin typeface="Bahnschrift SemiLight" pitchFamily="34" charset="0"/>
                <a:cs typeface="Arial" pitchFamily="34" charset="0"/>
              </a:rPr>
              <a:t>POAC </a:t>
            </a:r>
            <a:endParaRPr lang="ko-KR" altLang="en-US" sz="4800" b="1" dirty="0">
              <a:solidFill>
                <a:schemeClr val="bg1"/>
              </a:solidFill>
              <a:latin typeface="Bahnschrift SemiLigh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POAC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9ECF655-C545-42B1-8C7F-17F948D2FEA9}"/>
              </a:ext>
            </a:extLst>
          </p:cNvPr>
          <p:cNvGrpSpPr/>
          <p:nvPr/>
        </p:nvGrpSpPr>
        <p:grpSpPr>
          <a:xfrm>
            <a:off x="3741176" y="2106694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="" xmlns:a16="http://schemas.microsoft.com/office/drawing/2014/main" id="{2105A37D-D707-40EE-9BD5-D78FFC2BA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E01B437C-1417-4FD4-8E14-BD36ADDDFB82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="" xmlns:a16="http://schemas.microsoft.com/office/drawing/2014/main" id="{C36B764B-0932-49EC-9734-122D17CF5772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="" xmlns:a16="http://schemas.microsoft.com/office/drawing/2014/main" id="{62515AF8-A01B-47D8-B100-1802724037AD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="" xmlns:a16="http://schemas.microsoft.com/office/drawing/2014/main" id="{A1AA232D-E4F9-4E47-816F-038A0E9548EC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="" xmlns:a16="http://schemas.microsoft.com/office/drawing/2014/main" id="{A2FE1C70-986F-4F9C-8020-D22344080C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E842304-7C12-463A-AF40-93EB81353568}"/>
              </a:ext>
            </a:extLst>
          </p:cNvPr>
          <p:cNvGrpSpPr/>
          <p:nvPr/>
        </p:nvGrpSpPr>
        <p:grpSpPr>
          <a:xfrm>
            <a:off x="8743953" y="2455222"/>
            <a:ext cx="2654101" cy="1102711"/>
            <a:chOff x="-475010" y="1068012"/>
            <a:chExt cx="4241713" cy="1102711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0CB3E83-D1E8-4B4C-9867-54B7C80B2A11}"/>
                </a:ext>
              </a:extLst>
            </p:cNvPr>
            <p:cNvSpPr txBox="1"/>
            <p:nvPr/>
          </p:nvSpPr>
          <p:spPr>
            <a:xfrm>
              <a:off x="-475010" y="1068012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4"/>
                  </a:solidFill>
                  <a:cs typeface="Arial" pitchFamily="34" charset="0"/>
                </a:rPr>
                <a:t>ORGANIZING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70C8860-4BFA-454A-9D85-C690F318ECC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Membagi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suatu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kegiatan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besar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menjadi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kegiatan-kegiatan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lebih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kecil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092727E-67AF-482D-A3DE-FB9619F9168C}"/>
              </a:ext>
            </a:extLst>
          </p:cNvPr>
          <p:cNvSpPr/>
          <p:nvPr/>
        </p:nvSpPr>
        <p:spPr>
          <a:xfrm>
            <a:off x="9761526" y="1832853"/>
            <a:ext cx="622189" cy="622189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ounded Rectangle 24">
            <a:extLst>
              <a:ext uri="{FF2B5EF4-FFF2-40B4-BE49-F238E27FC236}">
                <a16:creationId xmlns="" xmlns:a16="http://schemas.microsoft.com/office/drawing/2014/main" id="{88161B96-1876-4707-BE52-5C78718EF5EE}"/>
              </a:ext>
            </a:extLst>
          </p:cNvPr>
          <p:cNvSpPr/>
          <p:nvPr/>
        </p:nvSpPr>
        <p:spPr>
          <a:xfrm>
            <a:off x="9929917" y="201958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8846CD1-222C-422C-8C83-CAB2FB886BBE}"/>
              </a:ext>
            </a:extLst>
          </p:cNvPr>
          <p:cNvGrpSpPr/>
          <p:nvPr/>
        </p:nvGrpSpPr>
        <p:grpSpPr>
          <a:xfrm>
            <a:off x="8743953" y="4984033"/>
            <a:ext cx="2654101" cy="1348932"/>
            <a:chOff x="-475010" y="1068012"/>
            <a:chExt cx="4241713" cy="1348932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9ED1300-709B-4379-98D7-28ECAD33BFC7}"/>
                </a:ext>
              </a:extLst>
            </p:cNvPr>
            <p:cNvSpPr txBox="1"/>
            <p:nvPr/>
          </p:nvSpPr>
          <p:spPr>
            <a:xfrm>
              <a:off x="-475010" y="1068012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2"/>
                  </a:solidFill>
                  <a:cs typeface="Arial" pitchFamily="34" charset="0"/>
                </a:rPr>
                <a:t>CONTROLING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2EEA403A-155F-4B40-81F0-59ADDBC318FA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Proses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memastikan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pelaksanaan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agar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sesuai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rencana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, san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mencapai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tujuan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60D2B13-9F98-41AE-8BFD-67655D08CFFA}"/>
              </a:ext>
            </a:extLst>
          </p:cNvPr>
          <p:cNvSpPr/>
          <p:nvPr/>
        </p:nvSpPr>
        <p:spPr>
          <a:xfrm>
            <a:off x="9761526" y="4361664"/>
            <a:ext cx="622189" cy="62218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EA2FD-6C5C-4941-AD46-2DD027AB7CD2}"/>
              </a:ext>
            </a:extLst>
          </p:cNvPr>
          <p:cNvGrpSpPr/>
          <p:nvPr/>
        </p:nvGrpSpPr>
        <p:grpSpPr>
          <a:xfrm>
            <a:off x="840558" y="2464114"/>
            <a:ext cx="2654101" cy="1379710"/>
            <a:chOff x="-475010" y="1068012"/>
            <a:chExt cx="4241713" cy="1379710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3A262C5-6FFA-457E-851A-1105D7DB923E}"/>
                </a:ext>
              </a:extLst>
            </p:cNvPr>
            <p:cNvSpPr txBox="1"/>
            <p:nvPr/>
          </p:nvSpPr>
          <p:spPr>
            <a:xfrm>
              <a:off x="-475010" y="1068012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PLANNING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45CC8DC-1E1B-48C0-823A-DC3250C82D2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Bagaimana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menyusun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strategi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  <a:cs typeface="Arial" pitchFamily="34" charset="0"/>
                </a:rPr>
                <a:t>atau</a:t>
              </a:r>
              <a:r>
                <a:rPr lang="en-US" altLang="ko-KR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perencanaan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mencapai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suatu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tujuan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tertentu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?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F250C0EA-9B9E-4579-8405-A4D0F6BC3F33}"/>
              </a:ext>
            </a:extLst>
          </p:cNvPr>
          <p:cNvSpPr/>
          <p:nvPr/>
        </p:nvSpPr>
        <p:spPr>
          <a:xfrm>
            <a:off x="1858132" y="1841745"/>
            <a:ext cx="622189" cy="62218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238FC3B7-82A2-4FD7-AF38-3398B240EACD}"/>
              </a:ext>
            </a:extLst>
          </p:cNvPr>
          <p:cNvGrpSpPr/>
          <p:nvPr/>
        </p:nvGrpSpPr>
        <p:grpSpPr>
          <a:xfrm>
            <a:off x="840558" y="5008315"/>
            <a:ext cx="2654101" cy="1333543"/>
            <a:chOff x="-475010" y="1083401"/>
            <a:chExt cx="4241713" cy="1333543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DD7CEBB-4427-46B6-B383-BAE391B51C2A}"/>
                </a:ext>
              </a:extLst>
            </p:cNvPr>
            <p:cNvSpPr txBox="1"/>
            <p:nvPr/>
          </p:nvSpPr>
          <p:spPr>
            <a:xfrm>
              <a:off x="-475010" y="1083401"/>
              <a:ext cx="424171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3"/>
                  </a:solidFill>
                  <a:cs typeface="Arial" pitchFamily="34" charset="0"/>
                </a:rPr>
                <a:t>ACTUATING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3762E3D-7A7A-4FC1-B299-FD920ECA3D4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Membujuk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sumber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daya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bersama-sama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mencapai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tujuan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telah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ditetapkan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  <a:cs typeface="Arial" pitchFamily="34" charset="0"/>
                </a:rPr>
                <a:t>bersama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561D1D1F-C5E6-4AD9-8B4B-D6729A141156}"/>
              </a:ext>
            </a:extLst>
          </p:cNvPr>
          <p:cNvSpPr/>
          <p:nvPr/>
        </p:nvSpPr>
        <p:spPr>
          <a:xfrm>
            <a:off x="1858132" y="4370557"/>
            <a:ext cx="622189" cy="622189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1">
            <a:extLst>
              <a:ext uri="{FF2B5EF4-FFF2-40B4-BE49-F238E27FC236}">
                <a16:creationId xmlns="" xmlns:a16="http://schemas.microsoft.com/office/drawing/2014/main" id="{566609CF-02CE-40B0-B7B1-C472C0BE4DD4}"/>
              </a:ext>
            </a:extLst>
          </p:cNvPr>
          <p:cNvSpPr/>
          <p:nvPr/>
        </p:nvSpPr>
        <p:spPr>
          <a:xfrm rot="20700000">
            <a:off x="1981387" y="4554020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Pie 2">
            <a:extLst>
              <a:ext uri="{FF2B5EF4-FFF2-40B4-BE49-F238E27FC236}">
                <a16:creationId xmlns="" xmlns:a16="http://schemas.microsoft.com/office/drawing/2014/main" id="{1ABB0902-A3B1-4B55-923B-604B821BBEB8}"/>
              </a:ext>
            </a:extLst>
          </p:cNvPr>
          <p:cNvSpPr/>
          <p:nvPr/>
        </p:nvSpPr>
        <p:spPr>
          <a:xfrm>
            <a:off x="9910595" y="4507214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="" xmlns:a16="http://schemas.microsoft.com/office/drawing/2014/main" id="{34B9E3EC-EF85-4D93-839C-0C05AA842DD8}"/>
              </a:ext>
            </a:extLst>
          </p:cNvPr>
          <p:cNvSpPr/>
          <p:nvPr/>
        </p:nvSpPr>
        <p:spPr>
          <a:xfrm>
            <a:off x="1991022" y="197480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0" name="Graphic 33">
            <a:extLst>
              <a:ext uri="{FF2B5EF4-FFF2-40B4-BE49-F238E27FC236}">
                <a16:creationId xmlns="" xmlns:a16="http://schemas.microsoft.com/office/drawing/2014/main" id="{51008416-4544-4BC4-B2A7-F6A83ED9D976}"/>
              </a:ext>
            </a:extLst>
          </p:cNvPr>
          <p:cNvGrpSpPr/>
          <p:nvPr/>
        </p:nvGrpSpPr>
        <p:grpSpPr>
          <a:xfrm>
            <a:off x="5396784" y="2778453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D44596DD-3687-42BE-B9C7-FCFA4649F819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CBC19B1B-4696-4CA8-802C-29F44742B21B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85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169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LENOVO</cp:lastModifiedBy>
  <cp:revision>141</cp:revision>
  <dcterms:created xsi:type="dcterms:W3CDTF">2019-01-14T06:35:35Z</dcterms:created>
  <dcterms:modified xsi:type="dcterms:W3CDTF">2019-12-20T07:36:21Z</dcterms:modified>
</cp:coreProperties>
</file>