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1" r:id="rId3"/>
    <p:sldId id="271" r:id="rId4"/>
    <p:sldId id="257" r:id="rId5"/>
    <p:sldId id="269" r:id="rId6"/>
    <p:sldId id="264" r:id="rId7"/>
    <p:sldId id="262" r:id="rId8"/>
    <p:sldId id="268" r:id="rId9"/>
    <p:sldId id="265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4662" autoAdjust="0"/>
  </p:normalViewPr>
  <p:slideViewPr>
    <p:cSldViewPr>
      <p:cViewPr>
        <p:scale>
          <a:sx n="68" d="100"/>
          <a:sy n="68" d="100"/>
        </p:scale>
        <p:origin x="-91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06543-178E-46FF-84DA-724E40DC60EE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3CCC-2229-40D8-B75C-58F582196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3CCC-2229-40D8-B75C-58F582196B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3CCC-2229-40D8-B75C-58F582196B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1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3CCC-2229-40D8-B75C-58F582196B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5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3CCC-2229-40D8-B75C-58F582196B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6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6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3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7914-773F-49EF-9EEB-9329DCB4A084}" type="datetimeFigureOut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3A5F-5695-4330-8B17-B622A0F3D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6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audio" Target="../media/audio1.bin"/><Relationship Id="rId7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8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latin typeface="Agency FB" panose="020B0503020202020204" pitchFamily="34" charset="0"/>
              </a:rPr>
              <a:t>Belajar</a:t>
            </a:r>
            <a:r>
              <a:rPr lang="en-US" sz="6000" b="1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Komputer</a:t>
            </a:r>
            <a:r>
              <a:rPr lang="en-US" sz="60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</a:br>
            <a:r>
              <a:rPr lang="en-US" sz="6000" b="1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Game</a:t>
            </a:r>
            <a:r>
              <a:rPr lang="en-US" sz="6000" b="1" dirty="0" err="1">
                <a:latin typeface="Agency FB" panose="020B0503020202020204" pitchFamily="34" charset="0"/>
              </a:rPr>
              <a:t>Kursor</a:t>
            </a:r>
            <a:r>
              <a:rPr lang="en-US" sz="60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1.Sebelum </a:t>
            </a:r>
            <a:r>
              <a:rPr lang="en-US" dirty="0" err="1" smtClean="0"/>
              <a:t>mulai</a:t>
            </a:r>
            <a:r>
              <a:rPr lang="en-US" dirty="0" smtClean="0"/>
              <a:t> main </a:t>
            </a:r>
            <a:r>
              <a:rPr lang="en-US" dirty="0" err="1" smtClean="0"/>
              <a:t>berdoa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2.Segala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terjadi,Pengembang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r>
              <a:rPr lang="en-US" dirty="0" smtClean="0"/>
              <a:t>3.Game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edukasi</a:t>
            </a:r>
            <a:r>
              <a:rPr lang="en-US" dirty="0" smtClean="0"/>
              <a:t> </a:t>
            </a:r>
            <a:r>
              <a:rPr lang="en-US" dirty="0" err="1" smtClean="0"/>
              <a:t>anak-anak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7675419" y="5950526"/>
            <a:ext cx="14478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4958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Selamat</a:t>
            </a:r>
            <a:r>
              <a:rPr lang="en-US" sz="72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Anda</a:t>
            </a:r>
            <a:r>
              <a:rPr lang="en-US" sz="72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Berhasil</a:t>
            </a:r>
            <a:r>
              <a:rPr lang="en-US" sz="72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!</a:t>
            </a:r>
            <a:endParaRPr lang="en-US" sz="72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err="1" smtClean="0"/>
              <a:t>Tetaplah</a:t>
            </a:r>
            <a:r>
              <a:rPr lang="en-US" sz="5400" dirty="0" smtClean="0"/>
              <a:t> </a:t>
            </a:r>
            <a:r>
              <a:rPr lang="en-US" sz="5400" dirty="0" err="1" smtClean="0"/>
              <a:t>Rendah</a:t>
            </a:r>
            <a:r>
              <a:rPr lang="en-US" sz="5400" dirty="0" smtClean="0"/>
              <a:t> </a:t>
            </a:r>
            <a:r>
              <a:rPr lang="en-US" sz="5400" dirty="0" err="1" smtClean="0"/>
              <a:t>Hati</a:t>
            </a:r>
            <a:r>
              <a:rPr lang="en-US" sz="5400" dirty="0" smtClean="0"/>
              <a:t> </a:t>
            </a:r>
            <a:r>
              <a:rPr lang="en-US" sz="5400" dirty="0" err="1" smtClean="0"/>
              <a:t>Karena</a:t>
            </a:r>
            <a:r>
              <a:rPr lang="en-US" sz="5400" dirty="0" smtClean="0"/>
              <a:t> Di </a:t>
            </a:r>
            <a:r>
              <a:rPr lang="en-US" sz="5400" dirty="0" err="1" smtClean="0"/>
              <a:t>Atas</a:t>
            </a:r>
            <a:r>
              <a:rPr lang="en-US" sz="5400" dirty="0" smtClean="0"/>
              <a:t> </a:t>
            </a:r>
            <a:r>
              <a:rPr lang="en-US" sz="5400" dirty="0" err="1" smtClean="0"/>
              <a:t>Langit</a:t>
            </a:r>
            <a:r>
              <a:rPr lang="en-US" sz="5400" dirty="0" smtClean="0"/>
              <a:t> </a:t>
            </a:r>
            <a:r>
              <a:rPr lang="en-US" sz="5400" dirty="0" err="1" smtClean="0"/>
              <a:t>Masih</a:t>
            </a:r>
            <a:r>
              <a:rPr lang="en-US" sz="5400" dirty="0" smtClean="0"/>
              <a:t> Ada </a:t>
            </a:r>
            <a:r>
              <a:rPr lang="en-US" sz="5400" dirty="0" err="1" smtClean="0"/>
              <a:t>Langit</a:t>
            </a:r>
            <a:r>
              <a:rPr lang="en-US" sz="5400" dirty="0" smtClean="0"/>
              <a:t>!</a:t>
            </a:r>
            <a:endParaRPr lang="en-US" sz="5400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6248400" y="5710767"/>
            <a:ext cx="2874819" cy="11472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Ambil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Hadiah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asil gambar untuk emoticon semang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53000"/>
            <a:ext cx="1752600" cy="151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33147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Bodoni Bd BT" panose="02070803080706020303" pitchFamily="18" charset="0"/>
                <a:cs typeface="Arial" panose="020B0604020202020204" pitchFamily="34" charset="0"/>
              </a:rPr>
              <a:t>Silahkan</a:t>
            </a:r>
            <a:r>
              <a:rPr lang="en-US" sz="3200" dirty="0" smtClean="0"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Bodoni Bd BT" panose="02070803080706020303" pitchFamily="18" charset="0"/>
                <a:cs typeface="Arial" panose="020B0604020202020204" pitchFamily="34" charset="0"/>
              </a:rPr>
              <a:t>Ambil</a:t>
            </a:r>
            <a:r>
              <a:rPr lang="en-US" sz="3200" dirty="0" smtClean="0">
                <a:latin typeface="Bodoni Bd BT" panose="0207080308070602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Bodoni Bd BT" panose="02070803080706020303" pitchFamily="18" charset="0"/>
                <a:cs typeface="Arial" panose="020B0604020202020204" pitchFamily="34" charset="0"/>
              </a:rPr>
              <a:t>Hadiahnya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2050" name="Picture 2" descr="Hasil gambar untuk maddog gre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15180"/>
            <a:ext cx="4953000" cy="442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183724"/>
            <a:ext cx="1765300" cy="1331455"/>
          </a:xfrm>
          <a:prstGeom prst="rect">
            <a:avLst/>
          </a:prstGeom>
        </p:spPr>
      </p:pic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7378700" y="5710767"/>
            <a:ext cx="1744519" cy="11472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609600"/>
            <a:ext cx="5867400" cy="4657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98" y="3886200"/>
            <a:ext cx="2819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5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STCaiyun" panose="02010800040101010101" pitchFamily="2" charset="-122"/>
                <a:ea typeface="STCaiyun" panose="02010800040101010101" pitchFamily="2" charset="-122"/>
              </a:rPr>
              <a:t>Peraturan</a:t>
            </a:r>
            <a:r>
              <a:rPr lang="en-US" b="1" dirty="0" err="1" smtClean="0">
                <a:solidFill>
                  <a:srgbClr val="FF0000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Permainan</a:t>
            </a:r>
            <a:endParaRPr lang="en-US" b="1" dirty="0">
              <a:solidFill>
                <a:srgbClr val="FF0000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/>
              <a:t> </a:t>
            </a:r>
            <a:r>
              <a:rPr lang="en-US" dirty="0" err="1" smtClean="0"/>
              <a:t>serta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emosi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ini:v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771900"/>
            <a:ext cx="86868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 err="1" smtClean="0">
                <a:latin typeface="STCaiyun" panose="02010800040101010101" pitchFamily="2" charset="-122"/>
                <a:ea typeface="STCaiyun" panose="02010800040101010101" pitchFamily="2" charset="-122"/>
              </a:rPr>
              <a:t>Selamat</a:t>
            </a:r>
            <a:r>
              <a:rPr lang="en-US" sz="7200" dirty="0" err="1" smtClean="0">
                <a:solidFill>
                  <a:srgbClr val="FF0000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Bermain</a:t>
            </a:r>
            <a:endParaRPr lang="en-US" sz="7200" dirty="0">
              <a:solidFill>
                <a:srgbClr val="FF0000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7467600" y="5943600"/>
            <a:ext cx="1655619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9929"/>
            <a:ext cx="9144000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n w="11430"/>
              <a:gradFill>
                <a:gsLst>
                  <a:gs pos="35000">
                    <a:srgbClr val="FFCC00"/>
                  </a:gs>
                  <a:gs pos="100000">
                    <a:schemeClr val="lt1">
                      <a:tint val="80000"/>
                      <a:satMod val="300000"/>
                    </a:schemeClr>
                  </a:gs>
                </a:gsLst>
                <a:lin ang="2700000" scaled="1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20040"/>
            <a:ext cx="75437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800" b="1" dirty="0" err="1" smtClean="0">
                <a:ln w="11430"/>
                <a:gradFill>
                  <a:gsLst>
                    <a:gs pos="35000">
                      <a:srgbClr val="FFCC00"/>
                    </a:gs>
                    <a:gs pos="100000">
                      <a:schemeClr val="lt1">
                        <a:tint val="80000"/>
                        <a:satMod val="300000"/>
                      </a:schemeClr>
                    </a:gs>
                  </a:gsLst>
                  <a:lin ang="2700000" scaled="1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anose="04020404031007020602" pitchFamily="82" charset="0"/>
              </a:rPr>
              <a:t>Algoritma</a:t>
            </a:r>
            <a:r>
              <a:rPr lang="en-US" sz="8800" b="1" dirty="0" smtClean="0">
                <a:ln w="11430"/>
                <a:gradFill>
                  <a:gsLst>
                    <a:gs pos="35000">
                      <a:srgbClr val="FFCC00"/>
                    </a:gs>
                    <a:gs pos="100000">
                      <a:schemeClr val="lt1">
                        <a:tint val="80000"/>
                        <a:satMod val="300000"/>
                      </a:schemeClr>
                    </a:gs>
                  </a:gsLst>
                  <a:lin ang="2700000" scaled="1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n-US" sz="8800" b="1" dirty="0" err="1" smtClean="0">
                <a:ln w="11430"/>
                <a:gradFill>
                  <a:gsLst>
                    <a:gs pos="35000">
                      <a:srgbClr val="FFCC00"/>
                    </a:gs>
                    <a:gs pos="100000">
                      <a:schemeClr val="lt1">
                        <a:tint val="80000"/>
                        <a:satMod val="300000"/>
                      </a:schemeClr>
                    </a:gs>
                  </a:gsLst>
                  <a:lin ang="2700000" scaled="1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anose="04020404031007020602" pitchFamily="82" charset="0"/>
              </a:rPr>
              <a:t>Komputer</a:t>
            </a:r>
            <a:endParaRPr lang="en-US" sz="8800" b="1" dirty="0">
              <a:ln w="11430"/>
              <a:gradFill>
                <a:gsLst>
                  <a:gs pos="35000">
                    <a:srgbClr val="FFCC00"/>
                  </a:gs>
                  <a:gs pos="100000">
                    <a:schemeClr val="lt1">
                      <a:tint val="80000"/>
                      <a:satMod val="300000"/>
                    </a:schemeClr>
                  </a:gs>
                </a:gsLst>
                <a:lin ang="2700000" scaled="1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  <p:sp>
        <p:nvSpPr>
          <p:cNvPr id="6" name="Hexagon 5">
            <a:hlinkClick r:id="rId4" action="ppaction://hlinksldjump"/>
          </p:cNvPr>
          <p:cNvSpPr/>
          <p:nvPr/>
        </p:nvSpPr>
        <p:spPr>
          <a:xfrm>
            <a:off x="6019800" y="5563644"/>
            <a:ext cx="3248047" cy="1294356"/>
          </a:xfrm>
          <a:prstGeom prst="hexagon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B05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START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Hexagon 6">
            <a:hlinkClick r:id="" action="ppaction://hlinkshowjump?jump=endshow"/>
          </p:cNvPr>
          <p:cNvSpPr/>
          <p:nvPr/>
        </p:nvSpPr>
        <p:spPr>
          <a:xfrm rot="450944">
            <a:off x="521649" y="3414768"/>
            <a:ext cx="4527240" cy="1282828"/>
          </a:xfrm>
          <a:prstGeom prst="hexagon">
            <a:avLst/>
          </a:prstGeom>
          <a:gradFill flip="none" rotWithShape="1">
            <a:gsLst>
              <a:gs pos="17000">
                <a:srgbClr val="FF0000">
                  <a:shade val="30000"/>
                  <a:satMod val="115000"/>
                </a:srgbClr>
              </a:gs>
              <a:gs pos="81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QUIT</a:t>
            </a:r>
            <a:endParaRPr 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06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5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95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hlinkHover r:id="rId4" action="ppaction://hlinksldjump"/>
          </p:cNvPr>
          <p:cNvSpPr/>
          <p:nvPr/>
        </p:nvSpPr>
        <p:spPr>
          <a:xfrm>
            <a:off x="0" y="-33928"/>
            <a:ext cx="9143999" cy="6898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8590317">
            <a:off x="6871386" y="4096742"/>
            <a:ext cx="685800" cy="2606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hlinkHover r:id="rId5" action="ppaction://hlinksldjump"/>
          </p:cNvPr>
          <p:cNvSpPr/>
          <p:nvPr/>
        </p:nvSpPr>
        <p:spPr>
          <a:xfrm rot="18590317">
            <a:off x="5362421" y="2864440"/>
            <a:ext cx="651305" cy="260673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 rot="16200000">
            <a:off x="6044614" y="2315833"/>
            <a:ext cx="685800" cy="19546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hlinkHover r:id="rId5" action="ppaction://hlinksldjump"/>
          </p:cNvPr>
          <p:cNvSpPr/>
          <p:nvPr/>
        </p:nvSpPr>
        <p:spPr>
          <a:xfrm>
            <a:off x="7364825" y="827806"/>
            <a:ext cx="685800" cy="22963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18590317">
            <a:off x="7528804" y="5852629"/>
            <a:ext cx="90899" cy="6299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3733800"/>
            <a:ext cx="685800" cy="304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934200" y="2854036"/>
            <a:ext cx="2098964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23409" y="4267200"/>
            <a:ext cx="685800" cy="1786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876048">
            <a:off x="6043755" y="261901"/>
            <a:ext cx="685800" cy="2769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5926285" y="4633008"/>
            <a:ext cx="685800" cy="3554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hlinkHover r:id="rId5" action="ppaction://hlinksldjump"/>
          </p:cNvPr>
          <p:cNvSpPr/>
          <p:nvPr/>
        </p:nvSpPr>
        <p:spPr>
          <a:xfrm rot="18590317">
            <a:off x="2539128" y="4767247"/>
            <a:ext cx="685800" cy="21711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1891" y="914399"/>
            <a:ext cx="685800" cy="3179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Hover r:id="rId6" action="ppaction://hlinksldjump"/>
          </p:cNvPr>
          <p:cNvSpPr/>
          <p:nvPr/>
        </p:nvSpPr>
        <p:spPr>
          <a:xfrm>
            <a:off x="6653646" y="335972"/>
            <a:ext cx="1981200" cy="11568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295027">
            <a:off x="387276" y="4142509"/>
            <a:ext cx="1828800" cy="10875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407645" y="5950526"/>
            <a:ext cx="160563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Mouse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75419" y="5950526"/>
            <a:ext cx="14478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8590317">
            <a:off x="2465714" y="1823637"/>
            <a:ext cx="685800" cy="3795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8590317">
            <a:off x="1432668" y="878592"/>
            <a:ext cx="685800" cy="5932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55273" y="1364672"/>
            <a:ext cx="3276600" cy="318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hlinkHover r:id="rId6" action="ppaction://hlinksldjump"/>
          </p:cNvPr>
          <p:cNvSpPr/>
          <p:nvPr/>
        </p:nvSpPr>
        <p:spPr>
          <a:xfrm>
            <a:off x="76200" y="245918"/>
            <a:ext cx="1752598" cy="1063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nip Diagonal Corner Rectangle 23">
            <a:hlinkHover r:id="rId7" action="ppaction://hlinksldjump"/>
          </p:cNvPr>
          <p:cNvSpPr/>
          <p:nvPr/>
        </p:nvSpPr>
        <p:spPr>
          <a:xfrm>
            <a:off x="3533849" y="1364672"/>
            <a:ext cx="802818" cy="315537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CPU</a:t>
            </a:r>
            <a:endParaRPr lang="en-US" sz="4800" dirty="0"/>
          </a:p>
        </p:txBody>
      </p:sp>
      <p:sp>
        <p:nvSpPr>
          <p:cNvPr id="13" name="Rectangle 12"/>
          <p:cNvSpPr/>
          <p:nvPr/>
        </p:nvSpPr>
        <p:spPr>
          <a:xfrm rot="18590317">
            <a:off x="1986569" y="1185161"/>
            <a:ext cx="685800" cy="8599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ecision 30">
            <a:hlinkHover r:id="rId7" action="ppaction://hlinksldjump"/>
          </p:cNvPr>
          <p:cNvSpPr/>
          <p:nvPr/>
        </p:nvSpPr>
        <p:spPr>
          <a:xfrm>
            <a:off x="-77744" y="1881701"/>
            <a:ext cx="1319269" cy="2582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91200" y="12798"/>
            <a:ext cx="76200" cy="6781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320846" y="-33928"/>
            <a:ext cx="76200" cy="6815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441372" y="4991099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17127" y="5368638"/>
            <a:ext cx="1229591" cy="12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37619" y="5679360"/>
            <a:ext cx="1264228" cy="15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10200" y="6407727"/>
            <a:ext cx="1167246" cy="12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10200" y="6039497"/>
            <a:ext cx="1264228" cy="15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27518" y="4672444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441373" y="4326080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41373" y="4021280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441373" y="3688771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469082" y="3342407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69082" y="3009898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69082" y="2594261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55227" y="2247898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455227" y="1873825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69082" y="1513607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55227" y="1208807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441373" y="917861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41373" y="654625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455227" y="391389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55227" y="72734"/>
            <a:ext cx="1205346" cy="16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hlinkHover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9327" y="210550"/>
            <a:ext cx="3358247" cy="23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8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4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5" grpId="0" animBg="1"/>
      <p:bldP spid="14" grpId="0" animBg="1"/>
      <p:bldP spid="18" grpId="0" animBg="1"/>
      <p:bldP spid="24" grpId="0" animBg="1"/>
      <p:bldP spid="13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" y="1676400"/>
            <a:ext cx="89916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Lain Kali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!!</a:t>
            </a:r>
          </a:p>
          <a:p>
            <a:pPr algn="ctr"/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keSlide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74056"/>
            <a:ext cx="985837" cy="852487"/>
          </a:xfrm>
          <a:prstGeom prst="rect">
            <a:avLst/>
          </a:prstGeom>
        </p:spPr>
      </p:pic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6934200" y="5486400"/>
            <a:ext cx="2189019" cy="13785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Jangan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Menyerah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Menabrak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Kereta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 Kali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7315200" y="5486400"/>
            <a:ext cx="1808019" cy="13785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Coba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41714"/>
            <a:ext cx="20574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19" y="5406736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Jangan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Menyerah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Jalur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Coba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Pahami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Alur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7315200" y="5486400"/>
            <a:ext cx="1808019" cy="13785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Coba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41714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Jangan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Menyerah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Keluar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Jalur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Coba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Hati-Hati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7315200" y="5486400"/>
            <a:ext cx="1808019" cy="13785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Coba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41714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Jangan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Menyerah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799115"/>
            <a:ext cx="6553200" cy="1611085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Menabrak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Baling-Baling!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 Kali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Hati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7315200" y="5486400"/>
            <a:ext cx="1808019" cy="13785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Coba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41714"/>
            <a:ext cx="20574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8768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9"/>
    </mc:Choice>
    <mc:Fallback xmlns="">
      <p:transition spd="slow" advTm="1353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153</Words>
  <Application>Microsoft Office PowerPoint</Application>
  <PresentationFormat>On-screen Show (4:3)</PresentationFormat>
  <Paragraphs>49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BelajarKomputer GameKursor </vt:lpstr>
      <vt:lpstr>PeraturanPermainan</vt:lpstr>
      <vt:lpstr>PowerPoint Presentation</vt:lpstr>
      <vt:lpstr>PowerPoint Presentation</vt:lpstr>
      <vt:lpstr>PowerPoint Presentation</vt:lpstr>
      <vt:lpstr>Anda Gagal? Jangan Menyerah!</vt:lpstr>
      <vt:lpstr>Anda Gagal? Jangan Menyerah!</vt:lpstr>
      <vt:lpstr>Anda Gagal? Jangan Menyerah!</vt:lpstr>
      <vt:lpstr>Anda Gagal? Jangan Menyerah!</vt:lpstr>
      <vt:lpstr>Selamat Anda Berhasil!</vt:lpstr>
      <vt:lpstr>Silahkan Ambil Hadiahnya!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46</cp:revision>
  <dcterms:created xsi:type="dcterms:W3CDTF">2018-05-09T01:47:09Z</dcterms:created>
  <dcterms:modified xsi:type="dcterms:W3CDTF">2018-05-14T02:37:54Z</dcterms:modified>
</cp:coreProperties>
</file>