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350" r:id="rId9"/>
    <p:sldId id="273" r:id="rId10"/>
    <p:sldId id="351" r:id="rId11"/>
    <p:sldId id="352" r:id="rId12"/>
    <p:sldId id="274" r:id="rId13"/>
    <p:sldId id="354" r:id="rId14"/>
    <p:sldId id="268" r:id="rId15"/>
    <p:sldId id="279" r:id="rId16"/>
    <p:sldId id="31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Black" panose="020F0502020204030203" pitchFamily="34" charset="0"/>
      <p:bold r:id="rId28"/>
      <p:boldItalic r:id="rId29"/>
    </p:embeddedFont>
    <p:embeddedFont>
      <p:font typeface="Poppins Black" panose="00000A00000000000000" pitchFamily="2" charset="0"/>
      <p:bold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F4B65-5687-4149-8E0C-1ABD76418675}" v="289" dt="2023-01-11T14:04:20.789"/>
  </p1510:revLst>
</p1510:revInfo>
</file>

<file path=ppt/tableStyles.xml><?xml version="1.0" encoding="utf-8"?>
<a:tblStyleLst xmlns:a="http://schemas.openxmlformats.org/drawingml/2006/main" def="{9729892F-E3C1-46C3-A1D5-042DF9835A7E}">
  <a:tblStyle styleId="{9729892F-E3C1-46C3-A1D5-042DF9835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MUDITA" userId="4b9c5df0-2fce-4a53-bfce-7f5a7233d58f" providerId="ADAL" clId="{F92F4B65-5687-4149-8E0C-1ABD76418675}"/>
    <pc:docChg chg="undo redo custSel addSld delSld modSld sldOrd delMainMaster">
      <pc:chgData name="DIMAS PRAMUDITA" userId="4b9c5df0-2fce-4a53-bfce-7f5a7233d58f" providerId="ADAL" clId="{F92F4B65-5687-4149-8E0C-1ABD76418675}" dt="2023-01-11T14:05:36.609" v="1389" actId="47"/>
      <pc:docMkLst>
        <pc:docMk/>
      </pc:docMkLst>
      <pc:sldChg chg="modSp mod">
        <pc:chgData name="DIMAS PRAMUDITA" userId="4b9c5df0-2fce-4a53-bfce-7f5a7233d58f" providerId="ADAL" clId="{F92F4B65-5687-4149-8E0C-1ABD76418675}" dt="2023-01-11T13:53:14.526" v="792" actId="255"/>
        <pc:sldMkLst>
          <pc:docMk/>
          <pc:sldMk cId="0" sldId="258"/>
        </pc:sldMkLst>
        <pc:spChg chg="mod">
          <ac:chgData name="DIMAS PRAMUDITA" userId="4b9c5df0-2fce-4a53-bfce-7f5a7233d58f" providerId="ADAL" clId="{F92F4B65-5687-4149-8E0C-1ABD76418675}" dt="2023-01-11T13:53:08.772" v="791" actId="255"/>
          <ac:spMkLst>
            <pc:docMk/>
            <pc:sldMk cId="0" sldId="258"/>
            <ac:spMk id="649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3:03.958" v="790" actId="255"/>
          <ac:spMkLst>
            <pc:docMk/>
            <pc:sldMk cId="0" sldId="258"/>
            <ac:spMk id="651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3:14.526" v="792" actId="255"/>
          <ac:spMkLst>
            <pc:docMk/>
            <pc:sldMk cId="0" sldId="258"/>
            <ac:spMk id="653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2:55.476" v="789" actId="255"/>
          <ac:spMkLst>
            <pc:docMk/>
            <pc:sldMk cId="0" sldId="258"/>
            <ac:spMk id="655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2:40.341" v="786" actId="1076"/>
          <ac:spMkLst>
            <pc:docMk/>
            <pc:sldMk cId="0" sldId="258"/>
            <ac:spMk id="661" creationId="{00000000-0000-0000-0000-000000000000}"/>
          </ac:spMkLst>
        </pc:spChg>
      </pc:sldChg>
      <pc:sldChg chg="modSp mod">
        <pc:chgData name="DIMAS PRAMUDITA" userId="4b9c5df0-2fce-4a53-bfce-7f5a7233d58f" providerId="ADAL" clId="{F92F4B65-5687-4149-8E0C-1ABD76418675}" dt="2023-01-11T12:47:27.241" v="66" actId="20577"/>
        <pc:sldMkLst>
          <pc:docMk/>
          <pc:sldMk cId="0" sldId="264"/>
        </pc:sldMkLst>
        <pc:spChg chg="mod">
          <ac:chgData name="DIMAS PRAMUDITA" userId="4b9c5df0-2fce-4a53-bfce-7f5a7233d58f" providerId="ADAL" clId="{F92F4B65-5687-4149-8E0C-1ABD76418675}" dt="2023-01-11T12:47:27.241" v="66" actId="20577"/>
          <ac:spMkLst>
            <pc:docMk/>
            <pc:sldMk cId="0" sldId="264"/>
            <ac:spMk id="94" creationId="{96A98F8C-20E4-4C35-98D1-83C814567151}"/>
          </ac:spMkLst>
        </pc:spChg>
      </pc:sldChg>
      <pc:sldChg chg="addSp delSp modSp del mod delAnim modAnim">
        <pc:chgData name="DIMAS PRAMUDITA" userId="4b9c5df0-2fce-4a53-bfce-7f5a7233d58f" providerId="ADAL" clId="{F92F4B65-5687-4149-8E0C-1ABD76418675}" dt="2023-01-11T13:07:29.430" v="323" actId="47"/>
        <pc:sldMkLst>
          <pc:docMk/>
          <pc:sldMk cId="0" sldId="267"/>
        </pc:sldMkLst>
        <pc:spChg chg="add del mod">
          <ac:chgData name="DIMAS PRAMUDITA" userId="4b9c5df0-2fce-4a53-bfce-7f5a7233d58f" providerId="ADAL" clId="{F92F4B65-5687-4149-8E0C-1ABD76418675}" dt="2023-01-11T13:01:32.241" v="153" actId="478"/>
          <ac:spMkLst>
            <pc:docMk/>
            <pc:sldMk cId="0" sldId="267"/>
            <ac:spMk id="3" creationId="{5D4770B7-1552-4F22-863F-ABD3FE62F0CB}"/>
          </ac:spMkLst>
        </pc:spChg>
        <pc:spChg chg="add del mod">
          <ac:chgData name="DIMAS PRAMUDITA" userId="4b9c5df0-2fce-4a53-bfce-7f5a7233d58f" providerId="ADAL" clId="{F92F4B65-5687-4149-8E0C-1ABD76418675}" dt="2023-01-11T13:01:28.842" v="152" actId="478"/>
          <ac:spMkLst>
            <pc:docMk/>
            <pc:sldMk cId="0" sldId="267"/>
            <ac:spMk id="5" creationId="{757F7A2D-908C-4630-BE85-B1C6C5888B2D}"/>
          </ac:spMkLst>
        </pc:spChg>
        <pc:spChg chg="add del mod">
          <ac:chgData name="DIMAS PRAMUDITA" userId="4b9c5df0-2fce-4a53-bfce-7f5a7233d58f" providerId="ADAL" clId="{F92F4B65-5687-4149-8E0C-1ABD76418675}" dt="2023-01-11T13:01:34.710" v="154" actId="478"/>
          <ac:spMkLst>
            <pc:docMk/>
            <pc:sldMk cId="0" sldId="267"/>
            <ac:spMk id="7" creationId="{ACB139D8-C5B1-466A-ABD1-054292D37A1C}"/>
          </ac:spMkLst>
        </pc:spChg>
        <pc:spChg chg="add del mod">
          <ac:chgData name="DIMAS PRAMUDITA" userId="4b9c5df0-2fce-4a53-bfce-7f5a7233d58f" providerId="ADAL" clId="{F92F4B65-5687-4149-8E0C-1ABD76418675}" dt="2023-01-11T13:03:52.550" v="191" actId="478"/>
          <ac:spMkLst>
            <pc:docMk/>
            <pc:sldMk cId="0" sldId="267"/>
            <ac:spMk id="9" creationId="{34521DBA-1B8B-4EED-BE7D-16D3B42F2F8F}"/>
          </ac:spMkLst>
        </pc:spChg>
        <pc:spChg chg="add del mod">
          <ac:chgData name="DIMAS PRAMUDITA" userId="4b9c5df0-2fce-4a53-bfce-7f5a7233d58f" providerId="ADAL" clId="{F92F4B65-5687-4149-8E0C-1ABD76418675}" dt="2023-01-11T13:03:55.080" v="193" actId="478"/>
          <ac:spMkLst>
            <pc:docMk/>
            <pc:sldMk cId="0" sldId="267"/>
            <ac:spMk id="11" creationId="{0510A8F4-F605-4E68-82AC-9AF571EB5799}"/>
          </ac:spMkLst>
        </pc:spChg>
        <pc:spChg chg="add del mod">
          <ac:chgData name="DIMAS PRAMUDITA" userId="4b9c5df0-2fce-4a53-bfce-7f5a7233d58f" providerId="ADAL" clId="{F92F4B65-5687-4149-8E0C-1ABD76418675}" dt="2023-01-11T13:05:11.087" v="251" actId="478"/>
          <ac:spMkLst>
            <pc:docMk/>
            <pc:sldMk cId="0" sldId="267"/>
            <ac:spMk id="13" creationId="{29B49ECD-AA6B-40F6-BAB5-7AD1112C80E6}"/>
          </ac:spMkLst>
        </pc:spChg>
        <pc:spChg chg="add del mod">
          <ac:chgData name="DIMAS PRAMUDITA" userId="4b9c5df0-2fce-4a53-bfce-7f5a7233d58f" providerId="ADAL" clId="{F92F4B65-5687-4149-8E0C-1ABD76418675}" dt="2023-01-11T13:05:58.682" v="260" actId="478"/>
          <ac:spMkLst>
            <pc:docMk/>
            <pc:sldMk cId="0" sldId="267"/>
            <ac:spMk id="15" creationId="{76BC1D34-5D46-4CEF-B2E3-A22B9B11DF7F}"/>
          </ac:spMkLst>
        </pc:spChg>
        <pc:spChg chg="add del mod">
          <ac:chgData name="DIMAS PRAMUDITA" userId="4b9c5df0-2fce-4a53-bfce-7f5a7233d58f" providerId="ADAL" clId="{F92F4B65-5687-4149-8E0C-1ABD76418675}" dt="2023-01-11T13:05:43.088" v="257" actId="478"/>
          <ac:spMkLst>
            <pc:docMk/>
            <pc:sldMk cId="0" sldId="267"/>
            <ac:spMk id="30" creationId="{BB1E2324-5150-4EED-A248-4427C2103C19}"/>
          </ac:spMkLst>
        </pc:spChg>
        <pc:spChg chg="add mod">
          <ac:chgData name="DIMAS PRAMUDITA" userId="4b9c5df0-2fce-4a53-bfce-7f5a7233d58f" providerId="ADAL" clId="{F92F4B65-5687-4149-8E0C-1ABD76418675}" dt="2023-01-11T13:06:53.726" v="319" actId="20577"/>
          <ac:spMkLst>
            <pc:docMk/>
            <pc:sldMk cId="0" sldId="267"/>
            <ac:spMk id="31" creationId="{72E098F1-B6AD-4964-AD84-01B9DBEFC38D}"/>
          </ac:spMkLst>
        </pc:spChg>
        <pc:spChg chg="del">
          <ac:chgData name="DIMAS PRAMUDITA" userId="4b9c5df0-2fce-4a53-bfce-7f5a7233d58f" providerId="ADAL" clId="{F92F4B65-5687-4149-8E0C-1ABD76418675}" dt="2023-01-11T13:03:51.012" v="190" actId="478"/>
          <ac:spMkLst>
            <pc:docMk/>
            <pc:sldMk cId="0" sldId="267"/>
            <ac:spMk id="946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05:07.728" v="250" actId="478"/>
          <ac:spMkLst>
            <pc:docMk/>
            <pc:sldMk cId="0" sldId="267"/>
            <ac:spMk id="947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03:54.048" v="192" actId="478"/>
          <ac:spMkLst>
            <pc:docMk/>
            <pc:sldMk cId="0" sldId="267"/>
            <ac:spMk id="948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01:25.584" v="151" actId="478"/>
          <ac:spMkLst>
            <pc:docMk/>
            <pc:sldMk cId="0" sldId="267"/>
            <ac:spMk id="949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01:25.584" v="151" actId="478"/>
          <ac:spMkLst>
            <pc:docMk/>
            <pc:sldMk cId="0" sldId="267"/>
            <ac:spMk id="950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01:25.584" v="151" actId="478"/>
          <ac:spMkLst>
            <pc:docMk/>
            <pc:sldMk cId="0" sldId="267"/>
            <ac:spMk id="960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03:44.246" v="189" actId="20577"/>
          <ac:spMkLst>
            <pc:docMk/>
            <pc:sldMk cId="0" sldId="267"/>
            <ac:spMk id="961" creationId="{00000000-0000-0000-0000-000000000000}"/>
          </ac:spMkLst>
        </pc:spChg>
        <pc:grpChg chg="del">
          <ac:chgData name="DIMAS PRAMUDITA" userId="4b9c5df0-2fce-4a53-bfce-7f5a7233d58f" providerId="ADAL" clId="{F92F4B65-5687-4149-8E0C-1ABD76418675}" dt="2023-01-11T13:01:25.584" v="151" actId="478"/>
          <ac:grpSpMkLst>
            <pc:docMk/>
            <pc:sldMk cId="0" sldId="267"/>
            <ac:grpSpMk id="951" creationId="{00000000-0000-0000-0000-000000000000}"/>
          </ac:grpSpMkLst>
        </pc:grpChg>
        <pc:grpChg chg="del">
          <ac:chgData name="DIMAS PRAMUDITA" userId="4b9c5df0-2fce-4a53-bfce-7f5a7233d58f" providerId="ADAL" clId="{F92F4B65-5687-4149-8E0C-1ABD76418675}" dt="2023-01-11T13:01:25.584" v="151" actId="478"/>
          <ac:grpSpMkLst>
            <pc:docMk/>
            <pc:sldMk cId="0" sldId="267"/>
            <ac:grpSpMk id="954" creationId="{00000000-0000-0000-0000-000000000000}"/>
          </ac:grpSpMkLst>
        </pc:grpChg>
        <pc:grpChg chg="del">
          <ac:chgData name="DIMAS PRAMUDITA" userId="4b9c5df0-2fce-4a53-bfce-7f5a7233d58f" providerId="ADAL" clId="{F92F4B65-5687-4149-8E0C-1ABD76418675}" dt="2023-01-11T13:01:25.584" v="151" actId="478"/>
          <ac:grpSpMkLst>
            <pc:docMk/>
            <pc:sldMk cId="0" sldId="267"/>
            <ac:grpSpMk id="957" creationId="{00000000-0000-0000-0000-000000000000}"/>
          </ac:grpSpMkLst>
        </pc:grpChg>
      </pc:sldChg>
      <pc:sldChg chg="addSp delSp modSp mod delAnim">
        <pc:chgData name="DIMAS PRAMUDITA" userId="4b9c5df0-2fce-4a53-bfce-7f5a7233d58f" providerId="ADAL" clId="{F92F4B65-5687-4149-8E0C-1ABD76418675}" dt="2023-01-11T13:48:14.069" v="765" actId="1076"/>
        <pc:sldMkLst>
          <pc:docMk/>
          <pc:sldMk cId="0" sldId="268"/>
        </pc:sldMkLst>
        <pc:spChg chg="add del mod">
          <ac:chgData name="DIMAS PRAMUDITA" userId="4b9c5df0-2fce-4a53-bfce-7f5a7233d58f" providerId="ADAL" clId="{F92F4B65-5687-4149-8E0C-1ABD76418675}" dt="2023-01-11T13:47:15.108" v="738" actId="478"/>
          <ac:spMkLst>
            <pc:docMk/>
            <pc:sldMk cId="0" sldId="268"/>
            <ac:spMk id="72" creationId="{DF3F5A9A-CD40-4255-8903-ADA5AEF43675}"/>
          </ac:spMkLst>
        </pc:spChg>
        <pc:spChg chg="add del mod">
          <ac:chgData name="DIMAS PRAMUDITA" userId="4b9c5df0-2fce-4a53-bfce-7f5a7233d58f" providerId="ADAL" clId="{F92F4B65-5687-4149-8E0C-1ABD76418675}" dt="2023-01-11T13:23:54.718" v="630"/>
          <ac:spMkLst>
            <pc:docMk/>
            <pc:sldMk cId="0" sldId="268"/>
            <ac:spMk id="73" creationId="{79CC528A-D1C5-402A-BCE0-889545DF7328}"/>
          </ac:spMkLst>
        </pc:spChg>
        <pc:spChg chg="add del mod">
          <ac:chgData name="DIMAS PRAMUDITA" userId="4b9c5df0-2fce-4a53-bfce-7f5a7233d58f" providerId="ADAL" clId="{F92F4B65-5687-4149-8E0C-1ABD76418675}" dt="2023-01-11T13:47:16.692" v="739" actId="478"/>
          <ac:spMkLst>
            <pc:docMk/>
            <pc:sldMk cId="0" sldId="268"/>
            <ac:spMk id="74" creationId="{30857AFF-8E3B-4CEB-A84D-37CF61517A06}"/>
          </ac:spMkLst>
        </pc:spChg>
        <pc:spChg chg="mod">
          <ac:chgData name="DIMAS PRAMUDITA" userId="4b9c5df0-2fce-4a53-bfce-7f5a7233d58f" providerId="ADAL" clId="{F92F4B65-5687-4149-8E0C-1ABD76418675}" dt="2023-01-11T13:47:34.126" v="758" actId="20577"/>
          <ac:spMkLst>
            <pc:docMk/>
            <pc:sldMk cId="0" sldId="268"/>
            <ac:spMk id="966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47:05.808" v="732" actId="478"/>
          <ac:spMkLst>
            <pc:docMk/>
            <pc:sldMk cId="0" sldId="268"/>
            <ac:spMk id="967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47:07.149" v="733" actId="478"/>
          <ac:spMkLst>
            <pc:docMk/>
            <pc:sldMk cId="0" sldId="268"/>
            <ac:spMk id="968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47:12.483" v="736" actId="478"/>
          <ac:spMkLst>
            <pc:docMk/>
            <pc:sldMk cId="0" sldId="268"/>
            <ac:spMk id="969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48:14.069" v="765" actId="1076"/>
          <ac:spMkLst>
            <pc:docMk/>
            <pc:sldMk cId="0" sldId="268"/>
            <ac:spMk id="970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22:32.361" v="616" actId="478"/>
          <ac:spMkLst>
            <pc:docMk/>
            <pc:sldMk cId="0" sldId="268"/>
            <ac:spMk id="1023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18:37.028" v="597" actId="478"/>
          <ac:spMkLst>
            <pc:docMk/>
            <pc:sldMk cId="0" sldId="268"/>
            <ac:spMk id="1024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18:41.204" v="598" actId="478"/>
          <ac:spMkLst>
            <pc:docMk/>
            <pc:sldMk cId="0" sldId="268"/>
            <ac:spMk id="1025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22:31.482" v="615" actId="478"/>
          <ac:spMkLst>
            <pc:docMk/>
            <pc:sldMk cId="0" sldId="268"/>
            <ac:spMk id="1026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47:08.612" v="734" actId="478"/>
          <ac:spMkLst>
            <pc:docMk/>
            <pc:sldMk cId="0" sldId="268"/>
            <ac:spMk id="1027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3:47:10.160" v="735" actId="478"/>
          <ac:spMkLst>
            <pc:docMk/>
            <pc:sldMk cId="0" sldId="268"/>
            <ac:spMk id="1028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22:33.394" v="617" actId="478"/>
          <ac:spMkLst>
            <pc:docMk/>
            <pc:sldMk cId="0" sldId="268"/>
            <ac:spMk id="1029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18:31.625" v="595" actId="478"/>
          <ac:spMkLst>
            <pc:docMk/>
            <pc:sldMk cId="0" sldId="268"/>
            <ac:spMk id="1030" creationId="{00000000-0000-0000-0000-000000000000}"/>
          </ac:spMkLst>
        </pc:spChg>
        <pc:grpChg chg="del mod">
          <ac:chgData name="DIMAS PRAMUDITA" userId="4b9c5df0-2fce-4a53-bfce-7f5a7233d58f" providerId="ADAL" clId="{F92F4B65-5687-4149-8E0C-1ABD76418675}" dt="2023-01-11T13:18:48.161" v="600" actId="478"/>
          <ac:grpSpMkLst>
            <pc:docMk/>
            <pc:sldMk cId="0" sldId="268"/>
            <ac:grpSpMk id="971" creationId="{00000000-0000-0000-0000-000000000000}"/>
          </ac:grpSpMkLst>
        </pc:grpChg>
        <pc:picChg chg="add del mod">
          <ac:chgData name="DIMAS PRAMUDITA" userId="4b9c5df0-2fce-4a53-bfce-7f5a7233d58f" providerId="ADAL" clId="{F92F4B65-5687-4149-8E0C-1ABD76418675}" dt="2023-01-11T13:43:38.336" v="679" actId="478"/>
          <ac:picMkLst>
            <pc:docMk/>
            <pc:sldMk cId="0" sldId="268"/>
            <ac:picMk id="3" creationId="{44522B29-C3BE-4C2B-82EA-040FBD55F4CB}"/>
          </ac:picMkLst>
        </pc:picChg>
        <pc:picChg chg="add del mod">
          <ac:chgData name="DIMAS PRAMUDITA" userId="4b9c5df0-2fce-4a53-bfce-7f5a7233d58f" providerId="ADAL" clId="{F92F4B65-5687-4149-8E0C-1ABD76418675}" dt="2023-01-11T13:43:40.662" v="680" actId="478"/>
          <ac:picMkLst>
            <pc:docMk/>
            <pc:sldMk cId="0" sldId="268"/>
            <ac:picMk id="5" creationId="{B1C73B18-2397-42FE-B39A-87C5525D3CFD}"/>
          </ac:picMkLst>
        </pc:picChg>
      </pc:sldChg>
      <pc:sldChg chg="del">
        <pc:chgData name="DIMAS PRAMUDITA" userId="4b9c5df0-2fce-4a53-bfce-7f5a7233d58f" providerId="ADAL" clId="{F92F4B65-5687-4149-8E0C-1ABD76418675}" dt="2023-01-11T14:04:55.027" v="1307" actId="47"/>
        <pc:sldMkLst>
          <pc:docMk/>
          <pc:sldMk cId="0" sldId="269"/>
        </pc:sldMkLst>
      </pc:sldChg>
      <pc:sldChg chg="del">
        <pc:chgData name="DIMAS PRAMUDITA" userId="4b9c5df0-2fce-4a53-bfce-7f5a7233d58f" providerId="ADAL" clId="{F92F4B65-5687-4149-8E0C-1ABD76418675}" dt="2023-01-11T14:04:55.919" v="1308" actId="47"/>
        <pc:sldMkLst>
          <pc:docMk/>
          <pc:sldMk cId="0" sldId="270"/>
        </pc:sldMkLst>
      </pc:sldChg>
      <pc:sldChg chg="del">
        <pc:chgData name="DIMAS PRAMUDITA" userId="4b9c5df0-2fce-4a53-bfce-7f5a7233d58f" providerId="ADAL" clId="{F92F4B65-5687-4149-8E0C-1ABD76418675}" dt="2023-01-11T14:04:56.518" v="1309" actId="47"/>
        <pc:sldMkLst>
          <pc:docMk/>
          <pc:sldMk cId="0" sldId="271"/>
        </pc:sldMkLst>
      </pc:sldChg>
      <pc:sldChg chg="del">
        <pc:chgData name="DIMAS PRAMUDITA" userId="4b9c5df0-2fce-4a53-bfce-7f5a7233d58f" providerId="ADAL" clId="{F92F4B65-5687-4149-8E0C-1ABD76418675}" dt="2023-01-11T14:04:57.085" v="1310" actId="47"/>
        <pc:sldMkLst>
          <pc:docMk/>
          <pc:sldMk cId="0" sldId="272"/>
        </pc:sldMkLst>
      </pc:sldChg>
      <pc:sldChg chg="addSp delSp modSp mod ord">
        <pc:chgData name="DIMAS PRAMUDITA" userId="4b9c5df0-2fce-4a53-bfce-7f5a7233d58f" providerId="ADAL" clId="{F92F4B65-5687-4149-8E0C-1ABD76418675}" dt="2023-01-11T12:58:44.250" v="150" actId="122"/>
        <pc:sldMkLst>
          <pc:docMk/>
          <pc:sldMk cId="0" sldId="273"/>
        </pc:sldMkLst>
        <pc:spChg chg="add del mod">
          <ac:chgData name="DIMAS PRAMUDITA" userId="4b9c5df0-2fce-4a53-bfce-7f5a7233d58f" providerId="ADAL" clId="{F92F4B65-5687-4149-8E0C-1ABD76418675}" dt="2023-01-11T12:56:00.390" v="86" actId="478"/>
          <ac:spMkLst>
            <pc:docMk/>
            <pc:sldMk cId="0" sldId="273"/>
            <ac:spMk id="3" creationId="{2C4BE83A-EC96-4B08-ABA7-426B67CA419D}"/>
          </ac:spMkLst>
        </pc:spChg>
        <pc:spChg chg="add del mod">
          <ac:chgData name="DIMAS PRAMUDITA" userId="4b9c5df0-2fce-4a53-bfce-7f5a7233d58f" providerId="ADAL" clId="{F92F4B65-5687-4149-8E0C-1ABD76418675}" dt="2023-01-11T12:58:07.926" v="122" actId="478"/>
          <ac:spMkLst>
            <pc:docMk/>
            <pc:sldMk cId="0" sldId="273"/>
            <ac:spMk id="5" creationId="{154D99CD-1010-48EC-90BA-1FC5AA362DCC}"/>
          </ac:spMkLst>
        </pc:spChg>
        <pc:spChg chg="add del mod">
          <ac:chgData name="DIMAS PRAMUDITA" userId="4b9c5df0-2fce-4a53-bfce-7f5a7233d58f" providerId="ADAL" clId="{F92F4B65-5687-4149-8E0C-1ABD76418675}" dt="2023-01-11T12:58:10.462" v="124" actId="478"/>
          <ac:spMkLst>
            <pc:docMk/>
            <pc:sldMk cId="0" sldId="273"/>
            <ac:spMk id="7" creationId="{D1D6F025-96DE-437D-BC9A-971F8AED76CC}"/>
          </ac:spMkLst>
        </pc:spChg>
        <pc:spChg chg="del">
          <ac:chgData name="DIMAS PRAMUDITA" userId="4b9c5df0-2fce-4a53-bfce-7f5a7233d58f" providerId="ADAL" clId="{F92F4B65-5687-4149-8E0C-1ABD76418675}" dt="2023-01-11T12:58:02.103" v="119" actId="478"/>
          <ac:spMkLst>
            <pc:docMk/>
            <pc:sldMk cId="0" sldId="273"/>
            <ac:spMk id="1196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2:58:12.078" v="125" actId="478"/>
          <ac:spMkLst>
            <pc:docMk/>
            <pc:sldMk cId="0" sldId="273"/>
            <ac:spMk id="1197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2:56:14.749" v="116" actId="14100"/>
          <ac:spMkLst>
            <pc:docMk/>
            <pc:sldMk cId="0" sldId="273"/>
            <ac:spMk id="1201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2:58:09.520" v="123" actId="478"/>
          <ac:spMkLst>
            <pc:docMk/>
            <pc:sldMk cId="0" sldId="273"/>
            <ac:spMk id="1202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2:55:01.424" v="83" actId="20577"/>
          <ac:spMkLst>
            <pc:docMk/>
            <pc:sldMk cId="0" sldId="273"/>
            <ac:spMk id="1203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2:58:06.338" v="121" actId="478"/>
          <ac:spMkLst>
            <pc:docMk/>
            <pc:sldMk cId="0" sldId="273"/>
            <ac:spMk id="1204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2:55:56.423" v="85" actId="478"/>
          <ac:spMkLst>
            <pc:docMk/>
            <pc:sldMk cId="0" sldId="273"/>
            <ac:spMk id="1205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2:58:44.250" v="150" actId="122"/>
          <ac:spMkLst>
            <pc:docMk/>
            <pc:sldMk cId="0" sldId="273"/>
            <ac:spMk id="1206" creationId="{00000000-0000-0000-0000-000000000000}"/>
          </ac:spMkLst>
        </pc:spChg>
        <pc:spChg chg="del mod">
          <ac:chgData name="DIMAS PRAMUDITA" userId="4b9c5df0-2fce-4a53-bfce-7f5a7233d58f" providerId="ADAL" clId="{F92F4B65-5687-4149-8E0C-1ABD76418675}" dt="2023-01-11T12:57:59.578" v="118" actId="478"/>
          <ac:spMkLst>
            <pc:docMk/>
            <pc:sldMk cId="0" sldId="273"/>
            <ac:spMk id="1207" creationId="{00000000-0000-0000-0000-000000000000}"/>
          </ac:spMkLst>
        </pc:spChg>
      </pc:sldChg>
      <pc:sldChg chg="addSp delSp modSp mod delAnim modAnim">
        <pc:chgData name="DIMAS PRAMUDITA" userId="4b9c5df0-2fce-4a53-bfce-7f5a7233d58f" providerId="ADAL" clId="{F92F4B65-5687-4149-8E0C-1ABD76418675}" dt="2023-01-11T13:05:35.172" v="255" actId="21"/>
        <pc:sldMkLst>
          <pc:docMk/>
          <pc:sldMk cId="0" sldId="274"/>
        </pc:sldMkLst>
        <pc:spChg chg="add del mod">
          <ac:chgData name="DIMAS PRAMUDITA" userId="4b9c5df0-2fce-4a53-bfce-7f5a7233d58f" providerId="ADAL" clId="{F92F4B65-5687-4149-8E0C-1ABD76418675}" dt="2023-01-11T13:05:35.172" v="255" actId="21"/>
          <ac:spMkLst>
            <pc:docMk/>
            <pc:sldMk cId="0" sldId="274"/>
            <ac:spMk id="24" creationId="{7C4FB060-B9B3-4750-8779-CE157EA82F2F}"/>
          </ac:spMkLst>
        </pc:spChg>
      </pc:sldChg>
      <pc:sldChg chg="del">
        <pc:chgData name="DIMAS PRAMUDITA" userId="4b9c5df0-2fce-4a53-bfce-7f5a7233d58f" providerId="ADAL" clId="{F92F4B65-5687-4149-8E0C-1ABD76418675}" dt="2023-01-11T14:04:59.107" v="1312" actId="47"/>
        <pc:sldMkLst>
          <pc:docMk/>
          <pc:sldMk cId="0" sldId="275"/>
        </pc:sldMkLst>
      </pc:sldChg>
      <pc:sldChg chg="del">
        <pc:chgData name="DIMAS PRAMUDITA" userId="4b9c5df0-2fce-4a53-bfce-7f5a7233d58f" providerId="ADAL" clId="{F92F4B65-5687-4149-8E0C-1ABD76418675}" dt="2023-01-11T14:05:00.944" v="1313" actId="47"/>
        <pc:sldMkLst>
          <pc:docMk/>
          <pc:sldMk cId="0" sldId="276"/>
        </pc:sldMkLst>
      </pc:sldChg>
      <pc:sldChg chg="del">
        <pc:chgData name="DIMAS PRAMUDITA" userId="4b9c5df0-2fce-4a53-bfce-7f5a7233d58f" providerId="ADAL" clId="{F92F4B65-5687-4149-8E0C-1ABD76418675}" dt="2023-01-11T14:05:01.884" v="1314" actId="47"/>
        <pc:sldMkLst>
          <pc:docMk/>
          <pc:sldMk cId="0" sldId="277"/>
        </pc:sldMkLst>
      </pc:sldChg>
      <pc:sldChg chg="del">
        <pc:chgData name="DIMAS PRAMUDITA" userId="4b9c5df0-2fce-4a53-bfce-7f5a7233d58f" providerId="ADAL" clId="{F92F4B65-5687-4149-8E0C-1ABD76418675}" dt="2023-01-11T14:05:30.077" v="1385" actId="47"/>
        <pc:sldMkLst>
          <pc:docMk/>
          <pc:sldMk cId="0" sldId="278"/>
        </pc:sldMkLst>
      </pc:sldChg>
      <pc:sldChg chg="modSp add del mod ord">
        <pc:chgData name="DIMAS PRAMUDITA" userId="4b9c5df0-2fce-4a53-bfce-7f5a7233d58f" providerId="ADAL" clId="{F92F4B65-5687-4149-8E0C-1ABD76418675}" dt="2023-01-11T14:05:34.427" v="1388" actId="47"/>
        <pc:sldMkLst>
          <pc:docMk/>
          <pc:sldMk cId="0" sldId="279"/>
        </pc:sldMkLst>
        <pc:spChg chg="mod">
          <ac:chgData name="DIMAS PRAMUDITA" userId="4b9c5df0-2fce-4a53-bfce-7f5a7233d58f" providerId="ADAL" clId="{F92F4B65-5687-4149-8E0C-1ABD76418675}" dt="2023-01-11T13:59:32.130" v="1101" actId="14100"/>
          <ac:spMkLst>
            <pc:docMk/>
            <pc:sldMk cId="0" sldId="279"/>
            <ac:spMk id="1462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8:48.179" v="1046" actId="20577"/>
          <ac:spMkLst>
            <pc:docMk/>
            <pc:sldMk cId="0" sldId="279"/>
            <ac:spMk id="1464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3:22.628" v="799" actId="20577"/>
          <ac:spMkLst>
            <pc:docMk/>
            <pc:sldMk cId="0" sldId="279"/>
            <ac:spMk id="1465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3:54.548" v="808" actId="20577"/>
          <ac:spMkLst>
            <pc:docMk/>
            <pc:sldMk cId="0" sldId="279"/>
            <ac:spMk id="1466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8:23.439" v="985" actId="20577"/>
          <ac:spMkLst>
            <pc:docMk/>
            <pc:sldMk cId="0" sldId="279"/>
            <ac:spMk id="1467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59:49.271" v="1136" actId="20577"/>
          <ac:spMkLst>
            <pc:docMk/>
            <pc:sldMk cId="0" sldId="279"/>
            <ac:spMk id="1468" creationId="{00000000-0000-0000-0000-000000000000}"/>
          </ac:spMkLst>
        </pc:spChg>
      </pc:sldChg>
      <pc:sldChg chg="del">
        <pc:chgData name="DIMAS PRAMUDITA" userId="4b9c5df0-2fce-4a53-bfce-7f5a7233d58f" providerId="ADAL" clId="{F92F4B65-5687-4149-8E0C-1ABD76418675}" dt="2023-01-11T14:05:29.669" v="1383" actId="47"/>
        <pc:sldMkLst>
          <pc:docMk/>
          <pc:sldMk cId="0" sldId="280"/>
        </pc:sldMkLst>
      </pc:sldChg>
      <pc:sldChg chg="del">
        <pc:chgData name="DIMAS PRAMUDITA" userId="4b9c5df0-2fce-4a53-bfce-7f5a7233d58f" providerId="ADAL" clId="{F92F4B65-5687-4149-8E0C-1ABD76418675}" dt="2023-01-11T14:05:29.486" v="1382" actId="47"/>
        <pc:sldMkLst>
          <pc:docMk/>
          <pc:sldMk cId="0" sldId="281"/>
        </pc:sldMkLst>
      </pc:sldChg>
      <pc:sldChg chg="del">
        <pc:chgData name="DIMAS PRAMUDITA" userId="4b9c5df0-2fce-4a53-bfce-7f5a7233d58f" providerId="ADAL" clId="{F92F4B65-5687-4149-8E0C-1ABD76418675}" dt="2023-01-11T14:05:29.278" v="1381" actId="47"/>
        <pc:sldMkLst>
          <pc:docMk/>
          <pc:sldMk cId="0" sldId="282"/>
        </pc:sldMkLst>
      </pc:sldChg>
      <pc:sldChg chg="del">
        <pc:chgData name="DIMAS PRAMUDITA" userId="4b9c5df0-2fce-4a53-bfce-7f5a7233d58f" providerId="ADAL" clId="{F92F4B65-5687-4149-8E0C-1ABD76418675}" dt="2023-01-11T14:05:27.931" v="1380" actId="47"/>
        <pc:sldMkLst>
          <pc:docMk/>
          <pc:sldMk cId="0" sldId="283"/>
        </pc:sldMkLst>
      </pc:sldChg>
      <pc:sldChg chg="del">
        <pc:chgData name="DIMAS PRAMUDITA" userId="4b9c5df0-2fce-4a53-bfce-7f5a7233d58f" providerId="ADAL" clId="{F92F4B65-5687-4149-8E0C-1ABD76418675}" dt="2023-01-11T14:05:27.303" v="1379" actId="47"/>
        <pc:sldMkLst>
          <pc:docMk/>
          <pc:sldMk cId="0" sldId="284"/>
        </pc:sldMkLst>
      </pc:sldChg>
      <pc:sldChg chg="del">
        <pc:chgData name="DIMAS PRAMUDITA" userId="4b9c5df0-2fce-4a53-bfce-7f5a7233d58f" providerId="ADAL" clId="{F92F4B65-5687-4149-8E0C-1ABD76418675}" dt="2023-01-11T14:05:27.115" v="1378" actId="47"/>
        <pc:sldMkLst>
          <pc:docMk/>
          <pc:sldMk cId="0" sldId="285"/>
        </pc:sldMkLst>
      </pc:sldChg>
      <pc:sldChg chg="del">
        <pc:chgData name="DIMAS PRAMUDITA" userId="4b9c5df0-2fce-4a53-bfce-7f5a7233d58f" providerId="ADAL" clId="{F92F4B65-5687-4149-8E0C-1ABD76418675}" dt="2023-01-11T14:05:26.887" v="1377" actId="47"/>
        <pc:sldMkLst>
          <pc:docMk/>
          <pc:sldMk cId="0" sldId="286"/>
        </pc:sldMkLst>
      </pc:sldChg>
      <pc:sldChg chg="del">
        <pc:chgData name="DIMAS PRAMUDITA" userId="4b9c5df0-2fce-4a53-bfce-7f5a7233d58f" providerId="ADAL" clId="{F92F4B65-5687-4149-8E0C-1ABD76418675}" dt="2023-01-11T14:05:26.328" v="1376" actId="47"/>
        <pc:sldMkLst>
          <pc:docMk/>
          <pc:sldMk cId="0" sldId="287"/>
        </pc:sldMkLst>
      </pc:sldChg>
      <pc:sldChg chg="del">
        <pc:chgData name="DIMAS PRAMUDITA" userId="4b9c5df0-2fce-4a53-bfce-7f5a7233d58f" providerId="ADAL" clId="{F92F4B65-5687-4149-8E0C-1ABD76418675}" dt="2023-01-11T14:05:26.119" v="1375" actId="47"/>
        <pc:sldMkLst>
          <pc:docMk/>
          <pc:sldMk cId="0" sldId="288"/>
        </pc:sldMkLst>
      </pc:sldChg>
      <pc:sldChg chg="del">
        <pc:chgData name="DIMAS PRAMUDITA" userId="4b9c5df0-2fce-4a53-bfce-7f5a7233d58f" providerId="ADAL" clId="{F92F4B65-5687-4149-8E0C-1ABD76418675}" dt="2023-01-11T14:05:25.902" v="1374" actId="47"/>
        <pc:sldMkLst>
          <pc:docMk/>
          <pc:sldMk cId="0" sldId="289"/>
        </pc:sldMkLst>
      </pc:sldChg>
      <pc:sldChg chg="del">
        <pc:chgData name="DIMAS PRAMUDITA" userId="4b9c5df0-2fce-4a53-bfce-7f5a7233d58f" providerId="ADAL" clId="{F92F4B65-5687-4149-8E0C-1ABD76418675}" dt="2023-01-11T14:05:25.722" v="1373" actId="47"/>
        <pc:sldMkLst>
          <pc:docMk/>
          <pc:sldMk cId="0" sldId="290"/>
        </pc:sldMkLst>
      </pc:sldChg>
      <pc:sldChg chg="del">
        <pc:chgData name="DIMAS PRAMUDITA" userId="4b9c5df0-2fce-4a53-bfce-7f5a7233d58f" providerId="ADAL" clId="{F92F4B65-5687-4149-8E0C-1ABD76418675}" dt="2023-01-11T14:05:25.518" v="1372" actId="47"/>
        <pc:sldMkLst>
          <pc:docMk/>
          <pc:sldMk cId="0" sldId="291"/>
        </pc:sldMkLst>
      </pc:sldChg>
      <pc:sldChg chg="del">
        <pc:chgData name="DIMAS PRAMUDITA" userId="4b9c5df0-2fce-4a53-bfce-7f5a7233d58f" providerId="ADAL" clId="{F92F4B65-5687-4149-8E0C-1ABD76418675}" dt="2023-01-11T14:05:24.927" v="1371" actId="47"/>
        <pc:sldMkLst>
          <pc:docMk/>
          <pc:sldMk cId="0" sldId="292"/>
        </pc:sldMkLst>
      </pc:sldChg>
      <pc:sldChg chg="del">
        <pc:chgData name="DIMAS PRAMUDITA" userId="4b9c5df0-2fce-4a53-bfce-7f5a7233d58f" providerId="ADAL" clId="{F92F4B65-5687-4149-8E0C-1ABD76418675}" dt="2023-01-11T14:05:24.724" v="1370" actId="47"/>
        <pc:sldMkLst>
          <pc:docMk/>
          <pc:sldMk cId="0" sldId="293"/>
        </pc:sldMkLst>
      </pc:sldChg>
      <pc:sldChg chg="del">
        <pc:chgData name="DIMAS PRAMUDITA" userId="4b9c5df0-2fce-4a53-bfce-7f5a7233d58f" providerId="ADAL" clId="{F92F4B65-5687-4149-8E0C-1ABD76418675}" dt="2023-01-11T14:05:24.536" v="1369" actId="47"/>
        <pc:sldMkLst>
          <pc:docMk/>
          <pc:sldMk cId="0" sldId="294"/>
        </pc:sldMkLst>
      </pc:sldChg>
      <pc:sldChg chg="del">
        <pc:chgData name="DIMAS PRAMUDITA" userId="4b9c5df0-2fce-4a53-bfce-7f5a7233d58f" providerId="ADAL" clId="{F92F4B65-5687-4149-8E0C-1ABD76418675}" dt="2023-01-11T14:05:24.359" v="1368" actId="47"/>
        <pc:sldMkLst>
          <pc:docMk/>
          <pc:sldMk cId="0" sldId="295"/>
        </pc:sldMkLst>
      </pc:sldChg>
      <pc:sldChg chg="del">
        <pc:chgData name="DIMAS PRAMUDITA" userId="4b9c5df0-2fce-4a53-bfce-7f5a7233d58f" providerId="ADAL" clId="{F92F4B65-5687-4149-8E0C-1ABD76418675}" dt="2023-01-11T14:05:24.159" v="1367" actId="47"/>
        <pc:sldMkLst>
          <pc:docMk/>
          <pc:sldMk cId="0" sldId="296"/>
        </pc:sldMkLst>
      </pc:sldChg>
      <pc:sldChg chg="del">
        <pc:chgData name="DIMAS PRAMUDITA" userId="4b9c5df0-2fce-4a53-bfce-7f5a7233d58f" providerId="ADAL" clId="{F92F4B65-5687-4149-8E0C-1ABD76418675}" dt="2023-01-11T14:05:23.841" v="1366" actId="47"/>
        <pc:sldMkLst>
          <pc:docMk/>
          <pc:sldMk cId="0" sldId="297"/>
        </pc:sldMkLst>
      </pc:sldChg>
      <pc:sldChg chg="del">
        <pc:chgData name="DIMAS PRAMUDITA" userId="4b9c5df0-2fce-4a53-bfce-7f5a7233d58f" providerId="ADAL" clId="{F92F4B65-5687-4149-8E0C-1ABD76418675}" dt="2023-01-11T14:05:22.810" v="1365" actId="47"/>
        <pc:sldMkLst>
          <pc:docMk/>
          <pc:sldMk cId="0" sldId="298"/>
        </pc:sldMkLst>
      </pc:sldChg>
      <pc:sldChg chg="del">
        <pc:chgData name="DIMAS PRAMUDITA" userId="4b9c5df0-2fce-4a53-bfce-7f5a7233d58f" providerId="ADAL" clId="{F92F4B65-5687-4149-8E0C-1ABD76418675}" dt="2023-01-11T14:05:22.667" v="1364" actId="47"/>
        <pc:sldMkLst>
          <pc:docMk/>
          <pc:sldMk cId="0" sldId="299"/>
        </pc:sldMkLst>
      </pc:sldChg>
      <pc:sldChg chg="del">
        <pc:chgData name="DIMAS PRAMUDITA" userId="4b9c5df0-2fce-4a53-bfce-7f5a7233d58f" providerId="ADAL" clId="{F92F4B65-5687-4149-8E0C-1ABD76418675}" dt="2023-01-11T14:05:22.438" v="1363" actId="47"/>
        <pc:sldMkLst>
          <pc:docMk/>
          <pc:sldMk cId="0" sldId="300"/>
        </pc:sldMkLst>
      </pc:sldChg>
      <pc:sldChg chg="del">
        <pc:chgData name="DIMAS PRAMUDITA" userId="4b9c5df0-2fce-4a53-bfce-7f5a7233d58f" providerId="ADAL" clId="{F92F4B65-5687-4149-8E0C-1ABD76418675}" dt="2023-01-11T14:05:22.227" v="1362" actId="47"/>
        <pc:sldMkLst>
          <pc:docMk/>
          <pc:sldMk cId="0" sldId="301"/>
        </pc:sldMkLst>
      </pc:sldChg>
      <pc:sldChg chg="del">
        <pc:chgData name="DIMAS PRAMUDITA" userId="4b9c5df0-2fce-4a53-bfce-7f5a7233d58f" providerId="ADAL" clId="{F92F4B65-5687-4149-8E0C-1ABD76418675}" dt="2023-01-11T14:05:22.040" v="1361" actId="47"/>
        <pc:sldMkLst>
          <pc:docMk/>
          <pc:sldMk cId="0" sldId="302"/>
        </pc:sldMkLst>
      </pc:sldChg>
      <pc:sldChg chg="del">
        <pc:chgData name="DIMAS PRAMUDITA" userId="4b9c5df0-2fce-4a53-bfce-7f5a7233d58f" providerId="ADAL" clId="{F92F4B65-5687-4149-8E0C-1ABD76418675}" dt="2023-01-11T14:05:21.568" v="1360" actId="47"/>
        <pc:sldMkLst>
          <pc:docMk/>
          <pc:sldMk cId="0" sldId="303"/>
        </pc:sldMkLst>
      </pc:sldChg>
      <pc:sldChg chg="del">
        <pc:chgData name="DIMAS PRAMUDITA" userId="4b9c5df0-2fce-4a53-bfce-7f5a7233d58f" providerId="ADAL" clId="{F92F4B65-5687-4149-8E0C-1ABD76418675}" dt="2023-01-11T14:05:21.352" v="1359" actId="47"/>
        <pc:sldMkLst>
          <pc:docMk/>
          <pc:sldMk cId="0" sldId="304"/>
        </pc:sldMkLst>
      </pc:sldChg>
      <pc:sldChg chg="del">
        <pc:chgData name="DIMAS PRAMUDITA" userId="4b9c5df0-2fce-4a53-bfce-7f5a7233d58f" providerId="ADAL" clId="{F92F4B65-5687-4149-8E0C-1ABD76418675}" dt="2023-01-11T14:05:21.154" v="1358" actId="47"/>
        <pc:sldMkLst>
          <pc:docMk/>
          <pc:sldMk cId="0" sldId="305"/>
        </pc:sldMkLst>
      </pc:sldChg>
      <pc:sldChg chg="del">
        <pc:chgData name="DIMAS PRAMUDITA" userId="4b9c5df0-2fce-4a53-bfce-7f5a7233d58f" providerId="ADAL" clId="{F92F4B65-5687-4149-8E0C-1ABD76418675}" dt="2023-01-11T14:05:20.902" v="1357" actId="47"/>
        <pc:sldMkLst>
          <pc:docMk/>
          <pc:sldMk cId="0" sldId="306"/>
        </pc:sldMkLst>
      </pc:sldChg>
      <pc:sldChg chg="del">
        <pc:chgData name="DIMAS PRAMUDITA" userId="4b9c5df0-2fce-4a53-bfce-7f5a7233d58f" providerId="ADAL" clId="{F92F4B65-5687-4149-8E0C-1ABD76418675}" dt="2023-01-11T14:05:20.646" v="1356" actId="47"/>
        <pc:sldMkLst>
          <pc:docMk/>
          <pc:sldMk cId="0" sldId="307"/>
        </pc:sldMkLst>
      </pc:sldChg>
      <pc:sldChg chg="del">
        <pc:chgData name="DIMAS PRAMUDITA" userId="4b9c5df0-2fce-4a53-bfce-7f5a7233d58f" providerId="ADAL" clId="{F92F4B65-5687-4149-8E0C-1ABD76418675}" dt="2023-01-11T14:05:20.422" v="1355" actId="47"/>
        <pc:sldMkLst>
          <pc:docMk/>
          <pc:sldMk cId="0" sldId="308"/>
        </pc:sldMkLst>
      </pc:sldChg>
      <pc:sldChg chg="del">
        <pc:chgData name="DIMAS PRAMUDITA" userId="4b9c5df0-2fce-4a53-bfce-7f5a7233d58f" providerId="ADAL" clId="{F92F4B65-5687-4149-8E0C-1ABD76418675}" dt="2023-01-11T14:05:20.091" v="1354" actId="47"/>
        <pc:sldMkLst>
          <pc:docMk/>
          <pc:sldMk cId="0" sldId="309"/>
        </pc:sldMkLst>
      </pc:sldChg>
      <pc:sldChg chg="del">
        <pc:chgData name="DIMAS PRAMUDITA" userId="4b9c5df0-2fce-4a53-bfce-7f5a7233d58f" providerId="ADAL" clId="{F92F4B65-5687-4149-8E0C-1ABD76418675}" dt="2023-01-11T14:05:19.856" v="1353" actId="47"/>
        <pc:sldMkLst>
          <pc:docMk/>
          <pc:sldMk cId="0" sldId="310"/>
        </pc:sldMkLst>
      </pc:sldChg>
      <pc:sldChg chg="del">
        <pc:chgData name="DIMAS PRAMUDITA" userId="4b9c5df0-2fce-4a53-bfce-7f5a7233d58f" providerId="ADAL" clId="{F92F4B65-5687-4149-8E0C-1ABD76418675}" dt="2023-01-11T14:05:19.610" v="1352" actId="47"/>
        <pc:sldMkLst>
          <pc:docMk/>
          <pc:sldMk cId="0" sldId="311"/>
        </pc:sldMkLst>
      </pc:sldChg>
      <pc:sldChg chg="del">
        <pc:chgData name="DIMAS PRAMUDITA" userId="4b9c5df0-2fce-4a53-bfce-7f5a7233d58f" providerId="ADAL" clId="{F92F4B65-5687-4149-8E0C-1ABD76418675}" dt="2023-01-11T14:05:19.375" v="1351" actId="47"/>
        <pc:sldMkLst>
          <pc:docMk/>
          <pc:sldMk cId="0" sldId="312"/>
        </pc:sldMkLst>
      </pc:sldChg>
      <pc:sldChg chg="del">
        <pc:chgData name="DIMAS PRAMUDITA" userId="4b9c5df0-2fce-4a53-bfce-7f5a7233d58f" providerId="ADAL" clId="{F92F4B65-5687-4149-8E0C-1ABD76418675}" dt="2023-01-11T14:05:18.870" v="1350" actId="47"/>
        <pc:sldMkLst>
          <pc:docMk/>
          <pc:sldMk cId="0" sldId="313"/>
        </pc:sldMkLst>
      </pc:sldChg>
      <pc:sldChg chg="del">
        <pc:chgData name="DIMAS PRAMUDITA" userId="4b9c5df0-2fce-4a53-bfce-7f5a7233d58f" providerId="ADAL" clId="{F92F4B65-5687-4149-8E0C-1ABD76418675}" dt="2023-01-11T14:05:18.635" v="1349" actId="47"/>
        <pc:sldMkLst>
          <pc:docMk/>
          <pc:sldMk cId="0" sldId="314"/>
        </pc:sldMkLst>
      </pc:sldChg>
      <pc:sldChg chg="addSp delSp modSp add del mod ord modAnim">
        <pc:chgData name="DIMAS PRAMUDITA" userId="4b9c5df0-2fce-4a53-bfce-7f5a7233d58f" providerId="ADAL" clId="{F92F4B65-5687-4149-8E0C-1ABD76418675}" dt="2023-01-11T14:05:36.609" v="1389" actId="47"/>
        <pc:sldMkLst>
          <pc:docMk/>
          <pc:sldMk cId="0" sldId="315"/>
        </pc:sldMkLst>
        <pc:spChg chg="add del mod">
          <ac:chgData name="DIMAS PRAMUDITA" userId="4b9c5df0-2fce-4a53-bfce-7f5a7233d58f" providerId="ADAL" clId="{F92F4B65-5687-4149-8E0C-1ABD76418675}" dt="2023-01-11T14:00:47.732" v="1140" actId="478"/>
          <ac:spMkLst>
            <pc:docMk/>
            <pc:sldMk cId="0" sldId="315"/>
            <ac:spMk id="3" creationId="{DE803C3A-DF4A-45D9-9BCC-9755523A93B4}"/>
          </ac:spMkLst>
        </pc:spChg>
        <pc:spChg chg="mod">
          <ac:chgData name="DIMAS PRAMUDITA" userId="4b9c5df0-2fce-4a53-bfce-7f5a7233d58f" providerId="ADAL" clId="{F92F4B65-5687-4149-8E0C-1ABD76418675}" dt="2023-01-11T14:03:33.768" v="1289" actId="20577"/>
          <ac:spMkLst>
            <pc:docMk/>
            <pc:sldMk cId="0" sldId="315"/>
            <ac:spMk id="2951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4:00:46.584" v="1139" actId="478"/>
          <ac:spMkLst>
            <pc:docMk/>
            <pc:sldMk cId="0" sldId="315"/>
            <ac:spMk id="2953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4:03:53.975" v="1293" actId="478"/>
          <ac:spMkLst>
            <pc:docMk/>
            <pc:sldMk cId="0" sldId="315"/>
            <ac:spMk id="2964" creationId="{00000000-0000-0000-0000-000000000000}"/>
          </ac:spMkLst>
        </pc:spChg>
        <pc:grpChg chg="del">
          <ac:chgData name="DIMAS PRAMUDITA" userId="4b9c5df0-2fce-4a53-bfce-7f5a7233d58f" providerId="ADAL" clId="{F92F4B65-5687-4149-8E0C-1ABD76418675}" dt="2023-01-11T14:03:52.103" v="1291" actId="478"/>
          <ac:grpSpMkLst>
            <pc:docMk/>
            <pc:sldMk cId="0" sldId="315"/>
            <ac:grpSpMk id="2954" creationId="{00000000-0000-0000-0000-000000000000}"/>
          </ac:grpSpMkLst>
        </pc:grpChg>
        <pc:grpChg chg="del">
          <ac:chgData name="DIMAS PRAMUDITA" userId="4b9c5df0-2fce-4a53-bfce-7f5a7233d58f" providerId="ADAL" clId="{F92F4B65-5687-4149-8E0C-1ABD76418675}" dt="2023-01-11T14:03:50.644" v="1290" actId="478"/>
          <ac:grpSpMkLst>
            <pc:docMk/>
            <pc:sldMk cId="0" sldId="315"/>
            <ac:grpSpMk id="2957" creationId="{00000000-0000-0000-0000-000000000000}"/>
          </ac:grpSpMkLst>
        </pc:grpChg>
        <pc:grpChg chg="del">
          <ac:chgData name="DIMAS PRAMUDITA" userId="4b9c5df0-2fce-4a53-bfce-7f5a7233d58f" providerId="ADAL" clId="{F92F4B65-5687-4149-8E0C-1ABD76418675}" dt="2023-01-11T14:03:53.359" v="1292" actId="478"/>
          <ac:grpSpMkLst>
            <pc:docMk/>
            <pc:sldMk cId="0" sldId="315"/>
            <ac:grpSpMk id="2960" creationId="{00000000-0000-0000-0000-000000000000}"/>
          </ac:grpSpMkLst>
        </pc:grpChg>
        <pc:picChg chg="add mod">
          <ac:chgData name="DIMAS PRAMUDITA" userId="4b9c5df0-2fce-4a53-bfce-7f5a7233d58f" providerId="ADAL" clId="{F92F4B65-5687-4149-8E0C-1ABD76418675}" dt="2023-01-11T14:04:47.283" v="1306" actId="1076"/>
          <ac:picMkLst>
            <pc:docMk/>
            <pc:sldMk cId="0" sldId="315"/>
            <ac:picMk id="85" creationId="{C34702B1-A5CA-468E-A8ED-26A7366DDEF4}"/>
          </ac:picMkLst>
        </pc:picChg>
        <pc:picChg chg="add mod">
          <ac:chgData name="DIMAS PRAMUDITA" userId="4b9c5df0-2fce-4a53-bfce-7f5a7233d58f" providerId="ADAL" clId="{F92F4B65-5687-4149-8E0C-1ABD76418675}" dt="2023-01-11T14:04:41.283" v="1305" actId="1076"/>
          <ac:picMkLst>
            <pc:docMk/>
            <pc:sldMk cId="0" sldId="315"/>
            <ac:picMk id="86" creationId="{3BF290A4-B4A2-4E1B-9F01-6CB4CA6C85EC}"/>
          </ac:picMkLst>
        </pc:picChg>
      </pc:sldChg>
      <pc:sldChg chg="del">
        <pc:chgData name="DIMAS PRAMUDITA" userId="4b9c5df0-2fce-4a53-bfce-7f5a7233d58f" providerId="ADAL" clId="{F92F4B65-5687-4149-8E0C-1ABD76418675}" dt="2023-01-11T14:05:17.790" v="1348" actId="47"/>
        <pc:sldMkLst>
          <pc:docMk/>
          <pc:sldMk cId="0" sldId="316"/>
        </pc:sldMkLst>
      </pc:sldChg>
      <pc:sldChg chg="del">
        <pc:chgData name="DIMAS PRAMUDITA" userId="4b9c5df0-2fce-4a53-bfce-7f5a7233d58f" providerId="ADAL" clId="{F92F4B65-5687-4149-8E0C-1ABD76418675}" dt="2023-01-11T14:05:17.673" v="1347" actId="47"/>
        <pc:sldMkLst>
          <pc:docMk/>
          <pc:sldMk cId="0" sldId="317"/>
        </pc:sldMkLst>
      </pc:sldChg>
      <pc:sldChg chg="del">
        <pc:chgData name="DIMAS PRAMUDITA" userId="4b9c5df0-2fce-4a53-bfce-7f5a7233d58f" providerId="ADAL" clId="{F92F4B65-5687-4149-8E0C-1ABD76418675}" dt="2023-01-11T14:05:17.309" v="1346" actId="47"/>
        <pc:sldMkLst>
          <pc:docMk/>
          <pc:sldMk cId="0" sldId="318"/>
        </pc:sldMkLst>
      </pc:sldChg>
      <pc:sldChg chg="del">
        <pc:chgData name="DIMAS PRAMUDITA" userId="4b9c5df0-2fce-4a53-bfce-7f5a7233d58f" providerId="ADAL" clId="{F92F4B65-5687-4149-8E0C-1ABD76418675}" dt="2023-01-11T14:05:17.043" v="1345" actId="47"/>
        <pc:sldMkLst>
          <pc:docMk/>
          <pc:sldMk cId="0" sldId="319"/>
        </pc:sldMkLst>
      </pc:sldChg>
      <pc:sldChg chg="del">
        <pc:chgData name="DIMAS PRAMUDITA" userId="4b9c5df0-2fce-4a53-bfce-7f5a7233d58f" providerId="ADAL" clId="{F92F4B65-5687-4149-8E0C-1ABD76418675}" dt="2023-01-11T14:05:16.860" v="1344" actId="47"/>
        <pc:sldMkLst>
          <pc:docMk/>
          <pc:sldMk cId="0" sldId="320"/>
        </pc:sldMkLst>
      </pc:sldChg>
      <pc:sldChg chg="del">
        <pc:chgData name="DIMAS PRAMUDITA" userId="4b9c5df0-2fce-4a53-bfce-7f5a7233d58f" providerId="ADAL" clId="{F92F4B65-5687-4149-8E0C-1ABD76418675}" dt="2023-01-11T14:05:16.619" v="1343" actId="47"/>
        <pc:sldMkLst>
          <pc:docMk/>
          <pc:sldMk cId="0" sldId="321"/>
        </pc:sldMkLst>
      </pc:sldChg>
      <pc:sldChg chg="del">
        <pc:chgData name="DIMAS PRAMUDITA" userId="4b9c5df0-2fce-4a53-bfce-7f5a7233d58f" providerId="ADAL" clId="{F92F4B65-5687-4149-8E0C-1ABD76418675}" dt="2023-01-11T14:05:16.405" v="1342" actId="47"/>
        <pc:sldMkLst>
          <pc:docMk/>
          <pc:sldMk cId="0" sldId="322"/>
        </pc:sldMkLst>
      </pc:sldChg>
      <pc:sldChg chg="del">
        <pc:chgData name="DIMAS PRAMUDITA" userId="4b9c5df0-2fce-4a53-bfce-7f5a7233d58f" providerId="ADAL" clId="{F92F4B65-5687-4149-8E0C-1ABD76418675}" dt="2023-01-11T14:05:16.176" v="1341" actId="47"/>
        <pc:sldMkLst>
          <pc:docMk/>
          <pc:sldMk cId="0" sldId="323"/>
        </pc:sldMkLst>
      </pc:sldChg>
      <pc:sldChg chg="del">
        <pc:chgData name="DIMAS PRAMUDITA" userId="4b9c5df0-2fce-4a53-bfce-7f5a7233d58f" providerId="ADAL" clId="{F92F4B65-5687-4149-8E0C-1ABD76418675}" dt="2023-01-11T14:05:15.488" v="1340" actId="47"/>
        <pc:sldMkLst>
          <pc:docMk/>
          <pc:sldMk cId="0" sldId="324"/>
        </pc:sldMkLst>
      </pc:sldChg>
      <pc:sldChg chg="del">
        <pc:chgData name="DIMAS PRAMUDITA" userId="4b9c5df0-2fce-4a53-bfce-7f5a7233d58f" providerId="ADAL" clId="{F92F4B65-5687-4149-8E0C-1ABD76418675}" dt="2023-01-11T14:05:15.077" v="1339" actId="47"/>
        <pc:sldMkLst>
          <pc:docMk/>
          <pc:sldMk cId="0" sldId="325"/>
        </pc:sldMkLst>
      </pc:sldChg>
      <pc:sldChg chg="del">
        <pc:chgData name="DIMAS PRAMUDITA" userId="4b9c5df0-2fce-4a53-bfce-7f5a7233d58f" providerId="ADAL" clId="{F92F4B65-5687-4149-8E0C-1ABD76418675}" dt="2023-01-11T14:05:13.904" v="1338" actId="47"/>
        <pc:sldMkLst>
          <pc:docMk/>
          <pc:sldMk cId="0" sldId="326"/>
        </pc:sldMkLst>
      </pc:sldChg>
      <pc:sldChg chg="del">
        <pc:chgData name="DIMAS PRAMUDITA" userId="4b9c5df0-2fce-4a53-bfce-7f5a7233d58f" providerId="ADAL" clId="{F92F4B65-5687-4149-8E0C-1ABD76418675}" dt="2023-01-11T14:05:13.452" v="1337" actId="47"/>
        <pc:sldMkLst>
          <pc:docMk/>
          <pc:sldMk cId="0" sldId="327"/>
        </pc:sldMkLst>
      </pc:sldChg>
      <pc:sldChg chg="del">
        <pc:chgData name="DIMAS PRAMUDITA" userId="4b9c5df0-2fce-4a53-bfce-7f5a7233d58f" providerId="ADAL" clId="{F92F4B65-5687-4149-8E0C-1ABD76418675}" dt="2023-01-11T14:05:12.628" v="1336" actId="47"/>
        <pc:sldMkLst>
          <pc:docMk/>
          <pc:sldMk cId="0" sldId="328"/>
        </pc:sldMkLst>
      </pc:sldChg>
      <pc:sldChg chg="del">
        <pc:chgData name="DIMAS PRAMUDITA" userId="4b9c5df0-2fce-4a53-bfce-7f5a7233d58f" providerId="ADAL" clId="{F92F4B65-5687-4149-8E0C-1ABD76418675}" dt="2023-01-11T14:05:12.587" v="1335" actId="47"/>
        <pc:sldMkLst>
          <pc:docMk/>
          <pc:sldMk cId="0" sldId="329"/>
        </pc:sldMkLst>
      </pc:sldChg>
      <pc:sldChg chg="del">
        <pc:chgData name="DIMAS PRAMUDITA" userId="4b9c5df0-2fce-4a53-bfce-7f5a7233d58f" providerId="ADAL" clId="{F92F4B65-5687-4149-8E0C-1ABD76418675}" dt="2023-01-11T14:05:12.439" v="1334" actId="47"/>
        <pc:sldMkLst>
          <pc:docMk/>
          <pc:sldMk cId="0" sldId="330"/>
        </pc:sldMkLst>
      </pc:sldChg>
      <pc:sldChg chg="del">
        <pc:chgData name="DIMAS PRAMUDITA" userId="4b9c5df0-2fce-4a53-bfce-7f5a7233d58f" providerId="ADAL" clId="{F92F4B65-5687-4149-8E0C-1ABD76418675}" dt="2023-01-11T14:05:11.964" v="1333" actId="47"/>
        <pc:sldMkLst>
          <pc:docMk/>
          <pc:sldMk cId="0" sldId="331"/>
        </pc:sldMkLst>
      </pc:sldChg>
      <pc:sldChg chg="del">
        <pc:chgData name="DIMAS PRAMUDITA" userId="4b9c5df0-2fce-4a53-bfce-7f5a7233d58f" providerId="ADAL" clId="{F92F4B65-5687-4149-8E0C-1ABD76418675}" dt="2023-01-11T14:05:11.478" v="1332" actId="47"/>
        <pc:sldMkLst>
          <pc:docMk/>
          <pc:sldMk cId="0" sldId="332"/>
        </pc:sldMkLst>
      </pc:sldChg>
      <pc:sldChg chg="del">
        <pc:chgData name="DIMAS PRAMUDITA" userId="4b9c5df0-2fce-4a53-bfce-7f5a7233d58f" providerId="ADAL" clId="{F92F4B65-5687-4149-8E0C-1ABD76418675}" dt="2023-01-11T14:05:11.313" v="1331" actId="47"/>
        <pc:sldMkLst>
          <pc:docMk/>
          <pc:sldMk cId="0" sldId="333"/>
        </pc:sldMkLst>
      </pc:sldChg>
      <pc:sldChg chg="del">
        <pc:chgData name="DIMAS PRAMUDITA" userId="4b9c5df0-2fce-4a53-bfce-7f5a7233d58f" providerId="ADAL" clId="{F92F4B65-5687-4149-8E0C-1ABD76418675}" dt="2023-01-11T14:05:11.103" v="1330" actId="47"/>
        <pc:sldMkLst>
          <pc:docMk/>
          <pc:sldMk cId="0" sldId="334"/>
        </pc:sldMkLst>
      </pc:sldChg>
      <pc:sldChg chg="del">
        <pc:chgData name="DIMAS PRAMUDITA" userId="4b9c5df0-2fce-4a53-bfce-7f5a7233d58f" providerId="ADAL" clId="{F92F4B65-5687-4149-8E0C-1ABD76418675}" dt="2023-01-11T14:05:10.963" v="1329" actId="47"/>
        <pc:sldMkLst>
          <pc:docMk/>
          <pc:sldMk cId="0" sldId="335"/>
        </pc:sldMkLst>
      </pc:sldChg>
      <pc:sldChg chg="del">
        <pc:chgData name="DIMAS PRAMUDITA" userId="4b9c5df0-2fce-4a53-bfce-7f5a7233d58f" providerId="ADAL" clId="{F92F4B65-5687-4149-8E0C-1ABD76418675}" dt="2023-01-11T14:05:10.790" v="1328" actId="47"/>
        <pc:sldMkLst>
          <pc:docMk/>
          <pc:sldMk cId="0" sldId="336"/>
        </pc:sldMkLst>
      </pc:sldChg>
      <pc:sldChg chg="del">
        <pc:chgData name="DIMAS PRAMUDITA" userId="4b9c5df0-2fce-4a53-bfce-7f5a7233d58f" providerId="ADAL" clId="{F92F4B65-5687-4149-8E0C-1ABD76418675}" dt="2023-01-11T14:05:10.656" v="1327" actId="47"/>
        <pc:sldMkLst>
          <pc:docMk/>
          <pc:sldMk cId="0" sldId="337"/>
        </pc:sldMkLst>
      </pc:sldChg>
      <pc:sldChg chg="del">
        <pc:chgData name="DIMAS PRAMUDITA" userId="4b9c5df0-2fce-4a53-bfce-7f5a7233d58f" providerId="ADAL" clId="{F92F4B65-5687-4149-8E0C-1ABD76418675}" dt="2023-01-11T14:05:10.463" v="1326" actId="47"/>
        <pc:sldMkLst>
          <pc:docMk/>
          <pc:sldMk cId="0" sldId="338"/>
        </pc:sldMkLst>
      </pc:sldChg>
      <pc:sldChg chg="del">
        <pc:chgData name="DIMAS PRAMUDITA" userId="4b9c5df0-2fce-4a53-bfce-7f5a7233d58f" providerId="ADAL" clId="{F92F4B65-5687-4149-8E0C-1ABD76418675}" dt="2023-01-11T14:05:10.321" v="1325" actId="47"/>
        <pc:sldMkLst>
          <pc:docMk/>
          <pc:sldMk cId="0" sldId="339"/>
        </pc:sldMkLst>
      </pc:sldChg>
      <pc:sldChg chg="del">
        <pc:chgData name="DIMAS PRAMUDITA" userId="4b9c5df0-2fce-4a53-bfce-7f5a7233d58f" providerId="ADAL" clId="{F92F4B65-5687-4149-8E0C-1ABD76418675}" dt="2023-01-11T14:05:10.105" v="1324" actId="47"/>
        <pc:sldMkLst>
          <pc:docMk/>
          <pc:sldMk cId="0" sldId="340"/>
        </pc:sldMkLst>
      </pc:sldChg>
      <pc:sldChg chg="del">
        <pc:chgData name="DIMAS PRAMUDITA" userId="4b9c5df0-2fce-4a53-bfce-7f5a7233d58f" providerId="ADAL" clId="{F92F4B65-5687-4149-8E0C-1ABD76418675}" dt="2023-01-11T14:05:09.923" v="1323" actId="47"/>
        <pc:sldMkLst>
          <pc:docMk/>
          <pc:sldMk cId="0" sldId="341"/>
        </pc:sldMkLst>
      </pc:sldChg>
      <pc:sldChg chg="del">
        <pc:chgData name="DIMAS PRAMUDITA" userId="4b9c5df0-2fce-4a53-bfce-7f5a7233d58f" providerId="ADAL" clId="{F92F4B65-5687-4149-8E0C-1ABD76418675}" dt="2023-01-11T14:05:09.752" v="1322" actId="47"/>
        <pc:sldMkLst>
          <pc:docMk/>
          <pc:sldMk cId="0" sldId="342"/>
        </pc:sldMkLst>
      </pc:sldChg>
      <pc:sldChg chg="del">
        <pc:chgData name="DIMAS PRAMUDITA" userId="4b9c5df0-2fce-4a53-bfce-7f5a7233d58f" providerId="ADAL" clId="{F92F4B65-5687-4149-8E0C-1ABD76418675}" dt="2023-01-11T14:05:09.556" v="1321" actId="47"/>
        <pc:sldMkLst>
          <pc:docMk/>
          <pc:sldMk cId="0" sldId="343"/>
        </pc:sldMkLst>
      </pc:sldChg>
      <pc:sldChg chg="del">
        <pc:chgData name="DIMAS PRAMUDITA" userId="4b9c5df0-2fce-4a53-bfce-7f5a7233d58f" providerId="ADAL" clId="{F92F4B65-5687-4149-8E0C-1ABD76418675}" dt="2023-01-11T14:05:09.384" v="1320" actId="47"/>
        <pc:sldMkLst>
          <pc:docMk/>
          <pc:sldMk cId="0" sldId="344"/>
        </pc:sldMkLst>
      </pc:sldChg>
      <pc:sldChg chg="del">
        <pc:chgData name="DIMAS PRAMUDITA" userId="4b9c5df0-2fce-4a53-bfce-7f5a7233d58f" providerId="ADAL" clId="{F92F4B65-5687-4149-8E0C-1ABD76418675}" dt="2023-01-11T14:05:09.205" v="1319" actId="47"/>
        <pc:sldMkLst>
          <pc:docMk/>
          <pc:sldMk cId="0" sldId="345"/>
        </pc:sldMkLst>
      </pc:sldChg>
      <pc:sldChg chg="del">
        <pc:chgData name="DIMAS PRAMUDITA" userId="4b9c5df0-2fce-4a53-bfce-7f5a7233d58f" providerId="ADAL" clId="{F92F4B65-5687-4149-8E0C-1ABD76418675}" dt="2023-01-11T14:05:08.958" v="1318" actId="47"/>
        <pc:sldMkLst>
          <pc:docMk/>
          <pc:sldMk cId="0" sldId="346"/>
        </pc:sldMkLst>
      </pc:sldChg>
      <pc:sldChg chg="del">
        <pc:chgData name="DIMAS PRAMUDITA" userId="4b9c5df0-2fce-4a53-bfce-7f5a7233d58f" providerId="ADAL" clId="{F92F4B65-5687-4149-8E0C-1ABD76418675}" dt="2023-01-11T14:05:08.674" v="1317" actId="47"/>
        <pc:sldMkLst>
          <pc:docMk/>
          <pc:sldMk cId="0" sldId="347"/>
        </pc:sldMkLst>
      </pc:sldChg>
      <pc:sldChg chg="del">
        <pc:chgData name="DIMAS PRAMUDITA" userId="4b9c5df0-2fce-4a53-bfce-7f5a7233d58f" providerId="ADAL" clId="{F92F4B65-5687-4149-8E0C-1ABD76418675}" dt="2023-01-11T14:05:08.328" v="1316" actId="47"/>
        <pc:sldMkLst>
          <pc:docMk/>
          <pc:sldMk cId="0" sldId="348"/>
        </pc:sldMkLst>
      </pc:sldChg>
      <pc:sldChg chg="del">
        <pc:chgData name="DIMAS PRAMUDITA" userId="4b9c5df0-2fce-4a53-bfce-7f5a7233d58f" providerId="ADAL" clId="{F92F4B65-5687-4149-8E0C-1ABD76418675}" dt="2023-01-11T14:05:07.879" v="1315" actId="47"/>
        <pc:sldMkLst>
          <pc:docMk/>
          <pc:sldMk cId="0" sldId="349"/>
        </pc:sldMkLst>
      </pc:sldChg>
      <pc:sldChg chg="del">
        <pc:chgData name="DIMAS PRAMUDITA" userId="4b9c5df0-2fce-4a53-bfce-7f5a7233d58f" providerId="ADAL" clId="{F92F4B65-5687-4149-8E0C-1ABD76418675}" dt="2023-01-11T14:04:58.159" v="1311" actId="47"/>
        <pc:sldMkLst>
          <pc:docMk/>
          <pc:sldMk cId="380687532" sldId="353"/>
        </pc:sldMkLst>
      </pc:sldChg>
      <pc:sldChg chg="addSp delSp modSp add mod ord">
        <pc:chgData name="DIMAS PRAMUDITA" userId="4b9c5df0-2fce-4a53-bfce-7f5a7233d58f" providerId="ADAL" clId="{F92F4B65-5687-4149-8E0C-1ABD76418675}" dt="2023-01-11T13:46:52.535" v="729" actId="1076"/>
        <pc:sldMkLst>
          <pc:docMk/>
          <pc:sldMk cId="2962492392" sldId="354"/>
        </pc:sldMkLst>
        <pc:spChg chg="add mod">
          <ac:chgData name="DIMAS PRAMUDITA" userId="4b9c5df0-2fce-4a53-bfce-7f5a7233d58f" providerId="ADAL" clId="{F92F4B65-5687-4149-8E0C-1ABD76418675}" dt="2023-01-11T13:44:29.352" v="684" actId="1076"/>
          <ac:spMkLst>
            <pc:docMk/>
            <pc:sldMk cId="2962492392" sldId="354"/>
            <ac:spMk id="57" creationId="{AABD07DB-F8A9-4E25-84EC-216175BD41C6}"/>
          </ac:spMkLst>
        </pc:spChg>
        <pc:spChg chg="mod">
          <ac:chgData name="DIMAS PRAMUDITA" userId="4b9c5df0-2fce-4a53-bfce-7f5a7233d58f" providerId="ADAL" clId="{F92F4B65-5687-4149-8E0C-1ABD76418675}" dt="2023-01-11T13:44:25.243" v="682"/>
          <ac:spMkLst>
            <pc:docMk/>
            <pc:sldMk cId="2962492392" sldId="354"/>
            <ac:spMk id="59" creationId="{D3738CCB-250F-4224-8135-228D49B721CD}"/>
          </ac:spMkLst>
        </pc:spChg>
        <pc:spChg chg="mod">
          <ac:chgData name="DIMAS PRAMUDITA" userId="4b9c5df0-2fce-4a53-bfce-7f5a7233d58f" providerId="ADAL" clId="{F92F4B65-5687-4149-8E0C-1ABD76418675}" dt="2023-01-11T13:44:25.243" v="682"/>
          <ac:spMkLst>
            <pc:docMk/>
            <pc:sldMk cId="2962492392" sldId="354"/>
            <ac:spMk id="60" creationId="{60CC45A5-D281-48D1-904E-CD1AED923114}"/>
          </ac:spMkLst>
        </pc:spChg>
        <pc:spChg chg="mod">
          <ac:chgData name="DIMAS PRAMUDITA" userId="4b9c5df0-2fce-4a53-bfce-7f5a7233d58f" providerId="ADAL" clId="{F92F4B65-5687-4149-8E0C-1ABD76418675}" dt="2023-01-11T13:44:25.243" v="682"/>
          <ac:spMkLst>
            <pc:docMk/>
            <pc:sldMk cId="2962492392" sldId="354"/>
            <ac:spMk id="61" creationId="{0D8D921D-F41D-4DCB-884D-03AE80D4D8EF}"/>
          </ac:spMkLst>
        </pc:spChg>
        <pc:spChg chg="mod">
          <ac:chgData name="DIMAS PRAMUDITA" userId="4b9c5df0-2fce-4a53-bfce-7f5a7233d58f" providerId="ADAL" clId="{F92F4B65-5687-4149-8E0C-1ABD76418675}" dt="2023-01-11T13:44:25.243" v="682"/>
          <ac:spMkLst>
            <pc:docMk/>
            <pc:sldMk cId="2962492392" sldId="354"/>
            <ac:spMk id="62" creationId="{31F2287B-FEF9-4CF1-9617-2EC54EF686D2}"/>
          </ac:spMkLst>
        </pc:spChg>
        <pc:spChg chg="mod">
          <ac:chgData name="DIMAS PRAMUDITA" userId="4b9c5df0-2fce-4a53-bfce-7f5a7233d58f" providerId="ADAL" clId="{F92F4B65-5687-4149-8E0C-1ABD76418675}" dt="2023-01-11T13:44:25.243" v="682"/>
          <ac:spMkLst>
            <pc:docMk/>
            <pc:sldMk cId="2962492392" sldId="354"/>
            <ac:spMk id="63" creationId="{263E3C45-E40F-4219-A1CB-E27B9F2DBB62}"/>
          </ac:spMkLst>
        </pc:spChg>
        <pc:spChg chg="add mod">
          <ac:chgData name="DIMAS PRAMUDITA" userId="4b9c5df0-2fce-4a53-bfce-7f5a7233d58f" providerId="ADAL" clId="{F92F4B65-5687-4149-8E0C-1ABD76418675}" dt="2023-01-11T13:45:09.597" v="688" actId="1076"/>
          <ac:spMkLst>
            <pc:docMk/>
            <pc:sldMk cId="2962492392" sldId="354"/>
            <ac:spMk id="65" creationId="{10D99CB7-BD9F-452A-806C-1CE2C90F0206}"/>
          </ac:spMkLst>
        </pc:spChg>
        <pc:spChg chg="add mod">
          <ac:chgData name="DIMAS PRAMUDITA" userId="4b9c5df0-2fce-4a53-bfce-7f5a7233d58f" providerId="ADAL" clId="{F92F4B65-5687-4149-8E0C-1ABD76418675}" dt="2023-01-11T13:45:20.149" v="690" actId="1076"/>
          <ac:spMkLst>
            <pc:docMk/>
            <pc:sldMk cId="2962492392" sldId="354"/>
            <ac:spMk id="66" creationId="{ABA7748D-66F8-4F84-B100-E6937A7E0C9E}"/>
          </ac:spMkLst>
        </pc:spChg>
        <pc:spChg chg="mod">
          <ac:chgData name="DIMAS PRAMUDITA" userId="4b9c5df0-2fce-4a53-bfce-7f5a7233d58f" providerId="ADAL" clId="{F92F4B65-5687-4149-8E0C-1ABD76418675}" dt="2023-01-11T13:17:39.565" v="594" actId="20577"/>
          <ac:spMkLst>
            <pc:docMk/>
            <pc:sldMk cId="2962492392" sldId="354"/>
            <ac:spMk id="1281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10:54.181" v="331" actId="6549"/>
          <ac:spMkLst>
            <pc:docMk/>
            <pc:sldMk cId="2962492392" sldId="354"/>
            <ac:spMk id="1283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10:19.937" v="325" actId="478"/>
          <ac:spMkLst>
            <pc:docMk/>
            <pc:sldMk cId="2962492392" sldId="354"/>
            <ac:spMk id="1289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11:03.414" v="334" actId="478"/>
          <ac:spMkLst>
            <pc:docMk/>
            <pc:sldMk cId="2962492392" sldId="354"/>
            <ac:spMk id="1290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46:52.535" v="729" actId="1076"/>
          <ac:spMkLst>
            <pc:docMk/>
            <pc:sldMk cId="2962492392" sldId="354"/>
            <ac:spMk id="1291" creationId="{00000000-0000-0000-0000-000000000000}"/>
          </ac:spMkLst>
        </pc:spChg>
        <pc:spChg chg="del">
          <ac:chgData name="DIMAS PRAMUDITA" userId="4b9c5df0-2fce-4a53-bfce-7f5a7233d58f" providerId="ADAL" clId="{F92F4B65-5687-4149-8E0C-1ABD76418675}" dt="2023-01-11T13:10:22.817" v="326" actId="478"/>
          <ac:spMkLst>
            <pc:docMk/>
            <pc:sldMk cId="2962492392" sldId="354"/>
            <ac:spMk id="1292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45:35.501" v="701" actId="20577"/>
          <ac:spMkLst>
            <pc:docMk/>
            <pc:sldMk cId="2962492392" sldId="354"/>
            <ac:spMk id="1293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13:15.871" v="476" actId="1076"/>
          <ac:spMkLst>
            <pc:docMk/>
            <pc:sldMk cId="2962492392" sldId="354"/>
            <ac:spMk id="1306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13:48.372" v="482" actId="1076"/>
          <ac:spMkLst>
            <pc:docMk/>
            <pc:sldMk cId="2962492392" sldId="354"/>
            <ac:spMk id="1307" creationId="{00000000-0000-0000-0000-000000000000}"/>
          </ac:spMkLst>
        </pc:spChg>
        <pc:spChg chg="mod">
          <ac:chgData name="DIMAS PRAMUDITA" userId="4b9c5df0-2fce-4a53-bfce-7f5a7233d58f" providerId="ADAL" clId="{F92F4B65-5687-4149-8E0C-1ABD76418675}" dt="2023-01-11T13:13:19.134" v="477" actId="1076"/>
          <ac:spMkLst>
            <pc:docMk/>
            <pc:sldMk cId="2962492392" sldId="354"/>
            <ac:spMk id="1308" creationId="{00000000-0000-0000-0000-000000000000}"/>
          </ac:spMkLst>
        </pc:spChg>
        <pc:grpChg chg="add mod">
          <ac:chgData name="DIMAS PRAMUDITA" userId="4b9c5df0-2fce-4a53-bfce-7f5a7233d58f" providerId="ADAL" clId="{F92F4B65-5687-4149-8E0C-1ABD76418675}" dt="2023-01-11T13:44:46.339" v="686" actId="1076"/>
          <ac:grpSpMkLst>
            <pc:docMk/>
            <pc:sldMk cId="2962492392" sldId="354"/>
            <ac:grpSpMk id="58" creationId="{71DFE387-F5CB-4C6A-ACAB-00A9D549A33B}"/>
          </ac:grpSpMkLst>
        </pc:grpChg>
        <pc:grpChg chg="del">
          <ac:chgData name="DIMAS PRAMUDITA" userId="4b9c5df0-2fce-4a53-bfce-7f5a7233d58f" providerId="ADAL" clId="{F92F4B65-5687-4149-8E0C-1ABD76418675}" dt="2023-01-11T13:10:56.568" v="332" actId="478"/>
          <ac:grpSpMkLst>
            <pc:docMk/>
            <pc:sldMk cId="2962492392" sldId="354"/>
            <ac:grpSpMk id="1282" creationId="{00000000-0000-0000-0000-000000000000}"/>
          </ac:grpSpMkLst>
        </pc:grpChg>
        <pc:grpChg chg="del">
          <ac:chgData name="DIMAS PRAMUDITA" userId="4b9c5df0-2fce-4a53-bfce-7f5a7233d58f" providerId="ADAL" clId="{F92F4B65-5687-4149-8E0C-1ABD76418675}" dt="2023-01-11T13:11:00.021" v="333" actId="478"/>
          <ac:grpSpMkLst>
            <pc:docMk/>
            <pc:sldMk cId="2962492392" sldId="354"/>
            <ac:grpSpMk id="1294" creationId="{00000000-0000-0000-0000-000000000000}"/>
          </ac:grpSpMkLst>
        </pc:grpChg>
        <pc:cxnChg chg="mod">
          <ac:chgData name="DIMAS PRAMUDITA" userId="4b9c5df0-2fce-4a53-bfce-7f5a7233d58f" providerId="ADAL" clId="{F92F4B65-5687-4149-8E0C-1ABD76418675}" dt="2023-01-11T13:44:39.232" v="685" actId="14100"/>
          <ac:cxnSpMkLst>
            <pc:docMk/>
            <pc:sldMk cId="2962492392" sldId="354"/>
            <ac:cxnSpMk id="1280" creationId="{00000000-0000-0000-0000-000000000000}"/>
          </ac:cxnSpMkLst>
        </pc:cxnChg>
      </pc:sldChg>
      <pc:sldChg chg="add del">
        <pc:chgData name="DIMAS PRAMUDITA" userId="4b9c5df0-2fce-4a53-bfce-7f5a7233d58f" providerId="ADAL" clId="{F92F4B65-5687-4149-8E0C-1ABD76418675}" dt="2023-01-11T14:05:29.877" v="1384" actId="47"/>
        <pc:sldMkLst>
          <pc:docMk/>
          <pc:sldMk cId="1698379986" sldId="355"/>
        </pc:sldMkLst>
      </pc:sldChg>
      <pc:sldMasterChg chg="addSldLayout delSldLayout">
        <pc:chgData name="DIMAS PRAMUDITA" userId="4b9c5df0-2fce-4a53-bfce-7f5a7233d58f" providerId="ADAL" clId="{F92F4B65-5687-4149-8E0C-1ABD76418675}" dt="2023-01-11T14:05:36.609" v="1389" actId="47"/>
        <pc:sldMasterMkLst>
          <pc:docMk/>
          <pc:sldMasterMk cId="0" sldId="2147483714"/>
        </pc:sldMasterMkLst>
        <pc:sldLayoutChg chg="del">
          <pc:chgData name="DIMAS PRAMUDITA" userId="4b9c5df0-2fce-4a53-bfce-7f5a7233d58f" providerId="ADAL" clId="{F92F4B65-5687-4149-8E0C-1ABD76418675}" dt="2023-01-11T14:05:22.810" v="1365" actId="47"/>
          <pc:sldLayoutMkLst>
            <pc:docMk/>
            <pc:sldMasterMk cId="0" sldId="2147483714"/>
            <pc:sldLayoutMk cId="0" sldId="2147483652"/>
          </pc:sldLayoutMkLst>
        </pc:sldLayoutChg>
        <pc:sldLayoutChg chg="del">
          <pc:chgData name="DIMAS PRAMUDITA" userId="4b9c5df0-2fce-4a53-bfce-7f5a7233d58f" providerId="ADAL" clId="{F92F4B65-5687-4149-8E0C-1ABD76418675}" dt="2023-01-11T14:05:27.931" v="1380" actId="47"/>
          <pc:sldLayoutMkLst>
            <pc:docMk/>
            <pc:sldMasterMk cId="0" sldId="2147483714"/>
            <pc:sldLayoutMk cId="0" sldId="2147483654"/>
          </pc:sldLayoutMkLst>
        </pc:sldLayoutChg>
        <pc:sldLayoutChg chg="del">
          <pc:chgData name="DIMAS PRAMUDITA" userId="4b9c5df0-2fce-4a53-bfce-7f5a7233d58f" providerId="ADAL" clId="{F92F4B65-5687-4149-8E0C-1ABD76418675}" dt="2023-01-11T14:05:26.887" v="1377" actId="47"/>
          <pc:sldLayoutMkLst>
            <pc:docMk/>
            <pc:sldMasterMk cId="0" sldId="2147483714"/>
            <pc:sldLayoutMk cId="0" sldId="2147483657"/>
          </pc:sldLayoutMkLst>
        </pc:sldLayoutChg>
        <pc:sldLayoutChg chg="del">
          <pc:chgData name="DIMAS PRAMUDITA" userId="4b9c5df0-2fce-4a53-bfce-7f5a7233d58f" providerId="ADAL" clId="{F92F4B65-5687-4149-8E0C-1ABD76418675}" dt="2023-01-11T14:05:24.724" v="1370" actId="47"/>
          <pc:sldLayoutMkLst>
            <pc:docMk/>
            <pc:sldMasterMk cId="0" sldId="2147483714"/>
            <pc:sldLayoutMk cId="0" sldId="2147483659"/>
          </pc:sldLayoutMkLst>
        </pc:sldLayoutChg>
        <pc:sldLayoutChg chg="del">
          <pc:chgData name="DIMAS PRAMUDITA" userId="4b9c5df0-2fce-4a53-bfce-7f5a7233d58f" providerId="ADAL" clId="{F92F4B65-5687-4149-8E0C-1ABD76418675}" dt="2023-01-11T14:05:18.635" v="1349" actId="47"/>
          <pc:sldLayoutMkLst>
            <pc:docMk/>
            <pc:sldMasterMk cId="0" sldId="2147483714"/>
            <pc:sldLayoutMk cId="0" sldId="2147483661"/>
          </pc:sldLayoutMkLst>
        </pc:sldLayoutChg>
        <pc:sldLayoutChg chg="del">
          <pc:chgData name="DIMAS PRAMUDITA" userId="4b9c5df0-2fce-4a53-bfce-7f5a7233d58f" providerId="ADAL" clId="{F92F4B65-5687-4149-8E0C-1ABD76418675}" dt="2023-01-11T14:05:22.040" v="1361" actId="47"/>
          <pc:sldLayoutMkLst>
            <pc:docMk/>
            <pc:sldMasterMk cId="0" sldId="2147483714"/>
            <pc:sldLayoutMk cId="0" sldId="2147483662"/>
          </pc:sldLayoutMkLst>
        </pc:sldLayoutChg>
        <pc:sldLayoutChg chg="del">
          <pc:chgData name="DIMAS PRAMUDITA" userId="4b9c5df0-2fce-4a53-bfce-7f5a7233d58f" providerId="ADAL" clId="{F92F4B65-5687-4149-8E0C-1ABD76418675}" dt="2023-01-11T14:05:00.944" v="1313" actId="47"/>
          <pc:sldLayoutMkLst>
            <pc:docMk/>
            <pc:sldMasterMk cId="0" sldId="2147483714"/>
            <pc:sldLayoutMk cId="0" sldId="2147483663"/>
          </pc:sldLayoutMkLst>
        </pc:sldLayoutChg>
        <pc:sldLayoutChg chg="del">
          <pc:chgData name="DIMAS PRAMUDITA" userId="4b9c5df0-2fce-4a53-bfce-7f5a7233d58f" providerId="ADAL" clId="{F92F4B65-5687-4149-8E0C-1ABD76418675}" dt="2023-01-11T14:05:22.667" v="1364" actId="47"/>
          <pc:sldLayoutMkLst>
            <pc:docMk/>
            <pc:sldMasterMk cId="0" sldId="2147483714"/>
            <pc:sldLayoutMk cId="0" sldId="2147483664"/>
          </pc:sldLayoutMkLst>
        </pc:sldLayoutChg>
        <pc:sldLayoutChg chg="del">
          <pc:chgData name="DIMAS PRAMUDITA" userId="4b9c5df0-2fce-4a53-bfce-7f5a7233d58f" providerId="ADAL" clId="{F92F4B65-5687-4149-8E0C-1ABD76418675}" dt="2023-01-11T14:05:21.154" v="1358" actId="47"/>
          <pc:sldLayoutMkLst>
            <pc:docMk/>
            <pc:sldMasterMk cId="0" sldId="2147483714"/>
            <pc:sldLayoutMk cId="0" sldId="2147483666"/>
          </pc:sldLayoutMkLst>
        </pc:sldLayoutChg>
        <pc:sldLayoutChg chg="del">
          <pc:chgData name="DIMAS PRAMUDITA" userId="4b9c5df0-2fce-4a53-bfce-7f5a7233d58f" providerId="ADAL" clId="{F92F4B65-5687-4149-8E0C-1ABD76418675}" dt="2023-01-11T14:05:20.091" v="1354" actId="47"/>
          <pc:sldLayoutMkLst>
            <pc:docMk/>
            <pc:sldMasterMk cId="0" sldId="2147483714"/>
            <pc:sldLayoutMk cId="0" sldId="2147483668"/>
          </pc:sldLayoutMkLst>
        </pc:sldLayoutChg>
        <pc:sldLayoutChg chg="del">
          <pc:chgData name="DIMAS PRAMUDITA" userId="4b9c5df0-2fce-4a53-bfce-7f5a7233d58f" providerId="ADAL" clId="{F92F4B65-5687-4149-8E0C-1ABD76418675}" dt="2023-01-11T14:04:59.107" v="1312" actId="47"/>
          <pc:sldLayoutMkLst>
            <pc:docMk/>
            <pc:sldMasterMk cId="0" sldId="2147483714"/>
            <pc:sldLayoutMk cId="0" sldId="2147483669"/>
          </pc:sldLayoutMkLst>
        </pc:sldLayoutChg>
        <pc:sldLayoutChg chg="add del">
          <pc:chgData name="DIMAS PRAMUDITA" userId="4b9c5df0-2fce-4a53-bfce-7f5a7233d58f" providerId="ADAL" clId="{F92F4B65-5687-4149-8E0C-1ABD76418675}" dt="2023-01-11T14:05:34.427" v="1388" actId="47"/>
          <pc:sldLayoutMkLst>
            <pc:docMk/>
            <pc:sldMasterMk cId="0" sldId="2147483714"/>
            <pc:sldLayoutMk cId="0" sldId="2147483671"/>
          </pc:sldLayoutMkLst>
        </pc:sldLayoutChg>
        <pc:sldLayoutChg chg="del">
          <pc:chgData name="DIMAS PRAMUDITA" userId="4b9c5df0-2fce-4a53-bfce-7f5a7233d58f" providerId="ADAL" clId="{F92F4B65-5687-4149-8E0C-1ABD76418675}" dt="2023-01-11T14:05:29.669" v="1383" actId="47"/>
          <pc:sldLayoutMkLst>
            <pc:docMk/>
            <pc:sldMasterMk cId="0" sldId="2147483714"/>
            <pc:sldLayoutMk cId="0" sldId="2147483672"/>
          </pc:sldLayoutMkLst>
        </pc:sldLayoutChg>
        <pc:sldLayoutChg chg="del">
          <pc:chgData name="DIMAS PRAMUDITA" userId="4b9c5df0-2fce-4a53-bfce-7f5a7233d58f" providerId="ADAL" clId="{F92F4B65-5687-4149-8E0C-1ABD76418675}" dt="2023-01-11T14:05:20.902" v="1357" actId="47"/>
          <pc:sldLayoutMkLst>
            <pc:docMk/>
            <pc:sldMasterMk cId="0" sldId="2147483714"/>
            <pc:sldLayoutMk cId="0" sldId="2147483673"/>
          </pc:sldLayoutMkLst>
        </pc:sldLayoutChg>
        <pc:sldLayoutChg chg="del">
          <pc:chgData name="DIMAS PRAMUDITA" userId="4b9c5df0-2fce-4a53-bfce-7f5a7233d58f" providerId="ADAL" clId="{F92F4B65-5687-4149-8E0C-1ABD76418675}" dt="2023-01-11T14:05:20.422" v="1355" actId="47"/>
          <pc:sldLayoutMkLst>
            <pc:docMk/>
            <pc:sldMasterMk cId="0" sldId="2147483714"/>
            <pc:sldLayoutMk cId="0" sldId="2147483674"/>
          </pc:sldLayoutMkLst>
        </pc:sldLayoutChg>
        <pc:sldLayoutChg chg="del">
          <pc:chgData name="DIMAS PRAMUDITA" userId="4b9c5df0-2fce-4a53-bfce-7f5a7233d58f" providerId="ADAL" clId="{F92F4B65-5687-4149-8E0C-1ABD76418675}" dt="2023-01-11T14:05:18.870" v="1350" actId="47"/>
          <pc:sldLayoutMkLst>
            <pc:docMk/>
            <pc:sldMasterMk cId="0" sldId="2147483714"/>
            <pc:sldLayoutMk cId="0" sldId="2147483678"/>
          </pc:sldLayoutMkLst>
        </pc:sldLayoutChg>
        <pc:sldLayoutChg chg="del">
          <pc:chgData name="DIMAS PRAMUDITA" userId="4b9c5df0-2fce-4a53-bfce-7f5a7233d58f" providerId="ADAL" clId="{F92F4B65-5687-4149-8E0C-1ABD76418675}" dt="2023-01-11T14:04:55.919" v="1308" actId="47"/>
          <pc:sldLayoutMkLst>
            <pc:docMk/>
            <pc:sldMasterMk cId="0" sldId="2147483714"/>
            <pc:sldLayoutMk cId="0" sldId="2147483679"/>
          </pc:sldLayoutMkLst>
        </pc:sldLayoutChg>
        <pc:sldLayoutChg chg="del">
          <pc:chgData name="DIMAS PRAMUDITA" userId="4b9c5df0-2fce-4a53-bfce-7f5a7233d58f" providerId="ADAL" clId="{F92F4B65-5687-4149-8E0C-1ABD76418675}" dt="2023-01-11T14:05:22.438" v="1363" actId="47"/>
          <pc:sldLayoutMkLst>
            <pc:docMk/>
            <pc:sldMasterMk cId="0" sldId="2147483714"/>
            <pc:sldLayoutMk cId="0" sldId="2147483680"/>
          </pc:sldLayoutMkLst>
        </pc:sldLayoutChg>
        <pc:sldLayoutChg chg="del">
          <pc:chgData name="DIMAS PRAMUDITA" userId="4b9c5df0-2fce-4a53-bfce-7f5a7233d58f" providerId="ADAL" clId="{F92F4B65-5687-4149-8E0C-1ABD76418675}" dt="2023-01-11T14:05:26.328" v="1376" actId="47"/>
          <pc:sldLayoutMkLst>
            <pc:docMk/>
            <pc:sldMasterMk cId="0" sldId="2147483714"/>
            <pc:sldLayoutMk cId="0" sldId="2147483682"/>
          </pc:sldLayoutMkLst>
        </pc:sldLayoutChg>
        <pc:sldLayoutChg chg="del">
          <pc:chgData name="DIMAS PRAMUDITA" userId="4b9c5df0-2fce-4a53-bfce-7f5a7233d58f" providerId="ADAL" clId="{F92F4B65-5687-4149-8E0C-1ABD76418675}" dt="2023-01-11T14:05:27.303" v="1379" actId="47"/>
          <pc:sldLayoutMkLst>
            <pc:docMk/>
            <pc:sldMasterMk cId="0" sldId="2147483714"/>
            <pc:sldLayoutMk cId="0" sldId="2147483683"/>
          </pc:sldLayoutMkLst>
        </pc:sldLayoutChg>
        <pc:sldLayoutChg chg="del">
          <pc:chgData name="DIMAS PRAMUDITA" userId="4b9c5df0-2fce-4a53-bfce-7f5a7233d58f" providerId="ADAL" clId="{F92F4B65-5687-4149-8E0C-1ABD76418675}" dt="2023-01-11T14:05:24.536" v="1369" actId="47"/>
          <pc:sldLayoutMkLst>
            <pc:docMk/>
            <pc:sldMasterMk cId="0" sldId="2147483714"/>
            <pc:sldLayoutMk cId="0" sldId="2147483684"/>
          </pc:sldLayoutMkLst>
        </pc:sldLayoutChg>
        <pc:sldLayoutChg chg="del">
          <pc:chgData name="DIMAS PRAMUDITA" userId="4b9c5df0-2fce-4a53-bfce-7f5a7233d58f" providerId="ADAL" clId="{F92F4B65-5687-4149-8E0C-1ABD76418675}" dt="2023-01-11T14:04:56.518" v="1309" actId="47"/>
          <pc:sldLayoutMkLst>
            <pc:docMk/>
            <pc:sldMasterMk cId="0" sldId="2147483714"/>
            <pc:sldLayoutMk cId="0" sldId="2147483686"/>
          </pc:sldLayoutMkLst>
        </pc:sldLayoutChg>
        <pc:sldLayoutChg chg="del">
          <pc:chgData name="DIMAS PRAMUDITA" userId="4b9c5df0-2fce-4a53-bfce-7f5a7233d58f" providerId="ADAL" clId="{F92F4B65-5687-4149-8E0C-1ABD76418675}" dt="2023-01-11T13:07:29.430" v="323" actId="47"/>
          <pc:sldLayoutMkLst>
            <pc:docMk/>
            <pc:sldMasterMk cId="0" sldId="2147483714"/>
            <pc:sldLayoutMk cId="0" sldId="2147483687"/>
          </pc:sldLayoutMkLst>
        </pc:sldLayoutChg>
        <pc:sldLayoutChg chg="del">
          <pc:chgData name="DIMAS PRAMUDITA" userId="4b9c5df0-2fce-4a53-bfce-7f5a7233d58f" providerId="ADAL" clId="{F92F4B65-5687-4149-8E0C-1ABD76418675}" dt="2023-01-11T14:05:24.359" v="1368" actId="47"/>
          <pc:sldLayoutMkLst>
            <pc:docMk/>
            <pc:sldMasterMk cId="0" sldId="2147483714"/>
            <pc:sldLayoutMk cId="0" sldId="2147483688"/>
          </pc:sldLayoutMkLst>
        </pc:sldLayoutChg>
        <pc:sldLayoutChg chg="del">
          <pc:chgData name="DIMAS PRAMUDITA" userId="4b9c5df0-2fce-4a53-bfce-7f5a7233d58f" providerId="ADAL" clId="{F92F4B65-5687-4149-8E0C-1ABD76418675}" dt="2023-01-11T14:05:29.278" v="1381" actId="47"/>
          <pc:sldLayoutMkLst>
            <pc:docMk/>
            <pc:sldMasterMk cId="0" sldId="2147483714"/>
            <pc:sldLayoutMk cId="0" sldId="2147483689"/>
          </pc:sldLayoutMkLst>
        </pc:sldLayoutChg>
        <pc:sldLayoutChg chg="del">
          <pc:chgData name="DIMAS PRAMUDITA" userId="4b9c5df0-2fce-4a53-bfce-7f5a7233d58f" providerId="ADAL" clId="{F92F4B65-5687-4149-8E0C-1ABD76418675}" dt="2023-01-11T14:05:21.352" v="1359" actId="47"/>
          <pc:sldLayoutMkLst>
            <pc:docMk/>
            <pc:sldMasterMk cId="0" sldId="2147483714"/>
            <pc:sldLayoutMk cId="0" sldId="2147483691"/>
          </pc:sldLayoutMkLst>
        </pc:sldLayoutChg>
        <pc:sldLayoutChg chg="del">
          <pc:chgData name="DIMAS PRAMUDITA" userId="4b9c5df0-2fce-4a53-bfce-7f5a7233d58f" providerId="ADAL" clId="{F92F4B65-5687-4149-8E0C-1ABD76418675}" dt="2023-01-11T14:05:27.115" v="1378" actId="47"/>
          <pc:sldLayoutMkLst>
            <pc:docMk/>
            <pc:sldMasterMk cId="0" sldId="2147483714"/>
            <pc:sldLayoutMk cId="0" sldId="2147483692"/>
          </pc:sldLayoutMkLst>
        </pc:sldLayoutChg>
        <pc:sldLayoutChg chg="del">
          <pc:chgData name="DIMAS PRAMUDITA" userId="4b9c5df0-2fce-4a53-bfce-7f5a7233d58f" providerId="ADAL" clId="{F92F4B65-5687-4149-8E0C-1ABD76418675}" dt="2023-01-11T14:05:24.159" v="1367" actId="47"/>
          <pc:sldLayoutMkLst>
            <pc:docMk/>
            <pc:sldMasterMk cId="0" sldId="2147483714"/>
            <pc:sldLayoutMk cId="0" sldId="2147483693"/>
          </pc:sldLayoutMkLst>
        </pc:sldLayoutChg>
        <pc:sldLayoutChg chg="del">
          <pc:chgData name="DIMAS PRAMUDITA" userId="4b9c5df0-2fce-4a53-bfce-7f5a7233d58f" providerId="ADAL" clId="{F92F4B65-5687-4149-8E0C-1ABD76418675}" dt="2023-01-11T14:05:25.902" v="1374" actId="47"/>
          <pc:sldLayoutMkLst>
            <pc:docMk/>
            <pc:sldMasterMk cId="0" sldId="2147483714"/>
            <pc:sldLayoutMk cId="0" sldId="2147483694"/>
          </pc:sldLayoutMkLst>
        </pc:sldLayoutChg>
        <pc:sldLayoutChg chg="del">
          <pc:chgData name="DIMAS PRAMUDITA" userId="4b9c5df0-2fce-4a53-bfce-7f5a7233d58f" providerId="ADAL" clId="{F92F4B65-5687-4149-8E0C-1ABD76418675}" dt="2023-01-11T14:05:29.486" v="1382" actId="47"/>
          <pc:sldLayoutMkLst>
            <pc:docMk/>
            <pc:sldMasterMk cId="0" sldId="2147483714"/>
            <pc:sldLayoutMk cId="0" sldId="2147483695"/>
          </pc:sldLayoutMkLst>
        </pc:sldLayoutChg>
        <pc:sldLayoutChg chg="del">
          <pc:chgData name="DIMAS PRAMUDITA" userId="4b9c5df0-2fce-4a53-bfce-7f5a7233d58f" providerId="ADAL" clId="{F92F4B65-5687-4149-8E0C-1ABD76418675}" dt="2023-01-11T14:05:19.856" v="1353" actId="47"/>
          <pc:sldLayoutMkLst>
            <pc:docMk/>
            <pc:sldMasterMk cId="0" sldId="2147483714"/>
            <pc:sldLayoutMk cId="0" sldId="2147483697"/>
          </pc:sldLayoutMkLst>
        </pc:sldLayoutChg>
        <pc:sldLayoutChg chg="del">
          <pc:chgData name="DIMAS PRAMUDITA" userId="4b9c5df0-2fce-4a53-bfce-7f5a7233d58f" providerId="ADAL" clId="{F92F4B65-5687-4149-8E0C-1ABD76418675}" dt="2023-01-11T14:05:25.722" v="1373" actId="47"/>
          <pc:sldLayoutMkLst>
            <pc:docMk/>
            <pc:sldMasterMk cId="0" sldId="2147483714"/>
            <pc:sldLayoutMk cId="0" sldId="2147483698"/>
          </pc:sldLayoutMkLst>
        </pc:sldLayoutChg>
        <pc:sldLayoutChg chg="del">
          <pc:chgData name="DIMAS PRAMUDITA" userId="4b9c5df0-2fce-4a53-bfce-7f5a7233d58f" providerId="ADAL" clId="{F92F4B65-5687-4149-8E0C-1ABD76418675}" dt="2023-01-11T14:05:26.119" v="1375" actId="47"/>
          <pc:sldLayoutMkLst>
            <pc:docMk/>
            <pc:sldMasterMk cId="0" sldId="2147483714"/>
            <pc:sldLayoutMk cId="0" sldId="2147483699"/>
          </pc:sldLayoutMkLst>
        </pc:sldLayoutChg>
        <pc:sldLayoutChg chg="del">
          <pc:chgData name="DIMAS PRAMUDITA" userId="4b9c5df0-2fce-4a53-bfce-7f5a7233d58f" providerId="ADAL" clId="{F92F4B65-5687-4149-8E0C-1ABD76418675}" dt="2023-01-11T14:05:21.568" v="1360" actId="47"/>
          <pc:sldLayoutMkLst>
            <pc:docMk/>
            <pc:sldMasterMk cId="0" sldId="2147483714"/>
            <pc:sldLayoutMk cId="0" sldId="2147483704"/>
          </pc:sldLayoutMkLst>
        </pc:sldLayoutChg>
        <pc:sldLayoutChg chg="del">
          <pc:chgData name="DIMAS PRAMUDITA" userId="4b9c5df0-2fce-4a53-bfce-7f5a7233d58f" providerId="ADAL" clId="{F92F4B65-5687-4149-8E0C-1ABD76418675}" dt="2023-01-11T14:05:19.375" v="1351" actId="47"/>
          <pc:sldLayoutMkLst>
            <pc:docMk/>
            <pc:sldMasterMk cId="0" sldId="2147483714"/>
            <pc:sldLayoutMk cId="0" sldId="2147483705"/>
          </pc:sldLayoutMkLst>
        </pc:sldLayoutChg>
        <pc:sldLayoutChg chg="del">
          <pc:chgData name="DIMAS PRAMUDITA" userId="4b9c5df0-2fce-4a53-bfce-7f5a7233d58f" providerId="ADAL" clId="{F92F4B65-5687-4149-8E0C-1ABD76418675}" dt="2023-01-11T14:04:55.027" v="1307" actId="47"/>
          <pc:sldLayoutMkLst>
            <pc:docMk/>
            <pc:sldMasterMk cId="0" sldId="2147483714"/>
            <pc:sldLayoutMk cId="0" sldId="2147483706"/>
          </pc:sldLayoutMkLst>
        </pc:sldLayoutChg>
        <pc:sldLayoutChg chg="add del">
          <pc:chgData name="DIMAS PRAMUDITA" userId="4b9c5df0-2fce-4a53-bfce-7f5a7233d58f" providerId="ADAL" clId="{F92F4B65-5687-4149-8E0C-1ABD76418675}" dt="2023-01-11T14:05:36.609" v="1389" actId="47"/>
          <pc:sldLayoutMkLst>
            <pc:docMk/>
            <pc:sldMasterMk cId="0" sldId="2147483714"/>
            <pc:sldLayoutMk cId="0" sldId="2147483707"/>
          </pc:sldLayoutMkLst>
        </pc:sldLayoutChg>
      </pc:sldMasterChg>
      <pc:sldMasterChg chg="del delSldLayout">
        <pc:chgData name="DIMAS PRAMUDITA" userId="4b9c5df0-2fce-4a53-bfce-7f5a7233d58f" providerId="ADAL" clId="{F92F4B65-5687-4149-8E0C-1ABD76418675}" dt="2023-01-11T14:05:13.904" v="1338" actId="47"/>
        <pc:sldMasterMkLst>
          <pc:docMk/>
          <pc:sldMasterMk cId="0" sldId="2147483715"/>
        </pc:sldMasterMkLst>
        <pc:sldLayoutChg chg="del">
          <pc:chgData name="DIMAS PRAMUDITA" userId="4b9c5df0-2fce-4a53-bfce-7f5a7233d58f" providerId="ADAL" clId="{F92F4B65-5687-4149-8E0C-1ABD76418675}" dt="2023-01-11T14:05:13.904" v="1338" actId="47"/>
          <pc:sldLayoutMkLst>
            <pc:docMk/>
            <pc:sldMasterMk cId="0" sldId="2147483715"/>
            <pc:sldLayoutMk cId="0" sldId="2147483710"/>
          </pc:sldLayoutMkLst>
        </pc:sldLayoutChg>
        <pc:sldLayoutChg chg="del">
          <pc:chgData name="DIMAS PRAMUDITA" userId="4b9c5df0-2fce-4a53-bfce-7f5a7233d58f" providerId="ADAL" clId="{F92F4B65-5687-4149-8E0C-1ABD76418675}" dt="2023-01-11T14:05:13.904" v="1338" actId="47"/>
          <pc:sldLayoutMkLst>
            <pc:docMk/>
            <pc:sldMasterMk cId="0" sldId="2147483715"/>
            <pc:sldLayoutMk cId="0" sldId="2147483711"/>
          </pc:sldLayoutMkLst>
        </pc:sldLayoutChg>
      </pc:sldMasterChg>
      <pc:sldMasterChg chg="del delSldLayout">
        <pc:chgData name="DIMAS PRAMUDITA" userId="4b9c5df0-2fce-4a53-bfce-7f5a7233d58f" providerId="ADAL" clId="{F92F4B65-5687-4149-8E0C-1ABD76418675}" dt="2023-01-11T14:05:09.752" v="1322" actId="47"/>
        <pc:sldMasterMkLst>
          <pc:docMk/>
          <pc:sldMasterMk cId="0" sldId="2147483716"/>
        </pc:sldMasterMkLst>
        <pc:sldLayoutChg chg="del">
          <pc:chgData name="DIMAS PRAMUDITA" userId="4b9c5df0-2fce-4a53-bfce-7f5a7233d58f" providerId="ADAL" clId="{F92F4B65-5687-4149-8E0C-1ABD76418675}" dt="2023-01-11T14:05:09.752" v="1322" actId="47"/>
          <pc:sldLayoutMkLst>
            <pc:docMk/>
            <pc:sldMasterMk cId="0" sldId="2147483716"/>
            <pc:sldLayoutMk cId="0" sldId="2147483712"/>
          </pc:sldLayoutMkLst>
        </pc:sldLayoutChg>
        <pc:sldLayoutChg chg="del">
          <pc:chgData name="DIMAS PRAMUDITA" userId="4b9c5df0-2fce-4a53-bfce-7f5a7233d58f" providerId="ADAL" clId="{F92F4B65-5687-4149-8E0C-1ABD76418675}" dt="2023-01-11T14:05:09.752" v="1322" actId="47"/>
          <pc:sldLayoutMkLst>
            <pc:docMk/>
            <pc:sldMasterMk cId="0" sldId="2147483716"/>
            <pc:sldLayoutMk cId="0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f6178a98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f6178a98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11015b5f7f7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11015b5f7f7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60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1116806459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1116806459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4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f809162eb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f809162eb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f7e79d0de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f7e79d0de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31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f809162eb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f809162eb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f7e79d0de7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f7e79d0de7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gf809162eb1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9" name="Google Shape;2949;gf809162eb1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4a40325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4a40325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e2fd019fd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e2fd019fd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e29a498e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e29a498e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015b5f7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1015b5f7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e4a403257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e4a403257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f69f7479d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f69f7479d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168064598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1168064598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55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f7e79d0d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f7e79d0d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avLst/>
            <a:gdLst/>
            <a:ahLst/>
            <a:cxnLst/>
            <a:rect l="l" t="t" r="r" b="b"/>
            <a:pathLst>
              <a:path w="86551" h="73101" extrusionOk="0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avLst/>
            <a:gdLst/>
            <a:ahLst/>
            <a:cxnLst/>
            <a:rect l="l" t="t" r="r" b="b"/>
            <a:pathLst>
              <a:path w="9424" h="4262" extrusionOk="0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avLst/>
            <a:gdLst/>
            <a:ahLst/>
            <a:cxnLst/>
            <a:rect l="l" t="t" r="r" b="b"/>
            <a:pathLst>
              <a:path w="20602" h="29458" extrusionOk="0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avLst/>
            <a:gdLst/>
            <a:ahLst/>
            <a:cxnLst/>
            <a:rect l="l" t="t" r="r" b="b"/>
            <a:pathLst>
              <a:path w="110261" h="65169" extrusionOk="0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subTitle" idx="1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2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3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4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2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title" idx="3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4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 idx="5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 idx="6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bg>
      <p:bgPr>
        <a:solidFill>
          <a:schemeClr val="dk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5782950" y="5401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 idx="2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3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4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5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title" idx="6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9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6205629" y="149788"/>
            <a:ext cx="3354673" cy="1676659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5"/>
          <p:cNvSpPr/>
          <p:nvPr/>
        </p:nvSpPr>
        <p:spPr>
          <a:xfrm>
            <a:off x="1269950" y="2377425"/>
            <a:ext cx="2041800" cy="2041800"/>
          </a:xfrm>
          <a:prstGeom prst="ellipse">
            <a:avLst/>
          </a:pr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5"/>
          <p:cNvSpPr/>
          <p:nvPr/>
        </p:nvSpPr>
        <p:spPr>
          <a:xfrm flipH="1">
            <a:off x="-639303" y="3601937"/>
            <a:ext cx="3680227" cy="1106868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title"/>
          </p:nvPr>
        </p:nvSpPr>
        <p:spPr>
          <a:xfrm>
            <a:off x="4121012" y="1780013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1"/>
          </p:nvPr>
        </p:nvSpPr>
        <p:spPr>
          <a:xfrm>
            <a:off x="6205637" y="1801463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35"/>
          <p:cNvSpPr txBox="1">
            <a:spLocks noGrp="1"/>
          </p:cNvSpPr>
          <p:nvPr>
            <p:ph type="title" idx="2"/>
          </p:nvPr>
        </p:nvSpPr>
        <p:spPr>
          <a:xfrm>
            <a:off x="4121012" y="3891525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subTitle" idx="3"/>
          </p:nvPr>
        </p:nvSpPr>
        <p:spPr>
          <a:xfrm>
            <a:off x="6205637" y="391297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title" idx="4"/>
          </p:nvPr>
        </p:nvSpPr>
        <p:spPr>
          <a:xfrm>
            <a:off x="4121012" y="2835775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73" name="Google Shape;373;p35"/>
          <p:cNvSpPr txBox="1">
            <a:spLocks noGrp="1"/>
          </p:cNvSpPr>
          <p:nvPr>
            <p:ph type="subTitle" idx="5"/>
          </p:nvPr>
        </p:nvSpPr>
        <p:spPr>
          <a:xfrm>
            <a:off x="6205637" y="285722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title" idx="6"/>
          </p:nvPr>
        </p:nvSpPr>
        <p:spPr>
          <a:xfrm>
            <a:off x="582325" y="1925250"/>
            <a:ext cx="30288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7"/>
          </p:nvPr>
        </p:nvSpPr>
        <p:spPr>
          <a:xfrm>
            <a:off x="4121012" y="724263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subTitle" idx="8"/>
          </p:nvPr>
        </p:nvSpPr>
        <p:spPr>
          <a:xfrm>
            <a:off x="6205637" y="745713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">
    <p:bg>
      <p:bgPr>
        <a:solidFill>
          <a:schemeClr val="dk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 flipH="1">
            <a:off x="-3492100" y="2702094"/>
            <a:ext cx="9840760" cy="3282519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9"/>
          <p:cNvSpPr/>
          <p:nvPr/>
        </p:nvSpPr>
        <p:spPr>
          <a:xfrm flipH="1">
            <a:off x="2948086" y="384981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9"/>
          <p:cNvSpPr/>
          <p:nvPr/>
        </p:nvSpPr>
        <p:spPr>
          <a:xfrm flipH="1">
            <a:off x="6719333" y="327325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hasCustomPrompt="1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1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3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5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829625" y="754250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bg>
      <p:bgPr>
        <a:solidFill>
          <a:schemeClr val="dk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4_1_1_1_1_1">
    <p:bg>
      <p:bgPr>
        <a:solidFill>
          <a:schemeClr val="dk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50"/>
          <p:cNvGrpSpPr/>
          <p:nvPr/>
        </p:nvGrpSpPr>
        <p:grpSpPr>
          <a:xfrm>
            <a:off x="-9600" y="3324225"/>
            <a:ext cx="9163200" cy="1819200"/>
            <a:chOff x="-9600" y="3324225"/>
            <a:chExt cx="9163200" cy="1819200"/>
          </a:xfrm>
        </p:grpSpPr>
        <p:sp>
          <p:nvSpPr>
            <p:cNvPr id="513" name="Google Shape;513;p50"/>
            <p:cNvSpPr/>
            <p:nvPr/>
          </p:nvSpPr>
          <p:spPr>
            <a:xfrm>
              <a:off x="0" y="3324225"/>
              <a:ext cx="9144000" cy="1819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" name="Google Shape;514;p50"/>
            <p:cNvCxnSpPr/>
            <p:nvPr/>
          </p:nvCxnSpPr>
          <p:spPr>
            <a:xfrm>
              <a:off x="-9600" y="3514725"/>
              <a:ext cx="9163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50"/>
            <p:cNvCxnSpPr/>
            <p:nvPr/>
          </p:nvCxnSpPr>
          <p:spPr>
            <a:xfrm>
              <a:off x="-9600" y="4914900"/>
              <a:ext cx="91632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6" name="Google Shape;516;p50"/>
            <p:cNvGrpSpPr/>
            <p:nvPr/>
          </p:nvGrpSpPr>
          <p:grpSpPr>
            <a:xfrm>
              <a:off x="0" y="3767125"/>
              <a:ext cx="714900" cy="857250"/>
              <a:chOff x="0" y="3767125"/>
              <a:chExt cx="714900" cy="857250"/>
            </a:xfrm>
          </p:grpSpPr>
          <p:sp>
            <p:nvSpPr>
              <p:cNvPr id="517" name="Google Shape;517;p50"/>
              <p:cNvSpPr/>
              <p:nvPr/>
            </p:nvSpPr>
            <p:spPr>
              <a:xfrm>
                <a:off x="0" y="376712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0"/>
              <p:cNvSpPr/>
              <p:nvPr/>
            </p:nvSpPr>
            <p:spPr>
              <a:xfrm>
                <a:off x="0" y="403067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0"/>
              <p:cNvSpPr/>
              <p:nvPr/>
            </p:nvSpPr>
            <p:spPr>
              <a:xfrm>
                <a:off x="0" y="429422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0"/>
              <p:cNvSpPr/>
              <p:nvPr/>
            </p:nvSpPr>
            <p:spPr>
              <a:xfrm>
                <a:off x="0" y="4557775"/>
                <a:ext cx="714900" cy="6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1" name="Google Shape;521;p50"/>
            <p:cNvCxnSpPr/>
            <p:nvPr/>
          </p:nvCxnSpPr>
          <p:spPr>
            <a:xfrm>
              <a:off x="924000" y="4195750"/>
              <a:ext cx="822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22" name="Google Shape;522;p50"/>
          <p:cNvSpPr txBox="1">
            <a:spLocks noGrp="1"/>
          </p:cNvSpPr>
          <p:nvPr>
            <p:ph type="title"/>
          </p:nvPr>
        </p:nvSpPr>
        <p:spPr>
          <a:xfrm>
            <a:off x="582327" y="334325"/>
            <a:ext cx="60813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>
            <a:off x="2301875" y="4042526"/>
            <a:ext cx="2749424" cy="137388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6733475" y="3010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subTitle" idx="1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dk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>
            <a:spLocks noGrp="1"/>
          </p:cNvSpPr>
          <p:nvPr>
            <p:ph type="subTitle" idx="1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2" name="Google Shape;542;p55"/>
          <p:cNvSpPr txBox="1">
            <a:spLocks noGrp="1"/>
          </p:cNvSpPr>
          <p:nvPr>
            <p:ph type="subTitle" idx="2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5"/>
          <p:cNvSpPr txBox="1">
            <a:spLocks noGrp="1"/>
          </p:cNvSpPr>
          <p:nvPr>
            <p:ph type="subTitle" idx="3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4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bg>
      <p:bgPr>
        <a:solidFill>
          <a:schemeClr val="dk1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>
            <a:spLocks noGrp="1"/>
          </p:cNvSpPr>
          <p:nvPr>
            <p:ph type="subTitle" idx="1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56"/>
          <p:cNvSpPr txBox="1">
            <a:spLocks noGrp="1"/>
          </p:cNvSpPr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avLst/>
            <a:gdLst/>
            <a:ahLst/>
            <a:cxnLst/>
            <a:rect l="l" t="t" r="r" b="b"/>
            <a:pathLst>
              <a:path w="192166" h="65699" extrusionOk="0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avLst/>
            <a:gdLst/>
            <a:ahLst/>
            <a:cxnLst/>
            <a:rect l="l" t="t" r="r" b="b"/>
            <a:pathLst>
              <a:path w="42357" h="16325" extrusionOk="0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avLst/>
            <a:gdLst/>
            <a:ahLst/>
            <a:cxnLst/>
            <a:rect l="l" t="t" r="r" b="b"/>
            <a:pathLst>
              <a:path w="67654" h="24295" extrusionOk="0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hasCustomPrompt="1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/>
          <p:nvPr/>
        </p:nvSpPr>
        <p:spPr>
          <a:xfrm>
            <a:off x="0" y="3971975"/>
            <a:ext cx="9143689" cy="1171602"/>
          </a:xfrm>
          <a:custGeom>
            <a:avLst/>
            <a:gdLst/>
            <a:ahLst/>
            <a:cxnLst/>
            <a:rect l="l" t="t" r="r" b="b"/>
            <a:pathLst>
              <a:path w="285250" h="68756" extrusionOk="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7"/>
          <p:cNvSpPr/>
          <p:nvPr/>
        </p:nvSpPr>
        <p:spPr>
          <a:xfrm>
            <a:off x="1457494" y="3683251"/>
            <a:ext cx="2703102" cy="305525"/>
          </a:xfrm>
          <a:custGeom>
            <a:avLst/>
            <a:gdLst/>
            <a:ahLst/>
            <a:cxnLst/>
            <a:rect l="l" t="t" r="r" b="b"/>
            <a:pathLst>
              <a:path w="84327" h="12221" extrusionOk="0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7"/>
          <p:cNvSpPr/>
          <p:nvPr/>
        </p:nvSpPr>
        <p:spPr>
          <a:xfrm>
            <a:off x="0" y="3785651"/>
            <a:ext cx="950719" cy="186325"/>
          </a:xfrm>
          <a:custGeom>
            <a:avLst/>
            <a:gdLst/>
            <a:ahLst/>
            <a:cxnLst/>
            <a:rect l="l" t="t" r="r" b="b"/>
            <a:pathLst>
              <a:path w="29659" h="7453" extrusionOk="0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4065975" y="3677225"/>
            <a:ext cx="3452415" cy="311549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 txBox="1">
            <a:spLocks noGrp="1"/>
          </p:cNvSpPr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57"/>
          <p:cNvSpPr txBox="1">
            <a:spLocks noGrp="1"/>
          </p:cNvSpPr>
          <p:nvPr>
            <p:ph type="subTitle" idx="1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56" name="Google Shape;556;p57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557" name="Google Shape;557;p57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3">
    <p:bg>
      <p:bgPr>
        <a:solidFill>
          <a:schemeClr val="dk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61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588" name="Google Shape;588;p61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1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1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61"/>
          <p:cNvSpPr/>
          <p:nvPr/>
        </p:nvSpPr>
        <p:spPr>
          <a:xfrm>
            <a:off x="7717725" y="947163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152850" y="2874925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1"/>
          <p:cNvSpPr/>
          <p:nvPr/>
        </p:nvSpPr>
        <p:spPr>
          <a:xfrm>
            <a:off x="-991312" y="3931573"/>
            <a:ext cx="3062613" cy="369312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1"/>
          <p:cNvSpPr/>
          <p:nvPr/>
        </p:nvSpPr>
        <p:spPr>
          <a:xfrm>
            <a:off x="0" y="4284527"/>
            <a:ext cx="9143833" cy="859147"/>
          </a:xfrm>
          <a:custGeom>
            <a:avLst/>
            <a:gdLst/>
            <a:ahLst/>
            <a:cxnLst/>
            <a:rect l="l" t="t" r="r" b="b"/>
            <a:pathLst>
              <a:path w="285299" h="34671" extrusionOk="0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1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61"/>
          <p:cNvSpPr txBox="1">
            <a:spLocks noGrp="1"/>
          </p:cNvSpPr>
          <p:nvPr>
            <p:ph type="subTitle" idx="2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61"/>
          <p:cNvSpPr txBox="1">
            <a:spLocks noGrp="1"/>
          </p:cNvSpPr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dk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2"/>
          <p:cNvSpPr/>
          <p:nvPr/>
        </p:nvSpPr>
        <p:spPr>
          <a:xfrm>
            <a:off x="320578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2"/>
          <p:cNvSpPr/>
          <p:nvPr/>
        </p:nvSpPr>
        <p:spPr>
          <a:xfrm>
            <a:off x="6772253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solidFill>
          <a:schemeClr val="dk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/>
          <p:nvPr/>
        </p:nvSpPr>
        <p:spPr>
          <a:xfrm>
            <a:off x="-1163099" y="2720950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2247520" y="3599491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3"/>
          <p:cNvSpPr/>
          <p:nvPr/>
        </p:nvSpPr>
        <p:spPr>
          <a:xfrm>
            <a:off x="7619578" y="273638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3"/>
          <p:cNvSpPr/>
          <p:nvPr/>
        </p:nvSpPr>
        <p:spPr>
          <a:xfrm>
            <a:off x="6134550" y="342111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3"/>
          <p:cNvSpPr/>
          <p:nvPr/>
        </p:nvSpPr>
        <p:spPr>
          <a:xfrm>
            <a:off x="7204628" y="41116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-678222" y="3421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542870" y="4318632"/>
            <a:ext cx="1258532" cy="485097"/>
          </a:xfrm>
          <a:custGeom>
            <a:avLst/>
            <a:gdLst/>
            <a:ahLst/>
            <a:cxnLst/>
            <a:rect l="l" t="t" r="r" b="b"/>
            <a:pathLst>
              <a:path w="42357" h="16325" extrusionOk="0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6423825" y="4281400"/>
            <a:ext cx="2010169" cy="721926"/>
          </a:xfrm>
          <a:custGeom>
            <a:avLst/>
            <a:gdLst/>
            <a:ahLst/>
            <a:cxnLst/>
            <a:rect l="l" t="t" r="r" b="b"/>
            <a:pathLst>
              <a:path w="67654" h="24295" extrusionOk="0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55050" y="2952850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715524" y="359682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2788" y="23120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4921525" y="3892000"/>
            <a:ext cx="5155928" cy="1783236"/>
          </a:xfrm>
          <a:custGeom>
            <a:avLst/>
            <a:gdLst/>
            <a:ahLst/>
            <a:cxnLst/>
            <a:rect l="l" t="t" r="r" b="b"/>
            <a:pathLst>
              <a:path w="133435" h="46150" extrusionOk="0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54125" y="3924255"/>
            <a:ext cx="2421488" cy="779257"/>
          </a:xfrm>
          <a:custGeom>
            <a:avLst/>
            <a:gdLst/>
            <a:ahLst/>
            <a:cxnLst/>
            <a:rect l="l" t="t" r="r" b="b"/>
            <a:pathLst>
              <a:path w="41739" h="13432" extrusionOk="0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6395452" y="4211718"/>
            <a:ext cx="1756768" cy="877630"/>
          </a:xfrm>
          <a:custGeom>
            <a:avLst/>
            <a:gdLst/>
            <a:ahLst/>
            <a:cxnLst/>
            <a:rect l="l" t="t" r="r" b="b"/>
            <a:pathLst>
              <a:path w="45465" h="22713" extrusionOk="0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1148253" y="969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-336775" y="16544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95" name="Google Shape;95;p9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7362075" y="2028813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919950" y="1492375"/>
            <a:ext cx="7304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834325" y="2529150"/>
            <a:ext cx="5071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10800000" flipH="1">
            <a:off x="6762876" y="15"/>
            <a:ext cx="2393485" cy="1414610"/>
          </a:xfrm>
          <a:custGeom>
            <a:avLst/>
            <a:gdLst/>
            <a:ahLst/>
            <a:cxnLst/>
            <a:rect l="l" t="t" r="r" b="b"/>
            <a:pathLst>
              <a:path w="28997" h="15242" extrusionOk="0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 rot="-235320" flipH="1">
            <a:off x="294334" y="2831820"/>
            <a:ext cx="3132024" cy="94199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-621120" y="3056325"/>
            <a:ext cx="10386254" cy="2932429"/>
            <a:chOff x="-806595" y="2819400"/>
            <a:chExt cx="10386254" cy="2932429"/>
          </a:xfrm>
        </p:grpSpPr>
        <p:sp>
          <p:nvSpPr>
            <p:cNvPr id="119" name="Google Shape;119;p14"/>
            <p:cNvSpPr/>
            <p:nvPr/>
          </p:nvSpPr>
          <p:spPr>
            <a:xfrm>
              <a:off x="-806575" y="2819400"/>
              <a:ext cx="10386234" cy="2932429"/>
            </a:xfrm>
            <a:custGeom>
              <a:avLst/>
              <a:gdLst/>
              <a:ahLst/>
              <a:cxnLst/>
              <a:rect l="l" t="t" r="r" b="b"/>
              <a:pathLst>
                <a:path w="42806" h="18401" extrusionOk="0">
                  <a:moveTo>
                    <a:pt x="21374" y="1"/>
                  </a:moveTo>
                  <a:cubicBezTo>
                    <a:pt x="17086" y="9"/>
                    <a:pt x="13101" y="1254"/>
                    <a:pt x="9742" y="3400"/>
                  </a:cubicBezTo>
                  <a:cubicBezTo>
                    <a:pt x="9708" y="3426"/>
                    <a:pt x="9676" y="3442"/>
                    <a:pt x="9650" y="3468"/>
                  </a:cubicBezTo>
                  <a:cubicBezTo>
                    <a:pt x="9508" y="3550"/>
                    <a:pt x="9375" y="3643"/>
                    <a:pt x="9249" y="3735"/>
                  </a:cubicBezTo>
                  <a:cubicBezTo>
                    <a:pt x="8974" y="3919"/>
                    <a:pt x="8714" y="4102"/>
                    <a:pt x="8455" y="4294"/>
                  </a:cubicBezTo>
                  <a:cubicBezTo>
                    <a:pt x="3993" y="7629"/>
                    <a:pt x="869" y="12643"/>
                    <a:pt x="0" y="18390"/>
                  </a:cubicBezTo>
                  <a:lnTo>
                    <a:pt x="0" y="18400"/>
                  </a:lnTo>
                  <a:lnTo>
                    <a:pt x="42805" y="18400"/>
                  </a:lnTo>
                  <a:cubicBezTo>
                    <a:pt x="42346" y="15332"/>
                    <a:pt x="41243" y="12466"/>
                    <a:pt x="39631" y="9968"/>
                  </a:cubicBezTo>
                  <a:cubicBezTo>
                    <a:pt x="38285" y="7862"/>
                    <a:pt x="36581" y="6017"/>
                    <a:pt x="34609" y="4495"/>
                  </a:cubicBezTo>
                  <a:cubicBezTo>
                    <a:pt x="34000" y="4020"/>
                    <a:pt x="33364" y="3584"/>
                    <a:pt x="32704" y="3175"/>
                  </a:cubicBezTo>
                  <a:cubicBezTo>
                    <a:pt x="31844" y="2648"/>
                    <a:pt x="30941" y="2181"/>
                    <a:pt x="30005" y="1772"/>
                  </a:cubicBezTo>
                  <a:cubicBezTo>
                    <a:pt x="29862" y="1713"/>
                    <a:pt x="29730" y="1655"/>
                    <a:pt x="29588" y="1595"/>
                  </a:cubicBezTo>
                  <a:cubicBezTo>
                    <a:pt x="28752" y="1254"/>
                    <a:pt x="27891" y="969"/>
                    <a:pt x="27005" y="727"/>
                  </a:cubicBezTo>
                  <a:cubicBezTo>
                    <a:pt x="25751" y="392"/>
                    <a:pt x="24456" y="167"/>
                    <a:pt x="23136" y="67"/>
                  </a:cubicBezTo>
                  <a:cubicBezTo>
                    <a:pt x="22551" y="17"/>
                    <a:pt x="21967" y="1"/>
                    <a:pt x="2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-806595" y="2819532"/>
              <a:ext cx="9615868" cy="2930836"/>
              <a:chOff x="2509875" y="2790650"/>
              <a:chExt cx="990775" cy="45977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709750" y="2907225"/>
                <a:ext cx="347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785" extrusionOk="0">
                    <a:moveTo>
                      <a:pt x="729" y="0"/>
                    </a:moveTo>
                    <a:cubicBezTo>
                      <a:pt x="687" y="0"/>
                      <a:pt x="669" y="8"/>
                      <a:pt x="636" y="8"/>
                    </a:cubicBezTo>
                    <a:cubicBezTo>
                      <a:pt x="502" y="109"/>
                      <a:pt x="428" y="159"/>
                      <a:pt x="294" y="259"/>
                    </a:cubicBezTo>
                    <a:cubicBezTo>
                      <a:pt x="177" y="409"/>
                      <a:pt x="117" y="484"/>
                      <a:pt x="1" y="642"/>
                    </a:cubicBezTo>
                    <a:cubicBezTo>
                      <a:pt x="27" y="684"/>
                      <a:pt x="43" y="702"/>
                      <a:pt x="67" y="742"/>
                    </a:cubicBezTo>
                    <a:cubicBezTo>
                      <a:pt x="85" y="760"/>
                      <a:pt x="101" y="768"/>
                      <a:pt x="117" y="784"/>
                    </a:cubicBezTo>
                    <a:cubicBezTo>
                      <a:pt x="217" y="726"/>
                      <a:pt x="277" y="692"/>
                      <a:pt x="378" y="634"/>
                    </a:cubicBezTo>
                    <a:cubicBezTo>
                      <a:pt x="518" y="526"/>
                      <a:pt x="594" y="468"/>
                      <a:pt x="737" y="359"/>
                    </a:cubicBezTo>
                    <a:cubicBezTo>
                      <a:pt x="911" y="333"/>
                      <a:pt x="1003" y="317"/>
                      <a:pt x="1188" y="291"/>
                    </a:cubicBezTo>
                    <a:cubicBezTo>
                      <a:pt x="1270" y="233"/>
                      <a:pt x="1304" y="201"/>
                      <a:pt x="1388" y="133"/>
                    </a:cubicBezTo>
                    <a:lnTo>
                      <a:pt x="1388" y="133"/>
                    </a:lnTo>
                    <a:cubicBezTo>
                      <a:pt x="1320" y="141"/>
                      <a:pt x="1296" y="151"/>
                      <a:pt x="1238" y="159"/>
                    </a:cubicBezTo>
                    <a:cubicBezTo>
                      <a:pt x="1130" y="133"/>
                      <a:pt x="1080" y="117"/>
                      <a:pt x="969" y="83"/>
                    </a:cubicBezTo>
                    <a:cubicBezTo>
                      <a:pt x="879" y="91"/>
                      <a:pt x="837" y="91"/>
                      <a:pt x="753" y="91"/>
                    </a:cubicBezTo>
                    <a:cubicBezTo>
                      <a:pt x="687" y="101"/>
                      <a:pt x="652" y="109"/>
                      <a:pt x="586" y="117"/>
                    </a:cubicBezTo>
                    <a:cubicBezTo>
                      <a:pt x="644" y="67"/>
                      <a:pt x="669" y="40"/>
                      <a:pt x="72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509875" y="2876500"/>
                <a:ext cx="557525" cy="3739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14957" extrusionOk="0">
                    <a:moveTo>
                      <a:pt x="10761" y="3568"/>
                    </a:moveTo>
                    <a:lnTo>
                      <a:pt x="10761" y="3568"/>
                    </a:lnTo>
                    <a:cubicBezTo>
                      <a:pt x="10711" y="3610"/>
                      <a:pt x="10687" y="3626"/>
                      <a:pt x="10637" y="3668"/>
                    </a:cubicBezTo>
                    <a:cubicBezTo>
                      <a:pt x="10529" y="3736"/>
                      <a:pt x="10478" y="3768"/>
                      <a:pt x="10368" y="3836"/>
                    </a:cubicBezTo>
                    <a:cubicBezTo>
                      <a:pt x="10529" y="3726"/>
                      <a:pt x="10603" y="3668"/>
                      <a:pt x="10761" y="3568"/>
                    </a:cubicBezTo>
                    <a:close/>
                    <a:moveTo>
                      <a:pt x="10787" y="13613"/>
                    </a:moveTo>
                    <a:lnTo>
                      <a:pt x="10787" y="13613"/>
                    </a:lnTo>
                    <a:cubicBezTo>
                      <a:pt x="10785" y="13613"/>
                      <a:pt x="10783" y="13613"/>
                      <a:pt x="10781" y="13614"/>
                    </a:cubicBezTo>
                    <a:lnTo>
                      <a:pt x="10781" y="13614"/>
                    </a:lnTo>
                    <a:cubicBezTo>
                      <a:pt x="10771" y="13632"/>
                      <a:pt x="10763" y="13648"/>
                      <a:pt x="10754" y="13663"/>
                    </a:cubicBezTo>
                    <a:lnTo>
                      <a:pt x="10754" y="13663"/>
                    </a:lnTo>
                    <a:cubicBezTo>
                      <a:pt x="10763" y="13649"/>
                      <a:pt x="10773" y="13634"/>
                      <a:pt x="10787" y="13613"/>
                    </a:cubicBezTo>
                    <a:close/>
                    <a:moveTo>
                      <a:pt x="10754" y="13663"/>
                    </a:moveTo>
                    <a:lnTo>
                      <a:pt x="10754" y="13663"/>
                    </a:lnTo>
                    <a:cubicBezTo>
                      <a:pt x="10743" y="13683"/>
                      <a:pt x="10734" y="13700"/>
                      <a:pt x="10719" y="13729"/>
                    </a:cubicBezTo>
                    <a:cubicBezTo>
                      <a:pt x="10733" y="13703"/>
                      <a:pt x="10743" y="13683"/>
                      <a:pt x="10754" y="13663"/>
                    </a:cubicBezTo>
                    <a:close/>
                    <a:moveTo>
                      <a:pt x="10043" y="0"/>
                    </a:moveTo>
                    <a:lnTo>
                      <a:pt x="10043" y="0"/>
                    </a:lnTo>
                    <a:cubicBezTo>
                      <a:pt x="9877" y="16"/>
                      <a:pt x="9785" y="26"/>
                      <a:pt x="9650" y="34"/>
                    </a:cubicBezTo>
                    <a:cubicBezTo>
                      <a:pt x="9508" y="116"/>
                      <a:pt x="9375" y="209"/>
                      <a:pt x="9249" y="301"/>
                    </a:cubicBezTo>
                    <a:cubicBezTo>
                      <a:pt x="9233" y="327"/>
                      <a:pt x="9215" y="351"/>
                      <a:pt x="9191" y="393"/>
                    </a:cubicBezTo>
                    <a:cubicBezTo>
                      <a:pt x="9033" y="527"/>
                      <a:pt x="8948" y="594"/>
                      <a:pt x="8782" y="728"/>
                    </a:cubicBezTo>
                    <a:cubicBezTo>
                      <a:pt x="8740" y="736"/>
                      <a:pt x="8724" y="736"/>
                      <a:pt x="8690" y="736"/>
                    </a:cubicBezTo>
                    <a:cubicBezTo>
                      <a:pt x="8674" y="786"/>
                      <a:pt x="8655" y="802"/>
                      <a:pt x="8639" y="852"/>
                    </a:cubicBezTo>
                    <a:cubicBezTo>
                      <a:pt x="8563" y="860"/>
                      <a:pt x="8513" y="860"/>
                      <a:pt x="8455" y="860"/>
                    </a:cubicBezTo>
                    <a:cubicBezTo>
                      <a:pt x="3993" y="4195"/>
                      <a:pt x="869" y="9209"/>
                      <a:pt x="0" y="14956"/>
                    </a:cubicBezTo>
                    <a:cubicBezTo>
                      <a:pt x="82" y="14916"/>
                      <a:pt x="151" y="14882"/>
                      <a:pt x="251" y="14832"/>
                    </a:cubicBezTo>
                    <a:cubicBezTo>
                      <a:pt x="351" y="14774"/>
                      <a:pt x="401" y="14748"/>
                      <a:pt x="502" y="14689"/>
                    </a:cubicBezTo>
                    <a:cubicBezTo>
                      <a:pt x="610" y="14615"/>
                      <a:pt x="660" y="14581"/>
                      <a:pt x="768" y="14497"/>
                    </a:cubicBezTo>
                    <a:cubicBezTo>
                      <a:pt x="1043" y="14314"/>
                      <a:pt x="1177" y="14222"/>
                      <a:pt x="1462" y="14038"/>
                    </a:cubicBezTo>
                    <a:cubicBezTo>
                      <a:pt x="1705" y="13829"/>
                      <a:pt x="1829" y="13729"/>
                      <a:pt x="2088" y="13528"/>
                    </a:cubicBezTo>
                    <a:cubicBezTo>
                      <a:pt x="2230" y="13394"/>
                      <a:pt x="2296" y="13328"/>
                      <a:pt x="2439" y="13193"/>
                    </a:cubicBezTo>
                    <a:cubicBezTo>
                      <a:pt x="2573" y="13135"/>
                      <a:pt x="2639" y="13111"/>
                      <a:pt x="2774" y="13051"/>
                    </a:cubicBezTo>
                    <a:cubicBezTo>
                      <a:pt x="2882" y="13019"/>
                      <a:pt x="2940" y="13001"/>
                      <a:pt x="3058" y="12961"/>
                    </a:cubicBezTo>
                    <a:lnTo>
                      <a:pt x="3433" y="12710"/>
                    </a:lnTo>
                    <a:cubicBezTo>
                      <a:pt x="3610" y="12600"/>
                      <a:pt x="3692" y="12550"/>
                      <a:pt x="3869" y="12441"/>
                    </a:cubicBezTo>
                    <a:cubicBezTo>
                      <a:pt x="4019" y="12359"/>
                      <a:pt x="4093" y="12317"/>
                      <a:pt x="4244" y="12241"/>
                    </a:cubicBezTo>
                    <a:cubicBezTo>
                      <a:pt x="4362" y="12217"/>
                      <a:pt x="4420" y="12199"/>
                      <a:pt x="4536" y="12175"/>
                    </a:cubicBezTo>
                    <a:cubicBezTo>
                      <a:pt x="4587" y="12167"/>
                      <a:pt x="4613" y="12167"/>
                      <a:pt x="4663" y="12167"/>
                    </a:cubicBezTo>
                    <a:lnTo>
                      <a:pt x="4663" y="12241"/>
                    </a:lnTo>
                    <a:cubicBezTo>
                      <a:pt x="4863" y="12149"/>
                      <a:pt x="4972" y="12099"/>
                      <a:pt x="5180" y="12008"/>
                    </a:cubicBezTo>
                    <a:cubicBezTo>
                      <a:pt x="5264" y="11990"/>
                      <a:pt x="5315" y="11982"/>
                      <a:pt x="5405" y="11966"/>
                    </a:cubicBezTo>
                    <a:cubicBezTo>
                      <a:pt x="5589" y="11858"/>
                      <a:pt x="5682" y="11798"/>
                      <a:pt x="5874" y="11681"/>
                    </a:cubicBezTo>
                    <a:cubicBezTo>
                      <a:pt x="6006" y="11631"/>
                      <a:pt x="6075" y="11607"/>
                      <a:pt x="6217" y="11547"/>
                    </a:cubicBezTo>
                    <a:cubicBezTo>
                      <a:pt x="6267" y="11473"/>
                      <a:pt x="6291" y="11431"/>
                      <a:pt x="6341" y="11357"/>
                    </a:cubicBezTo>
                    <a:cubicBezTo>
                      <a:pt x="6550" y="11222"/>
                      <a:pt x="6650" y="11156"/>
                      <a:pt x="6859" y="11022"/>
                    </a:cubicBezTo>
                    <a:cubicBezTo>
                      <a:pt x="6993" y="11064"/>
                      <a:pt x="7051" y="11080"/>
                      <a:pt x="7186" y="11122"/>
                    </a:cubicBezTo>
                    <a:cubicBezTo>
                      <a:pt x="7202" y="11196"/>
                      <a:pt x="7202" y="11230"/>
                      <a:pt x="7220" y="11306"/>
                    </a:cubicBezTo>
                    <a:cubicBezTo>
                      <a:pt x="7202" y="11357"/>
                      <a:pt x="7202" y="11389"/>
                      <a:pt x="7186" y="11447"/>
                    </a:cubicBezTo>
                    <a:cubicBezTo>
                      <a:pt x="7051" y="11573"/>
                      <a:pt x="6985" y="11639"/>
                      <a:pt x="6851" y="11766"/>
                    </a:cubicBezTo>
                    <a:cubicBezTo>
                      <a:pt x="6768" y="11874"/>
                      <a:pt x="6726" y="11924"/>
                      <a:pt x="6650" y="12032"/>
                    </a:cubicBezTo>
                    <a:cubicBezTo>
                      <a:pt x="6550" y="12141"/>
                      <a:pt x="6508" y="12199"/>
                      <a:pt x="6407" y="12317"/>
                    </a:cubicBezTo>
                    <a:cubicBezTo>
                      <a:pt x="6375" y="12383"/>
                      <a:pt x="6357" y="12417"/>
                      <a:pt x="6325" y="12484"/>
                    </a:cubicBezTo>
                    <a:cubicBezTo>
                      <a:pt x="6299" y="12576"/>
                      <a:pt x="6291" y="12618"/>
                      <a:pt x="6275" y="12718"/>
                    </a:cubicBezTo>
                    <a:cubicBezTo>
                      <a:pt x="6375" y="12660"/>
                      <a:pt x="6434" y="12634"/>
                      <a:pt x="6542" y="12584"/>
                    </a:cubicBezTo>
                    <a:lnTo>
                      <a:pt x="6542" y="12584"/>
                    </a:lnTo>
                    <a:cubicBezTo>
                      <a:pt x="6407" y="12760"/>
                      <a:pt x="6341" y="12843"/>
                      <a:pt x="6207" y="13019"/>
                    </a:cubicBezTo>
                    <a:cubicBezTo>
                      <a:pt x="6307" y="13061"/>
                      <a:pt x="6349" y="13077"/>
                      <a:pt x="6450" y="13111"/>
                    </a:cubicBezTo>
                    <a:cubicBezTo>
                      <a:pt x="6784" y="13061"/>
                      <a:pt x="6959" y="13035"/>
                      <a:pt x="7302" y="12985"/>
                    </a:cubicBezTo>
                    <a:cubicBezTo>
                      <a:pt x="7510" y="12977"/>
                      <a:pt x="7611" y="12969"/>
                      <a:pt x="7821" y="12951"/>
                    </a:cubicBezTo>
                    <a:cubicBezTo>
                      <a:pt x="7946" y="12961"/>
                      <a:pt x="8012" y="12969"/>
                      <a:pt x="8138" y="12977"/>
                    </a:cubicBezTo>
                    <a:cubicBezTo>
                      <a:pt x="8613" y="12800"/>
                      <a:pt x="9091" y="12626"/>
                      <a:pt x="9576" y="12468"/>
                    </a:cubicBezTo>
                    <a:cubicBezTo>
                      <a:pt x="9785" y="12425"/>
                      <a:pt x="9893" y="12409"/>
                      <a:pt x="10109" y="12375"/>
                    </a:cubicBezTo>
                    <a:cubicBezTo>
                      <a:pt x="10168" y="12441"/>
                      <a:pt x="10202" y="12476"/>
                      <a:pt x="10260" y="12534"/>
                    </a:cubicBezTo>
                    <a:cubicBezTo>
                      <a:pt x="10294" y="12634"/>
                      <a:pt x="10310" y="12684"/>
                      <a:pt x="10352" y="12776"/>
                    </a:cubicBezTo>
                    <a:cubicBezTo>
                      <a:pt x="10360" y="12877"/>
                      <a:pt x="10368" y="12927"/>
                      <a:pt x="10386" y="13035"/>
                    </a:cubicBezTo>
                    <a:cubicBezTo>
                      <a:pt x="10402" y="13101"/>
                      <a:pt x="10402" y="13135"/>
                      <a:pt x="10418" y="13212"/>
                    </a:cubicBezTo>
                    <a:cubicBezTo>
                      <a:pt x="10468" y="13262"/>
                      <a:pt x="10494" y="13294"/>
                      <a:pt x="10545" y="13344"/>
                    </a:cubicBezTo>
                    <a:cubicBezTo>
                      <a:pt x="10468" y="13444"/>
                      <a:pt x="10436" y="13494"/>
                      <a:pt x="10360" y="13587"/>
                    </a:cubicBezTo>
                    <a:cubicBezTo>
                      <a:pt x="10394" y="13595"/>
                      <a:pt x="10410" y="13595"/>
                      <a:pt x="10444" y="13603"/>
                    </a:cubicBezTo>
                    <a:cubicBezTo>
                      <a:pt x="10510" y="13587"/>
                      <a:pt x="10545" y="13579"/>
                      <a:pt x="10611" y="13562"/>
                    </a:cubicBezTo>
                    <a:lnTo>
                      <a:pt x="10611" y="13562"/>
                    </a:lnTo>
                    <a:cubicBezTo>
                      <a:pt x="10587" y="13595"/>
                      <a:pt x="10579" y="13621"/>
                      <a:pt x="10553" y="13653"/>
                    </a:cubicBezTo>
                    <a:cubicBezTo>
                      <a:pt x="10643" y="13637"/>
                      <a:pt x="10693" y="13629"/>
                      <a:pt x="10781" y="13614"/>
                    </a:cubicBezTo>
                    <a:lnTo>
                      <a:pt x="10781" y="13614"/>
                    </a:lnTo>
                    <a:cubicBezTo>
                      <a:pt x="10783" y="13610"/>
                      <a:pt x="10785" y="13606"/>
                      <a:pt x="10787" y="13603"/>
                    </a:cubicBezTo>
                    <a:cubicBezTo>
                      <a:pt x="10879" y="13552"/>
                      <a:pt x="10930" y="13528"/>
                      <a:pt x="11030" y="13478"/>
                    </a:cubicBezTo>
                    <a:cubicBezTo>
                      <a:pt x="11054" y="13512"/>
                      <a:pt x="11062" y="13528"/>
                      <a:pt x="11088" y="13570"/>
                    </a:cubicBezTo>
                    <a:cubicBezTo>
                      <a:pt x="11120" y="13587"/>
                      <a:pt x="11138" y="13603"/>
                      <a:pt x="11170" y="13629"/>
                    </a:cubicBezTo>
                    <a:cubicBezTo>
                      <a:pt x="11096" y="13663"/>
                      <a:pt x="11062" y="13687"/>
                      <a:pt x="10996" y="13721"/>
                    </a:cubicBezTo>
                    <a:cubicBezTo>
                      <a:pt x="10869" y="13821"/>
                      <a:pt x="10811" y="13871"/>
                      <a:pt x="10687" y="13972"/>
                    </a:cubicBezTo>
                    <a:cubicBezTo>
                      <a:pt x="10795" y="13913"/>
                      <a:pt x="10853" y="13887"/>
                      <a:pt x="10962" y="13829"/>
                    </a:cubicBezTo>
                    <a:cubicBezTo>
                      <a:pt x="11046" y="13813"/>
                      <a:pt x="11088" y="13803"/>
                      <a:pt x="11170" y="13795"/>
                    </a:cubicBezTo>
                    <a:lnTo>
                      <a:pt x="11170" y="13795"/>
                    </a:lnTo>
                    <a:cubicBezTo>
                      <a:pt x="11080" y="13853"/>
                      <a:pt x="11030" y="13887"/>
                      <a:pt x="10930" y="13954"/>
                    </a:cubicBezTo>
                    <a:cubicBezTo>
                      <a:pt x="10980" y="13945"/>
                      <a:pt x="10996" y="13945"/>
                      <a:pt x="11046" y="13937"/>
                    </a:cubicBezTo>
                    <a:lnTo>
                      <a:pt x="11046" y="13937"/>
                    </a:lnTo>
                    <a:cubicBezTo>
                      <a:pt x="11030" y="13954"/>
                      <a:pt x="11030" y="13964"/>
                      <a:pt x="11012" y="13988"/>
                    </a:cubicBezTo>
                    <a:cubicBezTo>
                      <a:pt x="11062" y="13980"/>
                      <a:pt x="11080" y="13980"/>
                      <a:pt x="11120" y="13972"/>
                    </a:cubicBezTo>
                    <a:cubicBezTo>
                      <a:pt x="11238" y="13929"/>
                      <a:pt x="11297" y="13903"/>
                      <a:pt x="11405" y="13871"/>
                    </a:cubicBezTo>
                    <a:cubicBezTo>
                      <a:pt x="11431" y="13895"/>
                      <a:pt x="11447" y="13903"/>
                      <a:pt x="11471" y="13937"/>
                    </a:cubicBezTo>
                    <a:cubicBezTo>
                      <a:pt x="11531" y="13879"/>
                      <a:pt x="11555" y="13845"/>
                      <a:pt x="11605" y="13787"/>
                    </a:cubicBezTo>
                    <a:cubicBezTo>
                      <a:pt x="11682" y="13779"/>
                      <a:pt x="11722" y="13771"/>
                      <a:pt x="11798" y="13763"/>
                    </a:cubicBezTo>
                    <a:lnTo>
                      <a:pt x="11798" y="13763"/>
                    </a:lnTo>
                    <a:cubicBezTo>
                      <a:pt x="11706" y="13829"/>
                      <a:pt x="11664" y="13853"/>
                      <a:pt x="11571" y="13921"/>
                    </a:cubicBezTo>
                    <a:cubicBezTo>
                      <a:pt x="11840" y="13837"/>
                      <a:pt x="11972" y="13795"/>
                      <a:pt x="12249" y="13713"/>
                    </a:cubicBezTo>
                    <a:lnTo>
                      <a:pt x="12249" y="13713"/>
                    </a:lnTo>
                    <a:cubicBezTo>
                      <a:pt x="12083" y="13787"/>
                      <a:pt x="12007" y="13829"/>
                      <a:pt x="11840" y="13903"/>
                    </a:cubicBezTo>
                    <a:cubicBezTo>
                      <a:pt x="12033" y="13845"/>
                      <a:pt x="12123" y="13821"/>
                      <a:pt x="12307" y="13771"/>
                    </a:cubicBezTo>
                    <a:cubicBezTo>
                      <a:pt x="12384" y="13737"/>
                      <a:pt x="12424" y="13729"/>
                      <a:pt x="12500" y="13695"/>
                    </a:cubicBezTo>
                    <a:cubicBezTo>
                      <a:pt x="12574" y="13653"/>
                      <a:pt x="12608" y="13629"/>
                      <a:pt x="12684" y="13579"/>
                    </a:cubicBezTo>
                    <a:cubicBezTo>
                      <a:pt x="12785" y="13562"/>
                      <a:pt x="12835" y="13562"/>
                      <a:pt x="12935" y="13544"/>
                    </a:cubicBezTo>
                    <a:cubicBezTo>
                      <a:pt x="13035" y="13520"/>
                      <a:pt x="13085" y="13502"/>
                      <a:pt x="13176" y="13486"/>
                    </a:cubicBezTo>
                    <a:cubicBezTo>
                      <a:pt x="13268" y="13428"/>
                      <a:pt x="13310" y="13402"/>
                      <a:pt x="13402" y="13344"/>
                    </a:cubicBezTo>
                    <a:cubicBezTo>
                      <a:pt x="13553" y="13302"/>
                      <a:pt x="13637" y="13278"/>
                      <a:pt x="13795" y="13228"/>
                    </a:cubicBezTo>
                    <a:cubicBezTo>
                      <a:pt x="13827" y="13201"/>
                      <a:pt x="13845" y="13185"/>
                      <a:pt x="13878" y="13161"/>
                    </a:cubicBezTo>
                    <a:cubicBezTo>
                      <a:pt x="14046" y="13061"/>
                      <a:pt x="14138" y="13019"/>
                      <a:pt x="14305" y="12927"/>
                    </a:cubicBezTo>
                    <a:cubicBezTo>
                      <a:pt x="14389" y="12869"/>
                      <a:pt x="14429" y="12835"/>
                      <a:pt x="14513" y="12776"/>
                    </a:cubicBezTo>
                    <a:lnTo>
                      <a:pt x="14513" y="12776"/>
                    </a:lnTo>
                    <a:cubicBezTo>
                      <a:pt x="14279" y="12851"/>
                      <a:pt x="14162" y="12893"/>
                      <a:pt x="13938" y="12977"/>
                    </a:cubicBezTo>
                    <a:cubicBezTo>
                      <a:pt x="13653" y="13043"/>
                      <a:pt x="13511" y="13077"/>
                      <a:pt x="13244" y="13143"/>
                    </a:cubicBezTo>
                    <a:cubicBezTo>
                      <a:pt x="13286" y="13111"/>
                      <a:pt x="13326" y="13077"/>
                      <a:pt x="13386" y="13035"/>
                    </a:cubicBezTo>
                    <a:lnTo>
                      <a:pt x="13386" y="13035"/>
                    </a:lnTo>
                    <a:cubicBezTo>
                      <a:pt x="13286" y="13043"/>
                      <a:pt x="13236" y="13051"/>
                      <a:pt x="13136" y="13069"/>
                    </a:cubicBezTo>
                    <a:cubicBezTo>
                      <a:pt x="13136" y="13035"/>
                      <a:pt x="13126" y="13019"/>
                      <a:pt x="13117" y="12985"/>
                    </a:cubicBezTo>
                    <a:cubicBezTo>
                      <a:pt x="13202" y="12919"/>
                      <a:pt x="13244" y="12885"/>
                      <a:pt x="13326" y="12810"/>
                    </a:cubicBezTo>
                    <a:cubicBezTo>
                      <a:pt x="13402" y="12750"/>
                      <a:pt x="13444" y="12718"/>
                      <a:pt x="13519" y="12650"/>
                    </a:cubicBezTo>
                    <a:lnTo>
                      <a:pt x="13519" y="12650"/>
                    </a:lnTo>
                    <a:cubicBezTo>
                      <a:pt x="13286" y="12684"/>
                      <a:pt x="13176" y="12700"/>
                      <a:pt x="12951" y="12742"/>
                    </a:cubicBezTo>
                    <a:cubicBezTo>
                      <a:pt x="13144" y="12618"/>
                      <a:pt x="13236" y="12560"/>
                      <a:pt x="13426" y="12441"/>
                    </a:cubicBezTo>
                    <a:lnTo>
                      <a:pt x="13637" y="12233"/>
                    </a:lnTo>
                    <a:lnTo>
                      <a:pt x="13637" y="12233"/>
                    </a:lnTo>
                    <a:cubicBezTo>
                      <a:pt x="13595" y="12249"/>
                      <a:pt x="13569" y="12249"/>
                      <a:pt x="13527" y="12267"/>
                    </a:cubicBezTo>
                    <a:cubicBezTo>
                      <a:pt x="13653" y="12209"/>
                      <a:pt x="13719" y="12175"/>
                      <a:pt x="13845" y="12125"/>
                    </a:cubicBezTo>
                    <a:lnTo>
                      <a:pt x="13845" y="12125"/>
                    </a:lnTo>
                    <a:cubicBezTo>
                      <a:pt x="13637" y="12191"/>
                      <a:pt x="13537" y="12233"/>
                      <a:pt x="13336" y="12309"/>
                    </a:cubicBezTo>
                    <a:cubicBezTo>
                      <a:pt x="13495" y="12225"/>
                      <a:pt x="13569" y="12183"/>
                      <a:pt x="13727" y="12099"/>
                    </a:cubicBezTo>
                    <a:cubicBezTo>
                      <a:pt x="13870" y="11998"/>
                      <a:pt x="13946" y="11940"/>
                      <a:pt x="14088" y="11840"/>
                    </a:cubicBezTo>
                    <a:cubicBezTo>
                      <a:pt x="14579" y="11597"/>
                      <a:pt x="15073" y="11373"/>
                      <a:pt x="15574" y="11138"/>
                    </a:cubicBezTo>
                    <a:cubicBezTo>
                      <a:pt x="15616" y="11106"/>
                      <a:pt x="15632" y="11088"/>
                      <a:pt x="15666" y="11064"/>
                    </a:cubicBezTo>
                    <a:lnTo>
                      <a:pt x="15666" y="11064"/>
                    </a:lnTo>
                    <a:cubicBezTo>
                      <a:pt x="15600" y="11080"/>
                      <a:pt x="15558" y="11088"/>
                      <a:pt x="15492" y="11114"/>
                    </a:cubicBezTo>
                    <a:cubicBezTo>
                      <a:pt x="15474" y="11106"/>
                      <a:pt x="15474" y="11106"/>
                      <a:pt x="15458" y="11096"/>
                    </a:cubicBezTo>
                    <a:cubicBezTo>
                      <a:pt x="15366" y="11114"/>
                      <a:pt x="15315" y="11122"/>
                      <a:pt x="15223" y="11146"/>
                    </a:cubicBezTo>
                    <a:cubicBezTo>
                      <a:pt x="15149" y="11164"/>
                      <a:pt x="15107" y="11180"/>
                      <a:pt x="15041" y="11196"/>
                    </a:cubicBezTo>
                    <a:cubicBezTo>
                      <a:pt x="15682" y="10895"/>
                      <a:pt x="16334" y="10613"/>
                      <a:pt x="17004" y="10336"/>
                    </a:cubicBezTo>
                    <a:cubicBezTo>
                      <a:pt x="17020" y="10320"/>
                      <a:pt x="17036" y="10312"/>
                      <a:pt x="17062" y="10286"/>
                    </a:cubicBezTo>
                    <a:cubicBezTo>
                      <a:pt x="17162" y="10236"/>
                      <a:pt x="17212" y="10211"/>
                      <a:pt x="17313" y="10153"/>
                    </a:cubicBezTo>
                    <a:cubicBezTo>
                      <a:pt x="17371" y="10143"/>
                      <a:pt x="17405" y="10135"/>
                      <a:pt x="17463" y="10119"/>
                    </a:cubicBezTo>
                    <a:cubicBezTo>
                      <a:pt x="17563" y="10069"/>
                      <a:pt x="17606" y="10043"/>
                      <a:pt x="17698" y="9985"/>
                    </a:cubicBezTo>
                    <a:cubicBezTo>
                      <a:pt x="17848" y="9903"/>
                      <a:pt x="17922" y="9852"/>
                      <a:pt x="18073" y="9768"/>
                    </a:cubicBezTo>
                    <a:cubicBezTo>
                      <a:pt x="18057" y="9742"/>
                      <a:pt x="18049" y="9734"/>
                      <a:pt x="18023" y="9710"/>
                    </a:cubicBezTo>
                    <a:cubicBezTo>
                      <a:pt x="18157" y="9610"/>
                      <a:pt x="18223" y="9560"/>
                      <a:pt x="18358" y="9467"/>
                    </a:cubicBezTo>
                    <a:cubicBezTo>
                      <a:pt x="18650" y="9341"/>
                      <a:pt x="18791" y="9283"/>
                      <a:pt x="19084" y="9167"/>
                    </a:cubicBezTo>
                    <a:cubicBezTo>
                      <a:pt x="19276" y="9082"/>
                      <a:pt x="19368" y="9040"/>
                      <a:pt x="19561" y="8966"/>
                    </a:cubicBezTo>
                    <a:cubicBezTo>
                      <a:pt x="19844" y="8882"/>
                      <a:pt x="19986" y="8840"/>
                      <a:pt x="20279" y="8766"/>
                    </a:cubicBezTo>
                    <a:cubicBezTo>
                      <a:pt x="20421" y="8681"/>
                      <a:pt x="20495" y="8639"/>
                      <a:pt x="20638" y="8557"/>
                    </a:cubicBezTo>
                    <a:cubicBezTo>
                      <a:pt x="20772" y="8457"/>
                      <a:pt x="20838" y="8407"/>
                      <a:pt x="20973" y="8306"/>
                    </a:cubicBezTo>
                    <a:cubicBezTo>
                      <a:pt x="20981" y="8264"/>
                      <a:pt x="20981" y="8248"/>
                      <a:pt x="20981" y="8214"/>
                    </a:cubicBezTo>
                    <a:cubicBezTo>
                      <a:pt x="21047" y="8156"/>
                      <a:pt x="21073" y="8122"/>
                      <a:pt x="21139" y="8072"/>
                    </a:cubicBezTo>
                    <a:cubicBezTo>
                      <a:pt x="21147" y="7963"/>
                      <a:pt x="21157" y="7905"/>
                      <a:pt x="21165" y="7797"/>
                    </a:cubicBezTo>
                    <a:cubicBezTo>
                      <a:pt x="21239" y="7705"/>
                      <a:pt x="21273" y="7655"/>
                      <a:pt x="21348" y="7562"/>
                    </a:cubicBezTo>
                    <a:lnTo>
                      <a:pt x="21725" y="7312"/>
                    </a:lnTo>
                    <a:cubicBezTo>
                      <a:pt x="21959" y="7203"/>
                      <a:pt x="22068" y="7145"/>
                      <a:pt x="22300" y="7035"/>
                    </a:cubicBezTo>
                    <a:cubicBezTo>
                      <a:pt x="22292" y="6868"/>
                      <a:pt x="22292" y="6794"/>
                      <a:pt x="22284" y="6626"/>
                    </a:cubicBezTo>
                    <a:cubicBezTo>
                      <a:pt x="22092" y="6644"/>
                      <a:pt x="21999" y="6652"/>
                      <a:pt x="21809" y="6668"/>
                    </a:cubicBezTo>
                    <a:cubicBezTo>
                      <a:pt x="21598" y="6676"/>
                      <a:pt x="21498" y="6676"/>
                      <a:pt x="21289" y="6676"/>
                    </a:cubicBezTo>
                    <a:cubicBezTo>
                      <a:pt x="21031" y="6684"/>
                      <a:pt x="20896" y="6684"/>
                      <a:pt x="20638" y="6694"/>
                    </a:cubicBezTo>
                    <a:cubicBezTo>
                      <a:pt x="20263" y="6768"/>
                      <a:pt x="20078" y="6802"/>
                      <a:pt x="19703" y="6885"/>
                    </a:cubicBezTo>
                    <a:cubicBezTo>
                      <a:pt x="19535" y="6919"/>
                      <a:pt x="19453" y="6927"/>
                      <a:pt x="19284" y="6969"/>
                    </a:cubicBezTo>
                    <a:cubicBezTo>
                      <a:pt x="19202" y="6995"/>
                      <a:pt x="19160" y="7011"/>
                      <a:pt x="19067" y="7045"/>
                    </a:cubicBezTo>
                    <a:cubicBezTo>
                      <a:pt x="18933" y="7035"/>
                      <a:pt x="18875" y="7035"/>
                      <a:pt x="18741" y="7027"/>
                    </a:cubicBezTo>
                    <a:cubicBezTo>
                      <a:pt x="18466" y="7069"/>
                      <a:pt x="18332" y="7095"/>
                      <a:pt x="18057" y="7145"/>
                    </a:cubicBezTo>
                    <a:cubicBezTo>
                      <a:pt x="17888" y="7185"/>
                      <a:pt x="17806" y="7203"/>
                      <a:pt x="17638" y="7245"/>
                    </a:cubicBezTo>
                    <a:cubicBezTo>
                      <a:pt x="17555" y="7296"/>
                      <a:pt x="17513" y="7312"/>
                      <a:pt x="17429" y="7354"/>
                    </a:cubicBezTo>
                    <a:cubicBezTo>
                      <a:pt x="17421" y="7328"/>
                      <a:pt x="17421" y="7320"/>
                      <a:pt x="17413" y="7296"/>
                    </a:cubicBezTo>
                    <a:cubicBezTo>
                      <a:pt x="17229" y="7320"/>
                      <a:pt x="17136" y="7336"/>
                      <a:pt x="16954" y="7370"/>
                    </a:cubicBezTo>
                    <a:cubicBezTo>
                      <a:pt x="16954" y="7378"/>
                      <a:pt x="16962" y="7378"/>
                      <a:pt x="16962" y="7396"/>
                    </a:cubicBezTo>
                    <a:cubicBezTo>
                      <a:pt x="16878" y="7412"/>
                      <a:pt x="16835" y="7428"/>
                      <a:pt x="16761" y="7454"/>
                    </a:cubicBezTo>
                    <a:cubicBezTo>
                      <a:pt x="16695" y="7478"/>
                      <a:pt x="16661" y="7496"/>
                      <a:pt x="16595" y="7528"/>
                    </a:cubicBezTo>
                    <a:cubicBezTo>
                      <a:pt x="16527" y="7536"/>
                      <a:pt x="16495" y="7546"/>
                      <a:pt x="16426" y="7562"/>
                    </a:cubicBezTo>
                    <a:cubicBezTo>
                      <a:pt x="16561" y="7496"/>
                      <a:pt x="16627" y="7462"/>
                      <a:pt x="16761" y="7404"/>
                    </a:cubicBezTo>
                    <a:cubicBezTo>
                      <a:pt x="16795" y="7346"/>
                      <a:pt x="16803" y="7320"/>
                      <a:pt x="16835" y="7262"/>
                    </a:cubicBezTo>
                    <a:cubicBezTo>
                      <a:pt x="16653" y="7227"/>
                      <a:pt x="16561" y="7211"/>
                      <a:pt x="16384" y="7185"/>
                    </a:cubicBezTo>
                    <a:cubicBezTo>
                      <a:pt x="15825" y="7245"/>
                      <a:pt x="15550" y="7286"/>
                      <a:pt x="15007" y="7362"/>
                    </a:cubicBezTo>
                    <a:cubicBezTo>
                      <a:pt x="14622" y="7486"/>
                      <a:pt x="14421" y="7554"/>
                      <a:pt x="14038" y="7679"/>
                    </a:cubicBezTo>
                    <a:cubicBezTo>
                      <a:pt x="13827" y="7713"/>
                      <a:pt x="13727" y="7721"/>
                      <a:pt x="13519" y="7755"/>
                    </a:cubicBezTo>
                    <a:cubicBezTo>
                      <a:pt x="13244" y="7813"/>
                      <a:pt x="13101" y="7837"/>
                      <a:pt x="12825" y="7905"/>
                    </a:cubicBezTo>
                    <a:cubicBezTo>
                      <a:pt x="12658" y="7921"/>
                      <a:pt x="12574" y="7937"/>
                      <a:pt x="12416" y="7955"/>
                    </a:cubicBezTo>
                    <a:cubicBezTo>
                      <a:pt x="12291" y="7987"/>
                      <a:pt x="12223" y="8006"/>
                      <a:pt x="12099" y="8038"/>
                    </a:cubicBezTo>
                    <a:cubicBezTo>
                      <a:pt x="12141" y="8006"/>
                      <a:pt x="12157" y="7987"/>
                      <a:pt x="12199" y="7963"/>
                    </a:cubicBezTo>
                    <a:lnTo>
                      <a:pt x="12199" y="7963"/>
                    </a:lnTo>
                    <a:cubicBezTo>
                      <a:pt x="11982" y="8038"/>
                      <a:pt x="11872" y="8072"/>
                      <a:pt x="11656" y="8148"/>
                    </a:cubicBezTo>
                    <a:cubicBezTo>
                      <a:pt x="11605" y="8180"/>
                      <a:pt x="11581" y="8198"/>
                      <a:pt x="11531" y="8222"/>
                    </a:cubicBezTo>
                    <a:cubicBezTo>
                      <a:pt x="11447" y="8280"/>
                      <a:pt x="11405" y="8314"/>
                      <a:pt x="11321" y="8373"/>
                    </a:cubicBezTo>
                    <a:cubicBezTo>
                      <a:pt x="11196" y="8423"/>
                      <a:pt x="11130" y="8457"/>
                      <a:pt x="11004" y="8507"/>
                    </a:cubicBezTo>
                    <a:cubicBezTo>
                      <a:pt x="10829" y="8581"/>
                      <a:pt x="10737" y="8623"/>
                      <a:pt x="10561" y="8699"/>
                    </a:cubicBezTo>
                    <a:cubicBezTo>
                      <a:pt x="10436" y="8766"/>
                      <a:pt x="10368" y="8790"/>
                      <a:pt x="10236" y="8858"/>
                    </a:cubicBezTo>
                    <a:cubicBezTo>
                      <a:pt x="10186" y="8850"/>
                      <a:pt x="10168" y="8850"/>
                      <a:pt x="10117" y="8840"/>
                    </a:cubicBezTo>
                    <a:cubicBezTo>
                      <a:pt x="9993" y="8890"/>
                      <a:pt x="9927" y="8916"/>
                      <a:pt x="9801" y="8966"/>
                    </a:cubicBezTo>
                    <a:cubicBezTo>
                      <a:pt x="9708" y="8982"/>
                      <a:pt x="9666" y="8990"/>
                      <a:pt x="9576" y="9008"/>
                    </a:cubicBezTo>
                    <a:cubicBezTo>
                      <a:pt x="9466" y="9100"/>
                      <a:pt x="9408" y="9151"/>
                      <a:pt x="9299" y="9251"/>
                    </a:cubicBezTo>
                    <a:cubicBezTo>
                      <a:pt x="9183" y="9291"/>
                      <a:pt x="9133" y="9317"/>
                      <a:pt x="9014" y="9367"/>
                    </a:cubicBezTo>
                    <a:cubicBezTo>
                      <a:pt x="9024" y="9317"/>
                      <a:pt x="9024" y="9301"/>
                      <a:pt x="9033" y="9259"/>
                    </a:cubicBezTo>
                    <a:lnTo>
                      <a:pt x="9033" y="9259"/>
                    </a:lnTo>
                    <a:cubicBezTo>
                      <a:pt x="8914" y="9333"/>
                      <a:pt x="8856" y="9375"/>
                      <a:pt x="8740" y="9451"/>
                    </a:cubicBezTo>
                    <a:cubicBezTo>
                      <a:pt x="8473" y="9642"/>
                      <a:pt x="8339" y="9742"/>
                      <a:pt x="8072" y="9935"/>
                    </a:cubicBezTo>
                    <a:cubicBezTo>
                      <a:pt x="7954" y="10019"/>
                      <a:pt x="7895" y="10061"/>
                      <a:pt x="7787" y="10143"/>
                    </a:cubicBezTo>
                    <a:cubicBezTo>
                      <a:pt x="7737" y="10219"/>
                      <a:pt x="7711" y="10262"/>
                      <a:pt x="7661" y="10336"/>
                    </a:cubicBezTo>
                    <a:cubicBezTo>
                      <a:pt x="7528" y="10486"/>
                      <a:pt x="7460" y="10554"/>
                      <a:pt x="7336" y="10705"/>
                    </a:cubicBezTo>
                    <a:cubicBezTo>
                      <a:pt x="6977" y="10863"/>
                      <a:pt x="6792" y="10945"/>
                      <a:pt x="6442" y="11114"/>
                    </a:cubicBezTo>
                    <a:cubicBezTo>
                      <a:pt x="6275" y="11246"/>
                      <a:pt x="6191" y="11314"/>
                      <a:pt x="6024" y="11457"/>
                    </a:cubicBezTo>
                    <a:cubicBezTo>
                      <a:pt x="5824" y="11539"/>
                      <a:pt x="5724" y="11581"/>
                      <a:pt x="5523" y="11673"/>
                    </a:cubicBezTo>
                    <a:cubicBezTo>
                      <a:pt x="5455" y="11539"/>
                      <a:pt x="5431" y="11481"/>
                      <a:pt x="5365" y="11347"/>
                    </a:cubicBezTo>
                    <a:cubicBezTo>
                      <a:pt x="5389" y="11238"/>
                      <a:pt x="5397" y="11180"/>
                      <a:pt x="5423" y="11064"/>
                    </a:cubicBezTo>
                    <a:lnTo>
                      <a:pt x="5423" y="11064"/>
                    </a:lnTo>
                    <a:cubicBezTo>
                      <a:pt x="5355" y="11088"/>
                      <a:pt x="5323" y="11106"/>
                      <a:pt x="5264" y="11130"/>
                    </a:cubicBezTo>
                    <a:cubicBezTo>
                      <a:pt x="5104" y="11214"/>
                      <a:pt x="5030" y="11246"/>
                      <a:pt x="4879" y="11330"/>
                    </a:cubicBezTo>
                    <a:cubicBezTo>
                      <a:pt x="4663" y="11481"/>
                      <a:pt x="4552" y="11557"/>
                      <a:pt x="4344" y="11707"/>
                    </a:cubicBezTo>
                    <a:cubicBezTo>
                      <a:pt x="4161" y="11832"/>
                      <a:pt x="4077" y="11898"/>
                      <a:pt x="3893" y="12024"/>
                    </a:cubicBezTo>
                    <a:cubicBezTo>
                      <a:pt x="3935" y="11958"/>
                      <a:pt x="3961" y="11924"/>
                      <a:pt x="4001" y="11858"/>
                    </a:cubicBezTo>
                    <a:cubicBezTo>
                      <a:pt x="4011" y="11774"/>
                      <a:pt x="4011" y="11740"/>
                      <a:pt x="4019" y="11657"/>
                    </a:cubicBezTo>
                    <a:cubicBezTo>
                      <a:pt x="4093" y="11565"/>
                      <a:pt x="4135" y="11523"/>
                      <a:pt x="4202" y="11431"/>
                    </a:cubicBezTo>
                    <a:cubicBezTo>
                      <a:pt x="4244" y="11306"/>
                      <a:pt x="4270" y="11246"/>
                      <a:pt x="4312" y="11122"/>
                    </a:cubicBezTo>
                    <a:cubicBezTo>
                      <a:pt x="4328" y="11038"/>
                      <a:pt x="4336" y="10988"/>
                      <a:pt x="4352" y="10905"/>
                    </a:cubicBezTo>
                    <a:lnTo>
                      <a:pt x="4352" y="10905"/>
                    </a:lnTo>
                    <a:cubicBezTo>
                      <a:pt x="4101" y="11088"/>
                      <a:pt x="3985" y="11188"/>
                      <a:pt x="3750" y="11381"/>
                    </a:cubicBezTo>
                    <a:cubicBezTo>
                      <a:pt x="3618" y="11515"/>
                      <a:pt x="3550" y="11589"/>
                      <a:pt x="3425" y="11732"/>
                    </a:cubicBezTo>
                    <a:cubicBezTo>
                      <a:pt x="3333" y="11898"/>
                      <a:pt x="3291" y="11982"/>
                      <a:pt x="3199" y="12149"/>
                    </a:cubicBezTo>
                    <a:cubicBezTo>
                      <a:pt x="3083" y="12259"/>
                      <a:pt x="3024" y="12309"/>
                      <a:pt x="2908" y="12417"/>
                    </a:cubicBezTo>
                    <a:cubicBezTo>
                      <a:pt x="2697" y="12600"/>
                      <a:pt x="2597" y="12700"/>
                      <a:pt x="2397" y="12893"/>
                    </a:cubicBezTo>
                    <a:cubicBezTo>
                      <a:pt x="2156" y="12969"/>
                      <a:pt x="2030" y="13001"/>
                      <a:pt x="1787" y="13077"/>
                    </a:cubicBezTo>
                    <a:cubicBezTo>
                      <a:pt x="1737" y="12885"/>
                      <a:pt x="1713" y="12784"/>
                      <a:pt x="1663" y="12592"/>
                    </a:cubicBezTo>
                    <a:cubicBezTo>
                      <a:pt x="1713" y="12459"/>
                      <a:pt x="1737" y="12399"/>
                      <a:pt x="1787" y="12267"/>
                    </a:cubicBezTo>
                    <a:cubicBezTo>
                      <a:pt x="1787" y="12159"/>
                      <a:pt x="1795" y="12099"/>
                      <a:pt x="1805" y="11990"/>
                    </a:cubicBezTo>
                    <a:cubicBezTo>
                      <a:pt x="1887" y="11840"/>
                      <a:pt x="1929" y="11766"/>
                      <a:pt x="2022" y="11623"/>
                    </a:cubicBezTo>
                    <a:cubicBezTo>
                      <a:pt x="2106" y="11539"/>
                      <a:pt x="2138" y="11507"/>
                      <a:pt x="2222" y="11431"/>
                    </a:cubicBezTo>
                    <a:cubicBezTo>
                      <a:pt x="2330" y="11296"/>
                      <a:pt x="2389" y="11230"/>
                      <a:pt x="2507" y="11096"/>
                    </a:cubicBezTo>
                    <a:cubicBezTo>
                      <a:pt x="2681" y="10955"/>
                      <a:pt x="2766" y="10879"/>
                      <a:pt x="2940" y="10737"/>
                    </a:cubicBezTo>
                    <a:cubicBezTo>
                      <a:pt x="3040" y="10663"/>
                      <a:pt x="3091" y="10621"/>
                      <a:pt x="3199" y="10544"/>
                    </a:cubicBezTo>
                    <a:cubicBezTo>
                      <a:pt x="3249" y="10520"/>
                      <a:pt x="3275" y="10512"/>
                      <a:pt x="3325" y="10494"/>
                    </a:cubicBezTo>
                    <a:lnTo>
                      <a:pt x="3700" y="10244"/>
                    </a:lnTo>
                    <a:cubicBezTo>
                      <a:pt x="3818" y="10093"/>
                      <a:pt x="3877" y="10019"/>
                      <a:pt x="3993" y="9869"/>
                    </a:cubicBezTo>
                    <a:cubicBezTo>
                      <a:pt x="4202" y="9718"/>
                      <a:pt x="4312" y="9642"/>
                      <a:pt x="4528" y="9502"/>
                    </a:cubicBezTo>
                    <a:cubicBezTo>
                      <a:pt x="4653" y="9433"/>
                      <a:pt x="4713" y="9391"/>
                      <a:pt x="4829" y="9325"/>
                    </a:cubicBezTo>
                    <a:cubicBezTo>
                      <a:pt x="4929" y="9291"/>
                      <a:pt x="4980" y="9275"/>
                      <a:pt x="5080" y="9233"/>
                    </a:cubicBezTo>
                    <a:cubicBezTo>
                      <a:pt x="5214" y="9141"/>
                      <a:pt x="5288" y="9090"/>
                      <a:pt x="5423" y="9000"/>
                    </a:cubicBezTo>
                    <a:cubicBezTo>
                      <a:pt x="5515" y="9040"/>
                      <a:pt x="5555" y="9058"/>
                      <a:pt x="5647" y="9100"/>
                    </a:cubicBezTo>
                    <a:cubicBezTo>
                      <a:pt x="5856" y="9141"/>
                      <a:pt x="5966" y="9167"/>
                      <a:pt x="6183" y="9209"/>
                    </a:cubicBezTo>
                    <a:cubicBezTo>
                      <a:pt x="6249" y="9000"/>
                      <a:pt x="6283" y="8900"/>
                      <a:pt x="6349" y="8689"/>
                    </a:cubicBezTo>
                    <a:cubicBezTo>
                      <a:pt x="6317" y="8507"/>
                      <a:pt x="6299" y="8415"/>
                      <a:pt x="6267" y="8230"/>
                    </a:cubicBezTo>
                    <a:cubicBezTo>
                      <a:pt x="6442" y="8072"/>
                      <a:pt x="6534" y="7987"/>
                      <a:pt x="6708" y="7829"/>
                    </a:cubicBezTo>
                    <a:cubicBezTo>
                      <a:pt x="6885" y="7671"/>
                      <a:pt x="6977" y="7586"/>
                      <a:pt x="7151" y="7428"/>
                    </a:cubicBezTo>
                    <a:cubicBezTo>
                      <a:pt x="7486" y="7153"/>
                      <a:pt x="7653" y="7019"/>
                      <a:pt x="7988" y="6744"/>
                    </a:cubicBezTo>
                    <a:cubicBezTo>
                      <a:pt x="8022" y="6668"/>
                      <a:pt x="8038" y="6626"/>
                      <a:pt x="8062" y="6544"/>
                    </a:cubicBezTo>
                    <a:cubicBezTo>
                      <a:pt x="8054" y="6451"/>
                      <a:pt x="8054" y="6401"/>
                      <a:pt x="8046" y="6309"/>
                    </a:cubicBezTo>
                    <a:lnTo>
                      <a:pt x="8046" y="6309"/>
                    </a:lnTo>
                    <a:cubicBezTo>
                      <a:pt x="8096" y="6317"/>
                      <a:pt x="8122" y="6325"/>
                      <a:pt x="8172" y="6333"/>
                    </a:cubicBezTo>
                    <a:cubicBezTo>
                      <a:pt x="8272" y="6209"/>
                      <a:pt x="8323" y="6143"/>
                      <a:pt x="8423" y="6016"/>
                    </a:cubicBezTo>
                    <a:cubicBezTo>
                      <a:pt x="8581" y="5866"/>
                      <a:pt x="8655" y="5800"/>
                      <a:pt x="8814" y="5649"/>
                    </a:cubicBezTo>
                    <a:cubicBezTo>
                      <a:pt x="8956" y="5541"/>
                      <a:pt x="9024" y="5481"/>
                      <a:pt x="9165" y="5372"/>
                    </a:cubicBezTo>
                    <a:cubicBezTo>
                      <a:pt x="9207" y="5322"/>
                      <a:pt x="9225" y="5298"/>
                      <a:pt x="9257" y="5256"/>
                    </a:cubicBezTo>
                    <a:cubicBezTo>
                      <a:pt x="9550" y="5106"/>
                      <a:pt x="9700" y="5030"/>
                      <a:pt x="9993" y="4889"/>
                    </a:cubicBezTo>
                    <a:cubicBezTo>
                      <a:pt x="9977" y="4847"/>
                      <a:pt x="9977" y="4821"/>
                      <a:pt x="9959" y="4779"/>
                    </a:cubicBezTo>
                    <a:cubicBezTo>
                      <a:pt x="10286" y="4520"/>
                      <a:pt x="10444" y="4388"/>
                      <a:pt x="10761" y="4137"/>
                    </a:cubicBezTo>
                    <a:cubicBezTo>
                      <a:pt x="10938" y="4053"/>
                      <a:pt x="11030" y="4011"/>
                      <a:pt x="11204" y="3927"/>
                    </a:cubicBezTo>
                    <a:cubicBezTo>
                      <a:pt x="11271" y="3868"/>
                      <a:pt x="11305" y="3844"/>
                      <a:pt x="11381" y="3794"/>
                    </a:cubicBezTo>
                    <a:cubicBezTo>
                      <a:pt x="11563" y="3702"/>
                      <a:pt x="11656" y="3660"/>
                      <a:pt x="11840" y="3576"/>
                    </a:cubicBezTo>
                    <a:lnTo>
                      <a:pt x="11840" y="3576"/>
                    </a:lnTo>
                    <a:cubicBezTo>
                      <a:pt x="11698" y="3668"/>
                      <a:pt x="11631" y="3718"/>
                      <a:pt x="11489" y="3810"/>
                    </a:cubicBezTo>
                    <a:cubicBezTo>
                      <a:pt x="11555" y="3844"/>
                      <a:pt x="11589" y="3860"/>
                      <a:pt x="11664" y="3895"/>
                    </a:cubicBezTo>
                    <a:cubicBezTo>
                      <a:pt x="11872" y="3752"/>
                      <a:pt x="11982" y="3686"/>
                      <a:pt x="12199" y="3544"/>
                    </a:cubicBezTo>
                    <a:cubicBezTo>
                      <a:pt x="12516" y="3393"/>
                      <a:pt x="12674" y="3317"/>
                      <a:pt x="12993" y="3167"/>
                    </a:cubicBezTo>
                    <a:cubicBezTo>
                      <a:pt x="13101" y="3108"/>
                      <a:pt x="13152" y="3074"/>
                      <a:pt x="13260" y="3016"/>
                    </a:cubicBezTo>
                    <a:cubicBezTo>
                      <a:pt x="13360" y="2966"/>
                      <a:pt x="13410" y="2942"/>
                      <a:pt x="13503" y="2892"/>
                    </a:cubicBezTo>
                    <a:cubicBezTo>
                      <a:pt x="13476" y="2874"/>
                      <a:pt x="13468" y="2866"/>
                      <a:pt x="13444" y="2858"/>
                    </a:cubicBezTo>
                    <a:cubicBezTo>
                      <a:pt x="13402" y="2834"/>
                      <a:pt x="13376" y="2824"/>
                      <a:pt x="13336" y="2800"/>
                    </a:cubicBezTo>
                    <a:cubicBezTo>
                      <a:pt x="13168" y="2916"/>
                      <a:pt x="13085" y="2984"/>
                      <a:pt x="12917" y="3100"/>
                    </a:cubicBezTo>
                    <a:cubicBezTo>
                      <a:pt x="12700" y="3175"/>
                      <a:pt x="12592" y="3209"/>
                      <a:pt x="12384" y="3285"/>
                    </a:cubicBezTo>
                    <a:cubicBezTo>
                      <a:pt x="12349" y="3275"/>
                      <a:pt x="12341" y="3267"/>
                      <a:pt x="12307" y="3267"/>
                    </a:cubicBezTo>
                    <a:cubicBezTo>
                      <a:pt x="12265" y="3275"/>
                      <a:pt x="12241" y="3285"/>
                      <a:pt x="12199" y="3301"/>
                    </a:cubicBezTo>
                    <a:cubicBezTo>
                      <a:pt x="12141" y="3293"/>
                      <a:pt x="12115" y="3285"/>
                      <a:pt x="12057" y="3285"/>
                    </a:cubicBezTo>
                    <a:cubicBezTo>
                      <a:pt x="12065" y="3225"/>
                      <a:pt x="12065" y="3201"/>
                      <a:pt x="12073" y="3142"/>
                    </a:cubicBezTo>
                    <a:lnTo>
                      <a:pt x="12073" y="3142"/>
                    </a:lnTo>
                    <a:cubicBezTo>
                      <a:pt x="11998" y="3159"/>
                      <a:pt x="11956" y="3159"/>
                      <a:pt x="11882" y="3175"/>
                    </a:cubicBezTo>
                    <a:cubicBezTo>
                      <a:pt x="12007" y="3066"/>
                      <a:pt x="12065" y="3016"/>
                      <a:pt x="12191" y="2908"/>
                    </a:cubicBezTo>
                    <a:lnTo>
                      <a:pt x="12191" y="2908"/>
                    </a:lnTo>
                    <a:cubicBezTo>
                      <a:pt x="11864" y="3034"/>
                      <a:pt x="11698" y="3092"/>
                      <a:pt x="11381" y="3217"/>
                    </a:cubicBezTo>
                    <a:cubicBezTo>
                      <a:pt x="11130" y="3351"/>
                      <a:pt x="11004" y="3425"/>
                      <a:pt x="10761" y="3568"/>
                    </a:cubicBezTo>
                    <a:cubicBezTo>
                      <a:pt x="10980" y="3409"/>
                      <a:pt x="11096" y="3335"/>
                      <a:pt x="11313" y="3185"/>
                    </a:cubicBezTo>
                    <a:cubicBezTo>
                      <a:pt x="11547" y="3034"/>
                      <a:pt x="11664" y="2958"/>
                      <a:pt x="11898" y="2808"/>
                    </a:cubicBezTo>
                    <a:cubicBezTo>
                      <a:pt x="12392" y="2633"/>
                      <a:pt x="12634" y="2549"/>
                      <a:pt x="13136" y="2390"/>
                    </a:cubicBezTo>
                    <a:cubicBezTo>
                      <a:pt x="13476" y="2240"/>
                      <a:pt x="13653" y="2164"/>
                      <a:pt x="13996" y="2013"/>
                    </a:cubicBezTo>
                    <a:cubicBezTo>
                      <a:pt x="14112" y="1947"/>
                      <a:pt x="14170" y="1913"/>
                      <a:pt x="14289" y="1847"/>
                    </a:cubicBezTo>
                    <a:cubicBezTo>
                      <a:pt x="14447" y="1781"/>
                      <a:pt x="14529" y="1747"/>
                      <a:pt x="14690" y="1689"/>
                    </a:cubicBezTo>
                    <a:lnTo>
                      <a:pt x="14999" y="1380"/>
                    </a:lnTo>
                    <a:cubicBezTo>
                      <a:pt x="14872" y="1370"/>
                      <a:pt x="14806" y="1370"/>
                      <a:pt x="14680" y="1362"/>
                    </a:cubicBezTo>
                    <a:cubicBezTo>
                      <a:pt x="14563" y="1362"/>
                      <a:pt x="14497" y="1362"/>
                      <a:pt x="14379" y="1370"/>
                    </a:cubicBezTo>
                    <a:cubicBezTo>
                      <a:pt x="14379" y="1330"/>
                      <a:pt x="14371" y="1304"/>
                      <a:pt x="14371" y="1269"/>
                    </a:cubicBezTo>
                    <a:cubicBezTo>
                      <a:pt x="14228" y="1288"/>
                      <a:pt x="14162" y="1304"/>
                      <a:pt x="14020" y="1320"/>
                    </a:cubicBezTo>
                    <a:lnTo>
                      <a:pt x="13486" y="1320"/>
                    </a:lnTo>
                    <a:cubicBezTo>
                      <a:pt x="13527" y="1269"/>
                      <a:pt x="13545" y="1245"/>
                      <a:pt x="13595" y="1195"/>
                    </a:cubicBezTo>
                    <a:cubicBezTo>
                      <a:pt x="13476" y="1129"/>
                      <a:pt x="13426" y="1103"/>
                      <a:pt x="13318" y="1037"/>
                    </a:cubicBezTo>
                    <a:cubicBezTo>
                      <a:pt x="13260" y="987"/>
                      <a:pt x="13236" y="961"/>
                      <a:pt x="13176" y="902"/>
                    </a:cubicBezTo>
                    <a:cubicBezTo>
                      <a:pt x="13085" y="852"/>
                      <a:pt x="13043" y="818"/>
                      <a:pt x="12951" y="768"/>
                    </a:cubicBezTo>
                    <a:cubicBezTo>
                      <a:pt x="12843" y="868"/>
                      <a:pt x="12785" y="919"/>
                      <a:pt x="12674" y="1019"/>
                    </a:cubicBezTo>
                    <a:cubicBezTo>
                      <a:pt x="12550" y="1111"/>
                      <a:pt x="12484" y="1161"/>
                      <a:pt x="12357" y="1261"/>
                    </a:cubicBezTo>
                    <a:cubicBezTo>
                      <a:pt x="12183" y="1346"/>
                      <a:pt x="12091" y="1388"/>
                      <a:pt x="11914" y="1470"/>
                    </a:cubicBezTo>
                    <a:cubicBezTo>
                      <a:pt x="11790" y="1462"/>
                      <a:pt x="11722" y="1462"/>
                      <a:pt x="11597" y="1462"/>
                    </a:cubicBezTo>
                    <a:cubicBezTo>
                      <a:pt x="11605" y="1396"/>
                      <a:pt x="11605" y="1370"/>
                      <a:pt x="11605" y="1304"/>
                    </a:cubicBezTo>
                    <a:cubicBezTo>
                      <a:pt x="11664" y="1219"/>
                      <a:pt x="11698" y="1169"/>
                      <a:pt x="11756" y="1079"/>
                    </a:cubicBezTo>
                    <a:lnTo>
                      <a:pt x="11756" y="1079"/>
                    </a:lnTo>
                    <a:cubicBezTo>
                      <a:pt x="11621" y="1111"/>
                      <a:pt x="11555" y="1129"/>
                      <a:pt x="11413" y="1153"/>
                    </a:cubicBezTo>
                    <a:cubicBezTo>
                      <a:pt x="11331" y="1153"/>
                      <a:pt x="11297" y="1153"/>
                      <a:pt x="11212" y="1145"/>
                    </a:cubicBezTo>
                    <a:cubicBezTo>
                      <a:pt x="11104" y="1129"/>
                      <a:pt x="11054" y="1119"/>
                      <a:pt x="10954" y="1103"/>
                    </a:cubicBezTo>
                    <a:cubicBezTo>
                      <a:pt x="10753" y="1169"/>
                      <a:pt x="10653" y="1203"/>
                      <a:pt x="10460" y="1269"/>
                    </a:cubicBezTo>
                    <a:cubicBezTo>
                      <a:pt x="10135" y="1420"/>
                      <a:pt x="9967" y="1496"/>
                      <a:pt x="9642" y="1654"/>
                    </a:cubicBezTo>
                    <a:cubicBezTo>
                      <a:pt x="9658" y="1689"/>
                      <a:pt x="9666" y="1705"/>
                      <a:pt x="9684" y="1739"/>
                    </a:cubicBezTo>
                    <a:cubicBezTo>
                      <a:pt x="9626" y="1797"/>
                      <a:pt x="9592" y="1831"/>
                      <a:pt x="9534" y="1889"/>
                    </a:cubicBezTo>
                    <a:cubicBezTo>
                      <a:pt x="9550" y="1947"/>
                      <a:pt x="9558" y="1971"/>
                      <a:pt x="9584" y="2031"/>
                    </a:cubicBezTo>
                    <a:cubicBezTo>
                      <a:pt x="9399" y="2214"/>
                      <a:pt x="9307" y="2306"/>
                      <a:pt x="9115" y="2499"/>
                    </a:cubicBezTo>
                    <a:cubicBezTo>
                      <a:pt x="9207" y="2523"/>
                      <a:pt x="9249" y="2541"/>
                      <a:pt x="9333" y="2565"/>
                    </a:cubicBezTo>
                    <a:cubicBezTo>
                      <a:pt x="9341" y="2649"/>
                      <a:pt x="9349" y="2691"/>
                      <a:pt x="9357" y="2765"/>
                    </a:cubicBezTo>
                    <a:cubicBezTo>
                      <a:pt x="9291" y="2834"/>
                      <a:pt x="9257" y="2866"/>
                      <a:pt x="9191" y="2934"/>
                    </a:cubicBezTo>
                    <a:cubicBezTo>
                      <a:pt x="8940" y="3108"/>
                      <a:pt x="8806" y="3193"/>
                      <a:pt x="8547" y="3367"/>
                    </a:cubicBezTo>
                    <a:cubicBezTo>
                      <a:pt x="8463" y="3467"/>
                      <a:pt x="8423" y="3517"/>
                      <a:pt x="8339" y="3618"/>
                    </a:cubicBezTo>
                    <a:cubicBezTo>
                      <a:pt x="8323" y="3702"/>
                      <a:pt x="8313" y="3744"/>
                      <a:pt x="8305" y="3826"/>
                    </a:cubicBezTo>
                    <a:cubicBezTo>
                      <a:pt x="8262" y="3927"/>
                      <a:pt x="8246" y="3987"/>
                      <a:pt x="8204" y="4095"/>
                    </a:cubicBezTo>
                    <a:cubicBezTo>
                      <a:pt x="8080" y="4169"/>
                      <a:pt x="8012" y="4211"/>
                      <a:pt x="7887" y="4288"/>
                    </a:cubicBezTo>
                    <a:cubicBezTo>
                      <a:pt x="7771" y="4278"/>
                      <a:pt x="7711" y="4278"/>
                      <a:pt x="7595" y="4261"/>
                    </a:cubicBezTo>
                    <a:cubicBezTo>
                      <a:pt x="7571" y="4203"/>
                      <a:pt x="7553" y="4177"/>
                      <a:pt x="7520" y="4119"/>
                    </a:cubicBezTo>
                    <a:cubicBezTo>
                      <a:pt x="7587" y="3995"/>
                      <a:pt x="7611" y="3927"/>
                      <a:pt x="7679" y="3802"/>
                    </a:cubicBezTo>
                    <a:lnTo>
                      <a:pt x="7679" y="3802"/>
                    </a:lnTo>
                    <a:cubicBezTo>
                      <a:pt x="7510" y="3844"/>
                      <a:pt x="7420" y="3860"/>
                      <a:pt x="7252" y="3895"/>
                    </a:cubicBezTo>
                    <a:cubicBezTo>
                      <a:pt x="6893" y="3969"/>
                      <a:pt x="6708" y="4011"/>
                      <a:pt x="6357" y="4077"/>
                    </a:cubicBezTo>
                    <a:cubicBezTo>
                      <a:pt x="5956" y="4237"/>
                      <a:pt x="5748" y="4312"/>
                      <a:pt x="5355" y="4478"/>
                    </a:cubicBezTo>
                    <a:cubicBezTo>
                      <a:pt x="5397" y="4388"/>
                      <a:pt x="5415" y="4346"/>
                      <a:pt x="5455" y="4253"/>
                    </a:cubicBezTo>
                    <a:cubicBezTo>
                      <a:pt x="5447" y="4195"/>
                      <a:pt x="5447" y="4161"/>
                      <a:pt x="5439" y="4103"/>
                    </a:cubicBezTo>
                    <a:cubicBezTo>
                      <a:pt x="5373" y="4137"/>
                      <a:pt x="5339" y="4145"/>
                      <a:pt x="5264" y="4177"/>
                    </a:cubicBezTo>
                    <a:cubicBezTo>
                      <a:pt x="5389" y="3953"/>
                      <a:pt x="5447" y="3836"/>
                      <a:pt x="5565" y="3610"/>
                    </a:cubicBezTo>
                    <a:cubicBezTo>
                      <a:pt x="5724" y="3451"/>
                      <a:pt x="5798" y="3375"/>
                      <a:pt x="5956" y="3225"/>
                    </a:cubicBezTo>
                    <a:cubicBezTo>
                      <a:pt x="6133" y="3074"/>
                      <a:pt x="6225" y="3008"/>
                      <a:pt x="6399" y="2866"/>
                    </a:cubicBezTo>
                    <a:cubicBezTo>
                      <a:pt x="6442" y="2824"/>
                      <a:pt x="6468" y="2800"/>
                      <a:pt x="6508" y="2757"/>
                    </a:cubicBezTo>
                    <a:cubicBezTo>
                      <a:pt x="6600" y="2707"/>
                      <a:pt x="6650" y="2683"/>
                      <a:pt x="6742" y="2641"/>
                    </a:cubicBezTo>
                    <a:cubicBezTo>
                      <a:pt x="6768" y="2573"/>
                      <a:pt x="6776" y="2549"/>
                      <a:pt x="6801" y="2483"/>
                    </a:cubicBezTo>
                    <a:cubicBezTo>
                      <a:pt x="6927" y="2407"/>
                      <a:pt x="6993" y="2372"/>
                      <a:pt x="7119" y="2298"/>
                    </a:cubicBezTo>
                    <a:cubicBezTo>
                      <a:pt x="7170" y="2256"/>
                      <a:pt x="7194" y="2232"/>
                      <a:pt x="7244" y="2198"/>
                    </a:cubicBezTo>
                    <a:cubicBezTo>
                      <a:pt x="7352" y="2156"/>
                      <a:pt x="7410" y="2132"/>
                      <a:pt x="7510" y="2090"/>
                    </a:cubicBezTo>
                    <a:cubicBezTo>
                      <a:pt x="7711" y="1931"/>
                      <a:pt x="7811" y="1847"/>
                      <a:pt x="8012" y="1689"/>
                    </a:cubicBezTo>
                    <a:cubicBezTo>
                      <a:pt x="8146" y="1570"/>
                      <a:pt x="8212" y="1504"/>
                      <a:pt x="8347" y="1388"/>
                    </a:cubicBezTo>
                    <a:cubicBezTo>
                      <a:pt x="8363" y="1370"/>
                      <a:pt x="8381" y="1362"/>
                      <a:pt x="8397" y="1346"/>
                    </a:cubicBezTo>
                    <a:cubicBezTo>
                      <a:pt x="8431" y="1312"/>
                      <a:pt x="8447" y="1304"/>
                      <a:pt x="8481" y="1279"/>
                    </a:cubicBezTo>
                    <a:cubicBezTo>
                      <a:pt x="8481" y="1253"/>
                      <a:pt x="8481" y="1245"/>
                      <a:pt x="8473" y="1219"/>
                    </a:cubicBezTo>
                    <a:cubicBezTo>
                      <a:pt x="8682" y="1145"/>
                      <a:pt x="8782" y="1103"/>
                      <a:pt x="8990" y="1037"/>
                    </a:cubicBezTo>
                    <a:cubicBezTo>
                      <a:pt x="9307" y="836"/>
                      <a:pt x="9458" y="736"/>
                      <a:pt x="9777" y="544"/>
                    </a:cubicBezTo>
                    <a:cubicBezTo>
                      <a:pt x="9766" y="493"/>
                      <a:pt x="9758" y="467"/>
                      <a:pt x="9750" y="417"/>
                    </a:cubicBezTo>
                    <a:cubicBezTo>
                      <a:pt x="9758" y="367"/>
                      <a:pt x="9758" y="343"/>
                      <a:pt x="9758" y="285"/>
                    </a:cubicBezTo>
                    <a:cubicBezTo>
                      <a:pt x="9877" y="177"/>
                      <a:pt x="9927" y="116"/>
                      <a:pt x="10043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53425" y="2790650"/>
                <a:ext cx="3415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4437" extrusionOk="0">
                    <a:moveTo>
                      <a:pt x="4069" y="2064"/>
                    </a:moveTo>
                    <a:cubicBezTo>
                      <a:pt x="4111" y="2088"/>
                      <a:pt x="4128" y="2106"/>
                      <a:pt x="4170" y="2139"/>
                    </a:cubicBezTo>
                    <a:cubicBezTo>
                      <a:pt x="4204" y="2147"/>
                      <a:pt x="4212" y="2147"/>
                      <a:pt x="4236" y="2157"/>
                    </a:cubicBezTo>
                    <a:cubicBezTo>
                      <a:pt x="4220" y="2181"/>
                      <a:pt x="4212" y="2189"/>
                      <a:pt x="4196" y="2215"/>
                    </a:cubicBezTo>
                    <a:cubicBezTo>
                      <a:pt x="4270" y="2207"/>
                      <a:pt x="4312" y="2197"/>
                      <a:pt x="4386" y="2197"/>
                    </a:cubicBezTo>
                    <a:cubicBezTo>
                      <a:pt x="4370" y="2223"/>
                      <a:pt x="4354" y="2231"/>
                      <a:pt x="4336" y="2257"/>
                    </a:cubicBezTo>
                    <a:cubicBezTo>
                      <a:pt x="4370" y="2265"/>
                      <a:pt x="4386" y="2273"/>
                      <a:pt x="4420" y="2273"/>
                    </a:cubicBezTo>
                    <a:cubicBezTo>
                      <a:pt x="4470" y="2339"/>
                      <a:pt x="4497" y="2373"/>
                      <a:pt x="4547" y="2439"/>
                    </a:cubicBezTo>
                    <a:cubicBezTo>
                      <a:pt x="4587" y="2439"/>
                      <a:pt x="4613" y="2447"/>
                      <a:pt x="4655" y="2447"/>
                    </a:cubicBezTo>
                    <a:cubicBezTo>
                      <a:pt x="4621" y="2473"/>
                      <a:pt x="4605" y="2481"/>
                      <a:pt x="4563" y="2508"/>
                    </a:cubicBezTo>
                    <a:cubicBezTo>
                      <a:pt x="4529" y="2524"/>
                      <a:pt x="4513" y="2532"/>
                      <a:pt x="4478" y="2558"/>
                    </a:cubicBezTo>
                    <a:cubicBezTo>
                      <a:pt x="4513" y="2558"/>
                      <a:pt x="4529" y="2548"/>
                      <a:pt x="4571" y="2548"/>
                    </a:cubicBezTo>
                    <a:cubicBezTo>
                      <a:pt x="4563" y="2582"/>
                      <a:pt x="4563" y="2598"/>
                      <a:pt x="4563" y="2624"/>
                    </a:cubicBezTo>
                    <a:cubicBezTo>
                      <a:pt x="4537" y="2640"/>
                      <a:pt x="4521" y="2648"/>
                      <a:pt x="4505" y="2658"/>
                    </a:cubicBezTo>
                    <a:cubicBezTo>
                      <a:pt x="4513" y="2648"/>
                      <a:pt x="4513" y="2640"/>
                      <a:pt x="4513" y="2640"/>
                    </a:cubicBezTo>
                    <a:cubicBezTo>
                      <a:pt x="4454" y="2640"/>
                      <a:pt x="4428" y="2648"/>
                      <a:pt x="4370" y="2658"/>
                    </a:cubicBezTo>
                    <a:lnTo>
                      <a:pt x="4404" y="2624"/>
                    </a:lnTo>
                    <a:lnTo>
                      <a:pt x="4404" y="2624"/>
                    </a:lnTo>
                    <a:cubicBezTo>
                      <a:pt x="4328" y="2632"/>
                      <a:pt x="4296" y="2640"/>
                      <a:pt x="4220" y="2648"/>
                    </a:cubicBezTo>
                    <a:cubicBezTo>
                      <a:pt x="4146" y="2666"/>
                      <a:pt x="4111" y="2674"/>
                      <a:pt x="4027" y="2690"/>
                    </a:cubicBezTo>
                    <a:cubicBezTo>
                      <a:pt x="4011" y="2666"/>
                      <a:pt x="4003" y="2658"/>
                      <a:pt x="3977" y="2632"/>
                    </a:cubicBezTo>
                    <a:cubicBezTo>
                      <a:pt x="3803" y="2640"/>
                      <a:pt x="3710" y="2648"/>
                      <a:pt x="3534" y="2658"/>
                    </a:cubicBezTo>
                    <a:cubicBezTo>
                      <a:pt x="3502" y="2648"/>
                      <a:pt x="3484" y="2648"/>
                      <a:pt x="3452" y="2640"/>
                    </a:cubicBezTo>
                    <a:cubicBezTo>
                      <a:pt x="3394" y="2648"/>
                      <a:pt x="3359" y="2658"/>
                      <a:pt x="3309" y="2666"/>
                    </a:cubicBezTo>
                    <a:cubicBezTo>
                      <a:pt x="3325" y="2632"/>
                      <a:pt x="3333" y="2616"/>
                      <a:pt x="3351" y="2582"/>
                    </a:cubicBezTo>
                    <a:cubicBezTo>
                      <a:pt x="3367" y="2548"/>
                      <a:pt x="3384" y="2532"/>
                      <a:pt x="3402" y="2508"/>
                    </a:cubicBezTo>
                    <a:cubicBezTo>
                      <a:pt x="3502" y="2473"/>
                      <a:pt x="3552" y="2457"/>
                      <a:pt x="3652" y="2423"/>
                    </a:cubicBezTo>
                    <a:cubicBezTo>
                      <a:pt x="3634" y="2415"/>
                      <a:pt x="3626" y="2407"/>
                      <a:pt x="3618" y="2389"/>
                    </a:cubicBezTo>
                    <a:cubicBezTo>
                      <a:pt x="3602" y="2373"/>
                      <a:pt x="3594" y="2365"/>
                      <a:pt x="3576" y="2347"/>
                    </a:cubicBezTo>
                    <a:cubicBezTo>
                      <a:pt x="3584" y="2315"/>
                      <a:pt x="3584" y="2307"/>
                      <a:pt x="3584" y="2273"/>
                    </a:cubicBezTo>
                    <a:cubicBezTo>
                      <a:pt x="3444" y="2247"/>
                      <a:pt x="3375" y="2231"/>
                      <a:pt x="3233" y="2207"/>
                    </a:cubicBezTo>
                    <a:cubicBezTo>
                      <a:pt x="3109" y="2215"/>
                      <a:pt x="3043" y="2223"/>
                      <a:pt x="2916" y="2239"/>
                    </a:cubicBezTo>
                    <a:cubicBezTo>
                      <a:pt x="2882" y="2231"/>
                      <a:pt x="2858" y="2223"/>
                      <a:pt x="2832" y="2215"/>
                    </a:cubicBezTo>
                    <a:cubicBezTo>
                      <a:pt x="2882" y="2197"/>
                      <a:pt x="2932" y="2173"/>
                      <a:pt x="2992" y="2157"/>
                    </a:cubicBezTo>
                    <a:cubicBezTo>
                      <a:pt x="3159" y="2123"/>
                      <a:pt x="3243" y="2106"/>
                      <a:pt x="3402" y="2072"/>
                    </a:cubicBezTo>
                    <a:cubicBezTo>
                      <a:pt x="3668" y="2072"/>
                      <a:pt x="3803" y="2064"/>
                      <a:pt x="4069" y="2064"/>
                    </a:cubicBezTo>
                    <a:close/>
                    <a:moveTo>
                      <a:pt x="11632" y="1"/>
                    </a:moveTo>
                    <a:cubicBezTo>
                      <a:pt x="7344" y="9"/>
                      <a:pt x="3359" y="1254"/>
                      <a:pt x="0" y="3400"/>
                    </a:cubicBezTo>
                    <a:cubicBezTo>
                      <a:pt x="24" y="3392"/>
                      <a:pt x="51" y="3384"/>
                      <a:pt x="85" y="3376"/>
                    </a:cubicBezTo>
                    <a:cubicBezTo>
                      <a:pt x="235" y="3334"/>
                      <a:pt x="309" y="3310"/>
                      <a:pt x="452" y="3268"/>
                    </a:cubicBezTo>
                    <a:cubicBezTo>
                      <a:pt x="552" y="3250"/>
                      <a:pt x="602" y="3250"/>
                      <a:pt x="694" y="3234"/>
                    </a:cubicBezTo>
                    <a:cubicBezTo>
                      <a:pt x="668" y="3217"/>
                      <a:pt x="660" y="3209"/>
                      <a:pt x="636" y="3183"/>
                    </a:cubicBezTo>
                    <a:cubicBezTo>
                      <a:pt x="718" y="3175"/>
                      <a:pt x="760" y="3175"/>
                      <a:pt x="845" y="3159"/>
                    </a:cubicBezTo>
                    <a:cubicBezTo>
                      <a:pt x="945" y="3075"/>
                      <a:pt x="995" y="3033"/>
                      <a:pt x="1095" y="2949"/>
                    </a:cubicBezTo>
                    <a:lnTo>
                      <a:pt x="1095" y="2941"/>
                    </a:lnTo>
                    <a:cubicBezTo>
                      <a:pt x="1178" y="2925"/>
                      <a:pt x="1212" y="2917"/>
                      <a:pt x="1296" y="2899"/>
                    </a:cubicBezTo>
                    <a:lnTo>
                      <a:pt x="1296" y="2967"/>
                    </a:lnTo>
                    <a:cubicBezTo>
                      <a:pt x="1328" y="2983"/>
                      <a:pt x="1338" y="2991"/>
                      <a:pt x="1370" y="3017"/>
                    </a:cubicBezTo>
                    <a:cubicBezTo>
                      <a:pt x="1438" y="3033"/>
                      <a:pt x="1470" y="3041"/>
                      <a:pt x="1539" y="3059"/>
                    </a:cubicBezTo>
                    <a:cubicBezTo>
                      <a:pt x="1496" y="3091"/>
                      <a:pt x="1478" y="3099"/>
                      <a:pt x="1428" y="3133"/>
                    </a:cubicBezTo>
                    <a:cubicBezTo>
                      <a:pt x="1539" y="3117"/>
                      <a:pt x="1597" y="3109"/>
                      <a:pt x="1705" y="3091"/>
                    </a:cubicBezTo>
                    <a:lnTo>
                      <a:pt x="1705" y="3091"/>
                    </a:lnTo>
                    <a:cubicBezTo>
                      <a:pt x="1663" y="3125"/>
                      <a:pt x="1647" y="3141"/>
                      <a:pt x="1605" y="3175"/>
                    </a:cubicBezTo>
                    <a:cubicBezTo>
                      <a:pt x="1655" y="3167"/>
                      <a:pt x="1689" y="3159"/>
                      <a:pt x="1739" y="3149"/>
                    </a:cubicBezTo>
                    <a:cubicBezTo>
                      <a:pt x="1789" y="3133"/>
                      <a:pt x="1805" y="3125"/>
                      <a:pt x="1855" y="3109"/>
                    </a:cubicBezTo>
                    <a:cubicBezTo>
                      <a:pt x="1879" y="3109"/>
                      <a:pt x="1898" y="3109"/>
                      <a:pt x="1930" y="3117"/>
                    </a:cubicBezTo>
                    <a:cubicBezTo>
                      <a:pt x="1990" y="3117"/>
                      <a:pt x="2022" y="3117"/>
                      <a:pt x="2080" y="3125"/>
                    </a:cubicBezTo>
                    <a:cubicBezTo>
                      <a:pt x="2040" y="3217"/>
                      <a:pt x="2014" y="3268"/>
                      <a:pt x="1972" y="3368"/>
                    </a:cubicBezTo>
                    <a:cubicBezTo>
                      <a:pt x="1779" y="3492"/>
                      <a:pt x="1679" y="3560"/>
                      <a:pt x="1488" y="3685"/>
                    </a:cubicBezTo>
                    <a:cubicBezTo>
                      <a:pt x="1496" y="3735"/>
                      <a:pt x="1496" y="3761"/>
                      <a:pt x="1504" y="3811"/>
                    </a:cubicBezTo>
                    <a:cubicBezTo>
                      <a:pt x="1254" y="3919"/>
                      <a:pt x="1127" y="3969"/>
                      <a:pt x="877" y="4078"/>
                    </a:cubicBezTo>
                    <a:cubicBezTo>
                      <a:pt x="710" y="4152"/>
                      <a:pt x="626" y="4186"/>
                      <a:pt x="460" y="4262"/>
                    </a:cubicBezTo>
                    <a:cubicBezTo>
                      <a:pt x="418" y="4328"/>
                      <a:pt x="393" y="4363"/>
                      <a:pt x="351" y="4437"/>
                    </a:cubicBezTo>
                    <a:cubicBezTo>
                      <a:pt x="552" y="4363"/>
                      <a:pt x="652" y="4328"/>
                      <a:pt x="853" y="4262"/>
                    </a:cubicBezTo>
                    <a:cubicBezTo>
                      <a:pt x="1095" y="4186"/>
                      <a:pt x="1220" y="4144"/>
                      <a:pt x="1470" y="4070"/>
                    </a:cubicBezTo>
                    <a:cubicBezTo>
                      <a:pt x="1539" y="4086"/>
                      <a:pt x="1579" y="4094"/>
                      <a:pt x="1655" y="4112"/>
                    </a:cubicBezTo>
                    <a:cubicBezTo>
                      <a:pt x="1671" y="4144"/>
                      <a:pt x="1679" y="4152"/>
                      <a:pt x="1697" y="4186"/>
                    </a:cubicBezTo>
                    <a:cubicBezTo>
                      <a:pt x="1813" y="4178"/>
                      <a:pt x="1879" y="4178"/>
                      <a:pt x="1998" y="4178"/>
                    </a:cubicBezTo>
                    <a:cubicBezTo>
                      <a:pt x="2407" y="4094"/>
                      <a:pt x="2607" y="4062"/>
                      <a:pt x="3025" y="3986"/>
                    </a:cubicBezTo>
                    <a:cubicBezTo>
                      <a:pt x="2908" y="3943"/>
                      <a:pt x="2850" y="3927"/>
                      <a:pt x="2732" y="3877"/>
                    </a:cubicBezTo>
                    <a:cubicBezTo>
                      <a:pt x="2650" y="3869"/>
                      <a:pt x="2607" y="3861"/>
                      <a:pt x="2523" y="3851"/>
                    </a:cubicBezTo>
                    <a:cubicBezTo>
                      <a:pt x="2766" y="3819"/>
                      <a:pt x="2892" y="3801"/>
                      <a:pt x="3143" y="3777"/>
                    </a:cubicBezTo>
                    <a:cubicBezTo>
                      <a:pt x="3251" y="3785"/>
                      <a:pt x="3309" y="3785"/>
                      <a:pt x="3426" y="3793"/>
                    </a:cubicBezTo>
                    <a:cubicBezTo>
                      <a:pt x="3434" y="3751"/>
                      <a:pt x="3444" y="3727"/>
                      <a:pt x="3452" y="3677"/>
                    </a:cubicBezTo>
                    <a:cubicBezTo>
                      <a:pt x="3494" y="3600"/>
                      <a:pt x="3518" y="3568"/>
                      <a:pt x="3560" y="3492"/>
                    </a:cubicBezTo>
                    <a:cubicBezTo>
                      <a:pt x="3502" y="3442"/>
                      <a:pt x="3468" y="3418"/>
                      <a:pt x="3410" y="3368"/>
                    </a:cubicBezTo>
                    <a:cubicBezTo>
                      <a:pt x="3275" y="3360"/>
                      <a:pt x="3209" y="3350"/>
                      <a:pt x="3083" y="3342"/>
                    </a:cubicBezTo>
                    <a:cubicBezTo>
                      <a:pt x="3025" y="3326"/>
                      <a:pt x="2992" y="3310"/>
                      <a:pt x="2932" y="3284"/>
                    </a:cubicBezTo>
                    <a:cubicBezTo>
                      <a:pt x="3117" y="3217"/>
                      <a:pt x="3201" y="3183"/>
                      <a:pt x="3384" y="3117"/>
                    </a:cubicBezTo>
                    <a:cubicBezTo>
                      <a:pt x="3602" y="3141"/>
                      <a:pt x="3718" y="3149"/>
                      <a:pt x="3935" y="3167"/>
                    </a:cubicBezTo>
                    <a:cubicBezTo>
                      <a:pt x="3995" y="3109"/>
                      <a:pt x="4019" y="3075"/>
                      <a:pt x="4069" y="3017"/>
                    </a:cubicBezTo>
                    <a:cubicBezTo>
                      <a:pt x="4212" y="2925"/>
                      <a:pt x="4286" y="2883"/>
                      <a:pt x="4428" y="2798"/>
                    </a:cubicBezTo>
                    <a:cubicBezTo>
                      <a:pt x="4454" y="2758"/>
                      <a:pt x="4470" y="2724"/>
                      <a:pt x="4486" y="2690"/>
                    </a:cubicBezTo>
                    <a:cubicBezTo>
                      <a:pt x="4547" y="2724"/>
                      <a:pt x="4587" y="2748"/>
                      <a:pt x="4655" y="2782"/>
                    </a:cubicBezTo>
                    <a:cubicBezTo>
                      <a:pt x="4837" y="2716"/>
                      <a:pt x="4930" y="2674"/>
                      <a:pt x="5106" y="2608"/>
                    </a:cubicBezTo>
                    <a:cubicBezTo>
                      <a:pt x="5122" y="2616"/>
                      <a:pt x="5130" y="2616"/>
                      <a:pt x="5138" y="2624"/>
                    </a:cubicBezTo>
                    <a:cubicBezTo>
                      <a:pt x="5138" y="2658"/>
                      <a:pt x="5138" y="2674"/>
                      <a:pt x="5148" y="2708"/>
                    </a:cubicBezTo>
                    <a:cubicBezTo>
                      <a:pt x="5198" y="2708"/>
                      <a:pt x="5222" y="2708"/>
                      <a:pt x="5273" y="2698"/>
                    </a:cubicBezTo>
                    <a:lnTo>
                      <a:pt x="5273" y="2698"/>
                    </a:lnTo>
                    <a:cubicBezTo>
                      <a:pt x="5257" y="2724"/>
                      <a:pt x="5257" y="2732"/>
                      <a:pt x="5249" y="2748"/>
                    </a:cubicBezTo>
                    <a:lnTo>
                      <a:pt x="5439" y="2748"/>
                    </a:lnTo>
                    <a:lnTo>
                      <a:pt x="4687" y="2875"/>
                    </a:lnTo>
                    <a:cubicBezTo>
                      <a:pt x="4655" y="2917"/>
                      <a:pt x="4637" y="2933"/>
                      <a:pt x="4605" y="2967"/>
                    </a:cubicBezTo>
                    <a:cubicBezTo>
                      <a:pt x="4537" y="3009"/>
                      <a:pt x="4505" y="3033"/>
                      <a:pt x="4436" y="3075"/>
                    </a:cubicBezTo>
                    <a:cubicBezTo>
                      <a:pt x="4647" y="3083"/>
                      <a:pt x="4755" y="3091"/>
                      <a:pt x="4972" y="3099"/>
                    </a:cubicBezTo>
                    <a:cubicBezTo>
                      <a:pt x="4964" y="3041"/>
                      <a:pt x="4964" y="3009"/>
                      <a:pt x="4956" y="2941"/>
                    </a:cubicBezTo>
                    <a:cubicBezTo>
                      <a:pt x="5148" y="2909"/>
                      <a:pt x="5238" y="2891"/>
                      <a:pt x="5431" y="2858"/>
                    </a:cubicBezTo>
                    <a:cubicBezTo>
                      <a:pt x="5523" y="2840"/>
                      <a:pt x="5565" y="2832"/>
                      <a:pt x="5650" y="2816"/>
                    </a:cubicBezTo>
                    <a:lnTo>
                      <a:pt x="5650" y="2816"/>
                    </a:lnTo>
                    <a:cubicBezTo>
                      <a:pt x="5616" y="2840"/>
                      <a:pt x="5589" y="2858"/>
                      <a:pt x="5557" y="2883"/>
                    </a:cubicBezTo>
                    <a:cubicBezTo>
                      <a:pt x="5549" y="2917"/>
                      <a:pt x="5549" y="2941"/>
                      <a:pt x="5549" y="2975"/>
                    </a:cubicBezTo>
                    <a:cubicBezTo>
                      <a:pt x="5473" y="3017"/>
                      <a:pt x="5439" y="3041"/>
                      <a:pt x="5365" y="3091"/>
                    </a:cubicBezTo>
                    <a:cubicBezTo>
                      <a:pt x="5222" y="3175"/>
                      <a:pt x="5156" y="3217"/>
                      <a:pt x="5022" y="3300"/>
                    </a:cubicBezTo>
                    <a:cubicBezTo>
                      <a:pt x="4829" y="3410"/>
                      <a:pt x="4729" y="3460"/>
                      <a:pt x="4537" y="3576"/>
                    </a:cubicBezTo>
                    <a:cubicBezTo>
                      <a:pt x="4555" y="3611"/>
                      <a:pt x="4571" y="3627"/>
                      <a:pt x="4587" y="3661"/>
                    </a:cubicBezTo>
                    <a:cubicBezTo>
                      <a:pt x="4663" y="3643"/>
                      <a:pt x="4697" y="3635"/>
                      <a:pt x="4779" y="3611"/>
                    </a:cubicBezTo>
                    <a:lnTo>
                      <a:pt x="4779" y="3611"/>
                    </a:lnTo>
                    <a:cubicBezTo>
                      <a:pt x="4747" y="3711"/>
                      <a:pt x="4729" y="3761"/>
                      <a:pt x="4697" y="3869"/>
                    </a:cubicBezTo>
                    <a:cubicBezTo>
                      <a:pt x="4948" y="3861"/>
                      <a:pt x="5072" y="3851"/>
                      <a:pt x="5331" y="3851"/>
                    </a:cubicBezTo>
                    <a:cubicBezTo>
                      <a:pt x="5198" y="3927"/>
                      <a:pt x="5130" y="3961"/>
                      <a:pt x="5006" y="4044"/>
                    </a:cubicBezTo>
                    <a:cubicBezTo>
                      <a:pt x="5098" y="4078"/>
                      <a:pt x="5138" y="4094"/>
                      <a:pt x="5230" y="4128"/>
                    </a:cubicBezTo>
                    <a:lnTo>
                      <a:pt x="5222" y="4128"/>
                    </a:lnTo>
                    <a:cubicBezTo>
                      <a:pt x="5465" y="4194"/>
                      <a:pt x="5589" y="4220"/>
                      <a:pt x="5840" y="4286"/>
                    </a:cubicBezTo>
                    <a:cubicBezTo>
                      <a:pt x="5924" y="4278"/>
                      <a:pt x="5974" y="4270"/>
                      <a:pt x="6059" y="4262"/>
                    </a:cubicBezTo>
                    <a:cubicBezTo>
                      <a:pt x="6125" y="4252"/>
                      <a:pt x="6159" y="4252"/>
                      <a:pt x="6233" y="4244"/>
                    </a:cubicBezTo>
                    <a:cubicBezTo>
                      <a:pt x="6410" y="4186"/>
                      <a:pt x="6502" y="4152"/>
                      <a:pt x="6684" y="4102"/>
                    </a:cubicBezTo>
                    <a:cubicBezTo>
                      <a:pt x="6753" y="4112"/>
                      <a:pt x="6785" y="4120"/>
                      <a:pt x="6843" y="4136"/>
                    </a:cubicBezTo>
                    <a:cubicBezTo>
                      <a:pt x="7019" y="4120"/>
                      <a:pt x="7104" y="4112"/>
                      <a:pt x="7270" y="4094"/>
                    </a:cubicBezTo>
                    <a:cubicBezTo>
                      <a:pt x="7462" y="3994"/>
                      <a:pt x="7563" y="3943"/>
                      <a:pt x="7755" y="3843"/>
                    </a:cubicBezTo>
                    <a:cubicBezTo>
                      <a:pt x="7829" y="3711"/>
                      <a:pt x="7872" y="3643"/>
                      <a:pt x="7938" y="3500"/>
                    </a:cubicBezTo>
                    <a:cubicBezTo>
                      <a:pt x="7980" y="3510"/>
                      <a:pt x="7996" y="3510"/>
                      <a:pt x="8030" y="3510"/>
                    </a:cubicBezTo>
                    <a:cubicBezTo>
                      <a:pt x="8122" y="3442"/>
                      <a:pt x="8172" y="3410"/>
                      <a:pt x="8273" y="3342"/>
                    </a:cubicBezTo>
                    <a:cubicBezTo>
                      <a:pt x="8373" y="3276"/>
                      <a:pt x="8423" y="3242"/>
                      <a:pt x="8523" y="3183"/>
                    </a:cubicBezTo>
                    <a:cubicBezTo>
                      <a:pt x="8497" y="3159"/>
                      <a:pt x="8481" y="3149"/>
                      <a:pt x="8457" y="3133"/>
                    </a:cubicBezTo>
                    <a:cubicBezTo>
                      <a:pt x="8481" y="3109"/>
                      <a:pt x="8497" y="3099"/>
                      <a:pt x="8523" y="3075"/>
                    </a:cubicBezTo>
                    <a:cubicBezTo>
                      <a:pt x="8531" y="3049"/>
                      <a:pt x="8539" y="3041"/>
                      <a:pt x="8547" y="3017"/>
                    </a:cubicBezTo>
                    <a:cubicBezTo>
                      <a:pt x="8523" y="3009"/>
                      <a:pt x="8507" y="3009"/>
                      <a:pt x="8481" y="2999"/>
                    </a:cubicBezTo>
                    <a:cubicBezTo>
                      <a:pt x="8539" y="2975"/>
                      <a:pt x="8565" y="2967"/>
                      <a:pt x="8624" y="2949"/>
                    </a:cubicBezTo>
                    <a:cubicBezTo>
                      <a:pt x="8674" y="2925"/>
                      <a:pt x="8698" y="2909"/>
                      <a:pt x="8748" y="2883"/>
                    </a:cubicBezTo>
                    <a:cubicBezTo>
                      <a:pt x="8924" y="2824"/>
                      <a:pt x="9009" y="2798"/>
                      <a:pt x="9183" y="2740"/>
                    </a:cubicBezTo>
                    <a:cubicBezTo>
                      <a:pt x="9526" y="2632"/>
                      <a:pt x="9700" y="2574"/>
                      <a:pt x="10051" y="2465"/>
                    </a:cubicBezTo>
                    <a:cubicBezTo>
                      <a:pt x="10278" y="2347"/>
                      <a:pt x="10386" y="2289"/>
                      <a:pt x="10603" y="2181"/>
                    </a:cubicBezTo>
                    <a:cubicBezTo>
                      <a:pt x="10721" y="2106"/>
                      <a:pt x="10779" y="2072"/>
                      <a:pt x="10896" y="2006"/>
                    </a:cubicBezTo>
                    <a:cubicBezTo>
                      <a:pt x="11080" y="1946"/>
                      <a:pt x="11180" y="1914"/>
                      <a:pt x="11365" y="1856"/>
                    </a:cubicBezTo>
                    <a:cubicBezTo>
                      <a:pt x="11816" y="1721"/>
                      <a:pt x="12041" y="1663"/>
                      <a:pt x="12492" y="1537"/>
                    </a:cubicBezTo>
                    <a:cubicBezTo>
                      <a:pt x="12919" y="1371"/>
                      <a:pt x="13128" y="1286"/>
                      <a:pt x="13537" y="1120"/>
                    </a:cubicBezTo>
                    <a:cubicBezTo>
                      <a:pt x="13420" y="1120"/>
                      <a:pt x="13352" y="1128"/>
                      <a:pt x="13228" y="1136"/>
                    </a:cubicBezTo>
                    <a:cubicBezTo>
                      <a:pt x="13102" y="1144"/>
                      <a:pt x="13035" y="1154"/>
                      <a:pt x="12901" y="1170"/>
                    </a:cubicBezTo>
                    <a:cubicBezTo>
                      <a:pt x="12785" y="1194"/>
                      <a:pt x="12727" y="1204"/>
                      <a:pt x="12608" y="1228"/>
                    </a:cubicBezTo>
                    <a:cubicBezTo>
                      <a:pt x="12592" y="1220"/>
                      <a:pt x="12584" y="1212"/>
                      <a:pt x="12558" y="1194"/>
                    </a:cubicBezTo>
                    <a:cubicBezTo>
                      <a:pt x="12626" y="1170"/>
                      <a:pt x="12658" y="1154"/>
                      <a:pt x="12719" y="1120"/>
                    </a:cubicBezTo>
                    <a:cubicBezTo>
                      <a:pt x="12668" y="1094"/>
                      <a:pt x="12650" y="1086"/>
                      <a:pt x="12600" y="1062"/>
                    </a:cubicBezTo>
                    <a:lnTo>
                      <a:pt x="13394" y="1062"/>
                    </a:lnTo>
                    <a:cubicBezTo>
                      <a:pt x="13420" y="977"/>
                      <a:pt x="13429" y="935"/>
                      <a:pt x="13453" y="853"/>
                    </a:cubicBezTo>
                    <a:cubicBezTo>
                      <a:pt x="13328" y="827"/>
                      <a:pt x="13260" y="819"/>
                      <a:pt x="13128" y="793"/>
                    </a:cubicBezTo>
                    <a:cubicBezTo>
                      <a:pt x="12919" y="785"/>
                      <a:pt x="12809" y="785"/>
                      <a:pt x="12600" y="785"/>
                    </a:cubicBezTo>
                    <a:cubicBezTo>
                      <a:pt x="12584" y="753"/>
                      <a:pt x="12576" y="735"/>
                      <a:pt x="12558" y="711"/>
                    </a:cubicBezTo>
                    <a:lnTo>
                      <a:pt x="12558" y="711"/>
                    </a:lnTo>
                    <a:cubicBezTo>
                      <a:pt x="12676" y="727"/>
                      <a:pt x="12743" y="735"/>
                      <a:pt x="12859" y="761"/>
                    </a:cubicBezTo>
                    <a:cubicBezTo>
                      <a:pt x="13027" y="743"/>
                      <a:pt x="13110" y="743"/>
                      <a:pt x="13270" y="727"/>
                    </a:cubicBezTo>
                    <a:cubicBezTo>
                      <a:pt x="13270" y="685"/>
                      <a:pt x="13270" y="661"/>
                      <a:pt x="13260" y="610"/>
                    </a:cubicBezTo>
                    <a:lnTo>
                      <a:pt x="12508" y="610"/>
                    </a:lnTo>
                    <a:cubicBezTo>
                      <a:pt x="12626" y="602"/>
                      <a:pt x="12685" y="602"/>
                      <a:pt x="12801" y="592"/>
                    </a:cubicBezTo>
                    <a:cubicBezTo>
                      <a:pt x="13001" y="552"/>
                      <a:pt x="13102" y="534"/>
                      <a:pt x="13302" y="502"/>
                    </a:cubicBezTo>
                    <a:cubicBezTo>
                      <a:pt x="13194" y="460"/>
                      <a:pt x="13144" y="434"/>
                      <a:pt x="13043" y="392"/>
                    </a:cubicBezTo>
                    <a:cubicBezTo>
                      <a:pt x="13286" y="334"/>
                      <a:pt x="13410" y="302"/>
                      <a:pt x="13661" y="241"/>
                    </a:cubicBezTo>
                    <a:cubicBezTo>
                      <a:pt x="13495" y="209"/>
                      <a:pt x="13410" y="191"/>
                      <a:pt x="13244" y="159"/>
                    </a:cubicBezTo>
                    <a:cubicBezTo>
                      <a:pt x="13302" y="125"/>
                      <a:pt x="13336" y="109"/>
                      <a:pt x="13394" y="67"/>
                    </a:cubicBezTo>
                    <a:cubicBezTo>
                      <a:pt x="12809" y="17"/>
                      <a:pt x="12225" y="1"/>
                      <a:pt x="11632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2854300" y="2917850"/>
                <a:ext cx="504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79" extrusionOk="0">
                    <a:moveTo>
                      <a:pt x="1966" y="259"/>
                    </a:moveTo>
                    <a:cubicBezTo>
                      <a:pt x="1964" y="259"/>
                      <a:pt x="1963" y="259"/>
                      <a:pt x="1962" y="260"/>
                    </a:cubicBezTo>
                    <a:lnTo>
                      <a:pt x="1962" y="260"/>
                    </a:lnTo>
                    <a:cubicBezTo>
                      <a:pt x="1963" y="259"/>
                      <a:pt x="1964" y="259"/>
                      <a:pt x="1966" y="259"/>
                    </a:cubicBezTo>
                    <a:close/>
                    <a:moveTo>
                      <a:pt x="1195" y="0"/>
                    </a:moveTo>
                    <a:cubicBezTo>
                      <a:pt x="1071" y="35"/>
                      <a:pt x="1013" y="51"/>
                      <a:pt x="887" y="85"/>
                    </a:cubicBezTo>
                    <a:cubicBezTo>
                      <a:pt x="736" y="209"/>
                      <a:pt x="652" y="267"/>
                      <a:pt x="502" y="394"/>
                    </a:cubicBezTo>
                    <a:cubicBezTo>
                      <a:pt x="419" y="478"/>
                      <a:pt x="369" y="518"/>
                      <a:pt x="285" y="594"/>
                    </a:cubicBezTo>
                    <a:cubicBezTo>
                      <a:pt x="201" y="644"/>
                      <a:pt x="161" y="668"/>
                      <a:pt x="76" y="718"/>
                    </a:cubicBezTo>
                    <a:cubicBezTo>
                      <a:pt x="84" y="744"/>
                      <a:pt x="93" y="753"/>
                      <a:pt x="93" y="779"/>
                    </a:cubicBezTo>
                    <a:cubicBezTo>
                      <a:pt x="60" y="819"/>
                      <a:pt x="34" y="837"/>
                      <a:pt x="0" y="879"/>
                    </a:cubicBezTo>
                    <a:cubicBezTo>
                      <a:pt x="335" y="779"/>
                      <a:pt x="512" y="718"/>
                      <a:pt x="853" y="618"/>
                    </a:cubicBezTo>
                    <a:cubicBezTo>
                      <a:pt x="937" y="628"/>
                      <a:pt x="979" y="636"/>
                      <a:pt x="1063" y="652"/>
                    </a:cubicBezTo>
                    <a:cubicBezTo>
                      <a:pt x="1254" y="552"/>
                      <a:pt x="1346" y="510"/>
                      <a:pt x="1530" y="418"/>
                    </a:cubicBezTo>
                    <a:cubicBezTo>
                      <a:pt x="1538" y="444"/>
                      <a:pt x="1538" y="460"/>
                      <a:pt x="1546" y="486"/>
                    </a:cubicBezTo>
                    <a:cubicBezTo>
                      <a:pt x="1639" y="478"/>
                      <a:pt x="1689" y="478"/>
                      <a:pt x="1781" y="468"/>
                    </a:cubicBezTo>
                    <a:cubicBezTo>
                      <a:pt x="1873" y="410"/>
                      <a:pt x="1923" y="377"/>
                      <a:pt x="2016" y="317"/>
                    </a:cubicBezTo>
                    <a:cubicBezTo>
                      <a:pt x="1990" y="301"/>
                      <a:pt x="1974" y="293"/>
                      <a:pt x="1939" y="277"/>
                    </a:cubicBezTo>
                    <a:cubicBezTo>
                      <a:pt x="1947" y="268"/>
                      <a:pt x="1954" y="261"/>
                      <a:pt x="1962" y="260"/>
                    </a:cubicBezTo>
                    <a:lnTo>
                      <a:pt x="1962" y="260"/>
                    </a:lnTo>
                    <a:cubicBezTo>
                      <a:pt x="1880" y="267"/>
                      <a:pt x="1838" y="277"/>
                      <a:pt x="1755" y="285"/>
                    </a:cubicBezTo>
                    <a:cubicBezTo>
                      <a:pt x="1815" y="243"/>
                      <a:pt x="1839" y="217"/>
                      <a:pt x="1897" y="177"/>
                    </a:cubicBezTo>
                    <a:cubicBezTo>
                      <a:pt x="1847" y="177"/>
                      <a:pt x="1823" y="185"/>
                      <a:pt x="1781" y="193"/>
                    </a:cubicBezTo>
                    <a:cubicBezTo>
                      <a:pt x="1755" y="185"/>
                      <a:pt x="1739" y="185"/>
                      <a:pt x="1715" y="185"/>
                    </a:cubicBezTo>
                    <a:cubicBezTo>
                      <a:pt x="1747" y="151"/>
                      <a:pt x="1765" y="143"/>
                      <a:pt x="1797" y="109"/>
                    </a:cubicBezTo>
                    <a:lnTo>
                      <a:pt x="1797" y="109"/>
                    </a:lnTo>
                    <a:cubicBezTo>
                      <a:pt x="1546" y="167"/>
                      <a:pt x="1422" y="193"/>
                      <a:pt x="1179" y="251"/>
                    </a:cubicBezTo>
                    <a:lnTo>
                      <a:pt x="903" y="251"/>
                    </a:lnTo>
                    <a:cubicBezTo>
                      <a:pt x="1021" y="151"/>
                      <a:pt x="1079" y="101"/>
                      <a:pt x="1195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635400" y="3096675"/>
                <a:ext cx="7667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1605" extrusionOk="0">
                    <a:moveTo>
                      <a:pt x="3067" y="1"/>
                    </a:moveTo>
                    <a:cubicBezTo>
                      <a:pt x="2975" y="1"/>
                      <a:pt x="2925" y="9"/>
                      <a:pt x="2832" y="17"/>
                    </a:cubicBezTo>
                    <a:cubicBezTo>
                      <a:pt x="2600" y="101"/>
                      <a:pt x="2481" y="151"/>
                      <a:pt x="2257" y="243"/>
                    </a:cubicBezTo>
                    <a:cubicBezTo>
                      <a:pt x="1914" y="368"/>
                      <a:pt x="1747" y="434"/>
                      <a:pt x="1413" y="568"/>
                    </a:cubicBezTo>
                    <a:cubicBezTo>
                      <a:pt x="1036" y="785"/>
                      <a:pt x="845" y="895"/>
                      <a:pt x="476" y="1120"/>
                    </a:cubicBezTo>
                    <a:cubicBezTo>
                      <a:pt x="283" y="1312"/>
                      <a:pt x="193" y="1412"/>
                      <a:pt x="1" y="1605"/>
                    </a:cubicBezTo>
                    <a:cubicBezTo>
                      <a:pt x="159" y="1479"/>
                      <a:pt x="243" y="1412"/>
                      <a:pt x="410" y="1278"/>
                    </a:cubicBezTo>
                    <a:cubicBezTo>
                      <a:pt x="544" y="1186"/>
                      <a:pt x="618" y="1136"/>
                      <a:pt x="761" y="1045"/>
                    </a:cubicBezTo>
                    <a:cubicBezTo>
                      <a:pt x="935" y="953"/>
                      <a:pt x="1027" y="911"/>
                      <a:pt x="1204" y="827"/>
                    </a:cubicBezTo>
                    <a:cubicBezTo>
                      <a:pt x="1413" y="719"/>
                      <a:pt x="1521" y="668"/>
                      <a:pt x="1729" y="576"/>
                    </a:cubicBezTo>
                    <a:cubicBezTo>
                      <a:pt x="1771" y="568"/>
                      <a:pt x="1798" y="568"/>
                      <a:pt x="1838" y="568"/>
                    </a:cubicBezTo>
                    <a:cubicBezTo>
                      <a:pt x="1922" y="544"/>
                      <a:pt x="1956" y="526"/>
                      <a:pt x="2038" y="502"/>
                    </a:cubicBezTo>
                    <a:cubicBezTo>
                      <a:pt x="2064" y="510"/>
                      <a:pt x="2080" y="518"/>
                      <a:pt x="2106" y="526"/>
                    </a:cubicBezTo>
                    <a:cubicBezTo>
                      <a:pt x="2489" y="310"/>
                      <a:pt x="2674" y="201"/>
                      <a:pt x="3067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715175" y="3075175"/>
                <a:ext cx="4620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012" extrusionOk="0">
                    <a:moveTo>
                      <a:pt x="1847" y="0"/>
                    </a:moveTo>
                    <a:lnTo>
                      <a:pt x="1847" y="0"/>
                    </a:lnTo>
                    <a:cubicBezTo>
                      <a:pt x="1639" y="51"/>
                      <a:pt x="1538" y="75"/>
                      <a:pt x="1338" y="133"/>
                    </a:cubicBezTo>
                    <a:cubicBezTo>
                      <a:pt x="1079" y="251"/>
                      <a:pt x="953" y="309"/>
                      <a:pt x="712" y="434"/>
                    </a:cubicBezTo>
                    <a:cubicBezTo>
                      <a:pt x="536" y="526"/>
                      <a:pt x="452" y="576"/>
                      <a:pt x="285" y="668"/>
                    </a:cubicBezTo>
                    <a:cubicBezTo>
                      <a:pt x="343" y="684"/>
                      <a:pt x="369" y="702"/>
                      <a:pt x="427" y="718"/>
                    </a:cubicBezTo>
                    <a:cubicBezTo>
                      <a:pt x="261" y="819"/>
                      <a:pt x="169" y="869"/>
                      <a:pt x="0" y="969"/>
                    </a:cubicBezTo>
                    <a:cubicBezTo>
                      <a:pt x="18" y="985"/>
                      <a:pt x="34" y="993"/>
                      <a:pt x="50" y="1011"/>
                    </a:cubicBezTo>
                    <a:cubicBezTo>
                      <a:pt x="277" y="893"/>
                      <a:pt x="393" y="835"/>
                      <a:pt x="628" y="718"/>
                    </a:cubicBezTo>
                    <a:cubicBezTo>
                      <a:pt x="702" y="692"/>
                      <a:pt x="744" y="684"/>
                      <a:pt x="821" y="660"/>
                    </a:cubicBezTo>
                    <a:cubicBezTo>
                      <a:pt x="887" y="602"/>
                      <a:pt x="921" y="576"/>
                      <a:pt x="987" y="518"/>
                    </a:cubicBezTo>
                    <a:cubicBezTo>
                      <a:pt x="1330" y="309"/>
                      <a:pt x="1496" y="201"/>
                      <a:pt x="1847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778500" y="2872725"/>
                <a:ext cx="136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78" extrusionOk="0">
                    <a:moveTo>
                      <a:pt x="375" y="1"/>
                    </a:moveTo>
                    <a:cubicBezTo>
                      <a:pt x="225" y="117"/>
                      <a:pt x="151" y="167"/>
                      <a:pt x="0" y="277"/>
                    </a:cubicBezTo>
                    <a:cubicBezTo>
                      <a:pt x="92" y="277"/>
                      <a:pt x="142" y="267"/>
                      <a:pt x="235" y="267"/>
                    </a:cubicBezTo>
                    <a:cubicBezTo>
                      <a:pt x="359" y="177"/>
                      <a:pt x="417" y="135"/>
                      <a:pt x="544" y="51"/>
                    </a:cubicBezTo>
                    <a:cubicBezTo>
                      <a:pt x="475" y="35"/>
                      <a:pt x="443" y="27"/>
                      <a:pt x="375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088925" y="2811125"/>
                <a:ext cx="605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552" extrusionOk="0">
                    <a:moveTo>
                      <a:pt x="1946" y="0"/>
                    </a:moveTo>
                    <a:cubicBezTo>
                      <a:pt x="1755" y="24"/>
                      <a:pt x="1663" y="42"/>
                      <a:pt x="1470" y="66"/>
                    </a:cubicBezTo>
                    <a:cubicBezTo>
                      <a:pt x="1370" y="74"/>
                      <a:pt x="1320" y="74"/>
                      <a:pt x="1212" y="84"/>
                    </a:cubicBezTo>
                    <a:cubicBezTo>
                      <a:pt x="1178" y="92"/>
                      <a:pt x="1154" y="92"/>
                      <a:pt x="1119" y="92"/>
                    </a:cubicBezTo>
                    <a:cubicBezTo>
                      <a:pt x="1085" y="108"/>
                      <a:pt x="1069" y="116"/>
                      <a:pt x="1027" y="142"/>
                    </a:cubicBezTo>
                    <a:cubicBezTo>
                      <a:pt x="943" y="142"/>
                      <a:pt x="893" y="142"/>
                      <a:pt x="811" y="150"/>
                    </a:cubicBezTo>
                    <a:cubicBezTo>
                      <a:pt x="777" y="193"/>
                      <a:pt x="761" y="209"/>
                      <a:pt x="726" y="251"/>
                    </a:cubicBezTo>
                    <a:cubicBezTo>
                      <a:pt x="642" y="209"/>
                      <a:pt x="602" y="193"/>
                      <a:pt x="510" y="150"/>
                    </a:cubicBezTo>
                    <a:cubicBezTo>
                      <a:pt x="418" y="142"/>
                      <a:pt x="367" y="142"/>
                      <a:pt x="275" y="134"/>
                    </a:cubicBezTo>
                    <a:cubicBezTo>
                      <a:pt x="241" y="150"/>
                      <a:pt x="233" y="150"/>
                      <a:pt x="201" y="166"/>
                    </a:cubicBezTo>
                    <a:cubicBezTo>
                      <a:pt x="117" y="209"/>
                      <a:pt x="83" y="235"/>
                      <a:pt x="0" y="275"/>
                    </a:cubicBezTo>
                    <a:cubicBezTo>
                      <a:pt x="117" y="275"/>
                      <a:pt x="167" y="285"/>
                      <a:pt x="283" y="285"/>
                    </a:cubicBezTo>
                    <a:cubicBezTo>
                      <a:pt x="233" y="343"/>
                      <a:pt x="209" y="367"/>
                      <a:pt x="159" y="417"/>
                    </a:cubicBezTo>
                    <a:cubicBezTo>
                      <a:pt x="309" y="435"/>
                      <a:pt x="384" y="435"/>
                      <a:pt x="542" y="443"/>
                    </a:cubicBezTo>
                    <a:cubicBezTo>
                      <a:pt x="534" y="493"/>
                      <a:pt x="526" y="509"/>
                      <a:pt x="518" y="552"/>
                    </a:cubicBezTo>
                    <a:cubicBezTo>
                      <a:pt x="702" y="543"/>
                      <a:pt x="793" y="535"/>
                      <a:pt x="969" y="525"/>
                    </a:cubicBezTo>
                    <a:lnTo>
                      <a:pt x="1537" y="525"/>
                    </a:lnTo>
                    <a:cubicBezTo>
                      <a:pt x="1763" y="459"/>
                      <a:pt x="1872" y="425"/>
                      <a:pt x="2096" y="359"/>
                    </a:cubicBezTo>
                    <a:cubicBezTo>
                      <a:pt x="2222" y="309"/>
                      <a:pt x="2289" y="285"/>
                      <a:pt x="2423" y="235"/>
                    </a:cubicBezTo>
                    <a:cubicBezTo>
                      <a:pt x="2397" y="185"/>
                      <a:pt x="2381" y="158"/>
                      <a:pt x="2357" y="108"/>
                    </a:cubicBezTo>
                    <a:cubicBezTo>
                      <a:pt x="2265" y="84"/>
                      <a:pt x="2222" y="74"/>
                      <a:pt x="2130" y="50"/>
                    </a:cubicBezTo>
                    <a:cubicBezTo>
                      <a:pt x="2056" y="34"/>
                      <a:pt x="2022" y="16"/>
                      <a:pt x="1946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277325" y="2875425"/>
                <a:ext cx="125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60" extrusionOk="0">
                    <a:moveTo>
                      <a:pt x="243" y="1"/>
                    </a:moveTo>
                    <a:cubicBezTo>
                      <a:pt x="143" y="27"/>
                      <a:pt x="101" y="43"/>
                      <a:pt x="1" y="77"/>
                    </a:cubicBezTo>
                    <a:cubicBezTo>
                      <a:pt x="151" y="143"/>
                      <a:pt x="225" y="185"/>
                      <a:pt x="376" y="260"/>
                    </a:cubicBezTo>
                    <a:cubicBezTo>
                      <a:pt x="426" y="220"/>
                      <a:pt x="452" y="201"/>
                      <a:pt x="502" y="159"/>
                    </a:cubicBezTo>
                    <a:cubicBezTo>
                      <a:pt x="460" y="127"/>
                      <a:pt x="444" y="109"/>
                      <a:pt x="402" y="77"/>
                    </a:cubicBezTo>
                    <a:cubicBezTo>
                      <a:pt x="344" y="43"/>
                      <a:pt x="310" y="35"/>
                      <a:pt x="243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172250" y="2808800"/>
                <a:ext cx="773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870" extrusionOk="0">
                    <a:moveTo>
                      <a:pt x="510" y="1"/>
                    </a:moveTo>
                    <a:cubicBezTo>
                      <a:pt x="502" y="17"/>
                      <a:pt x="494" y="27"/>
                      <a:pt x="486" y="43"/>
                    </a:cubicBezTo>
                    <a:cubicBezTo>
                      <a:pt x="418" y="51"/>
                      <a:pt x="385" y="59"/>
                      <a:pt x="317" y="77"/>
                    </a:cubicBezTo>
                    <a:cubicBezTo>
                      <a:pt x="351" y="85"/>
                      <a:pt x="367" y="93"/>
                      <a:pt x="402" y="109"/>
                    </a:cubicBezTo>
                    <a:cubicBezTo>
                      <a:pt x="327" y="143"/>
                      <a:pt x="285" y="159"/>
                      <a:pt x="209" y="193"/>
                    </a:cubicBezTo>
                    <a:cubicBezTo>
                      <a:pt x="167" y="235"/>
                      <a:pt x="151" y="251"/>
                      <a:pt x="117" y="294"/>
                    </a:cubicBezTo>
                    <a:cubicBezTo>
                      <a:pt x="67" y="344"/>
                      <a:pt x="43" y="378"/>
                      <a:pt x="0" y="428"/>
                    </a:cubicBezTo>
                    <a:cubicBezTo>
                      <a:pt x="151" y="486"/>
                      <a:pt x="227" y="510"/>
                      <a:pt x="377" y="578"/>
                    </a:cubicBezTo>
                    <a:cubicBezTo>
                      <a:pt x="428" y="602"/>
                      <a:pt x="460" y="618"/>
                      <a:pt x="510" y="653"/>
                    </a:cubicBezTo>
                    <a:lnTo>
                      <a:pt x="510" y="695"/>
                    </a:lnTo>
                    <a:lnTo>
                      <a:pt x="678" y="695"/>
                    </a:lnTo>
                    <a:cubicBezTo>
                      <a:pt x="686" y="729"/>
                      <a:pt x="694" y="745"/>
                      <a:pt x="702" y="769"/>
                    </a:cubicBezTo>
                    <a:cubicBezTo>
                      <a:pt x="845" y="779"/>
                      <a:pt x="911" y="787"/>
                      <a:pt x="1045" y="795"/>
                    </a:cubicBezTo>
                    <a:cubicBezTo>
                      <a:pt x="1180" y="779"/>
                      <a:pt x="1238" y="769"/>
                      <a:pt x="1370" y="753"/>
                    </a:cubicBezTo>
                    <a:cubicBezTo>
                      <a:pt x="1438" y="711"/>
                      <a:pt x="1480" y="687"/>
                      <a:pt x="1555" y="636"/>
                    </a:cubicBezTo>
                    <a:cubicBezTo>
                      <a:pt x="1681" y="586"/>
                      <a:pt x="1747" y="568"/>
                      <a:pt x="1881" y="528"/>
                    </a:cubicBezTo>
                    <a:cubicBezTo>
                      <a:pt x="2140" y="610"/>
                      <a:pt x="2265" y="653"/>
                      <a:pt x="2523" y="745"/>
                    </a:cubicBezTo>
                    <a:cubicBezTo>
                      <a:pt x="2634" y="787"/>
                      <a:pt x="2684" y="811"/>
                      <a:pt x="2792" y="853"/>
                    </a:cubicBezTo>
                    <a:cubicBezTo>
                      <a:pt x="2916" y="861"/>
                      <a:pt x="2992" y="861"/>
                      <a:pt x="3093" y="869"/>
                    </a:cubicBezTo>
                    <a:cubicBezTo>
                      <a:pt x="2257" y="528"/>
                      <a:pt x="1396" y="243"/>
                      <a:pt x="510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162225" y="2827800"/>
                <a:ext cx="177600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3035" extrusionOk="0">
                    <a:moveTo>
                      <a:pt x="2299" y="1"/>
                    </a:moveTo>
                    <a:cubicBezTo>
                      <a:pt x="2256" y="77"/>
                      <a:pt x="2240" y="119"/>
                      <a:pt x="2190" y="193"/>
                    </a:cubicBezTo>
                    <a:cubicBezTo>
                      <a:pt x="2333" y="251"/>
                      <a:pt x="2407" y="286"/>
                      <a:pt x="2549" y="344"/>
                    </a:cubicBezTo>
                    <a:cubicBezTo>
                      <a:pt x="2615" y="386"/>
                      <a:pt x="2649" y="410"/>
                      <a:pt x="2716" y="452"/>
                    </a:cubicBezTo>
                    <a:cubicBezTo>
                      <a:pt x="2591" y="486"/>
                      <a:pt x="2523" y="502"/>
                      <a:pt x="2399" y="536"/>
                    </a:cubicBezTo>
                    <a:cubicBezTo>
                      <a:pt x="2214" y="610"/>
                      <a:pt x="2132" y="653"/>
                      <a:pt x="1948" y="729"/>
                    </a:cubicBezTo>
                    <a:cubicBezTo>
                      <a:pt x="1932" y="803"/>
                      <a:pt x="1914" y="845"/>
                      <a:pt x="1889" y="929"/>
                    </a:cubicBezTo>
                    <a:cubicBezTo>
                      <a:pt x="1813" y="971"/>
                      <a:pt x="1781" y="995"/>
                      <a:pt x="1705" y="1038"/>
                    </a:cubicBezTo>
                    <a:cubicBezTo>
                      <a:pt x="1671" y="1088"/>
                      <a:pt x="1655" y="1112"/>
                      <a:pt x="1631" y="1162"/>
                    </a:cubicBezTo>
                    <a:cubicBezTo>
                      <a:pt x="1555" y="1204"/>
                      <a:pt x="1520" y="1230"/>
                      <a:pt x="1446" y="1262"/>
                    </a:cubicBezTo>
                    <a:cubicBezTo>
                      <a:pt x="1312" y="1288"/>
                      <a:pt x="1246" y="1296"/>
                      <a:pt x="1103" y="1322"/>
                    </a:cubicBezTo>
                    <a:cubicBezTo>
                      <a:pt x="1079" y="1372"/>
                      <a:pt x="1061" y="1405"/>
                      <a:pt x="1037" y="1463"/>
                    </a:cubicBezTo>
                    <a:cubicBezTo>
                      <a:pt x="819" y="1523"/>
                      <a:pt x="710" y="1555"/>
                      <a:pt x="486" y="1631"/>
                    </a:cubicBezTo>
                    <a:cubicBezTo>
                      <a:pt x="718" y="1623"/>
                      <a:pt x="837" y="1623"/>
                      <a:pt x="1079" y="1623"/>
                    </a:cubicBezTo>
                    <a:cubicBezTo>
                      <a:pt x="1180" y="1639"/>
                      <a:pt x="1230" y="1647"/>
                      <a:pt x="1330" y="1663"/>
                    </a:cubicBezTo>
                    <a:cubicBezTo>
                      <a:pt x="1462" y="1681"/>
                      <a:pt x="1530" y="1689"/>
                      <a:pt x="1663" y="1713"/>
                    </a:cubicBezTo>
                    <a:cubicBezTo>
                      <a:pt x="1739" y="1824"/>
                      <a:pt x="1771" y="1874"/>
                      <a:pt x="1839" y="1982"/>
                    </a:cubicBezTo>
                    <a:cubicBezTo>
                      <a:pt x="1547" y="2040"/>
                      <a:pt x="1396" y="2074"/>
                      <a:pt x="1095" y="2141"/>
                    </a:cubicBezTo>
                    <a:cubicBezTo>
                      <a:pt x="744" y="2207"/>
                      <a:pt x="560" y="2249"/>
                      <a:pt x="201" y="2325"/>
                    </a:cubicBezTo>
                    <a:cubicBezTo>
                      <a:pt x="127" y="2365"/>
                      <a:pt x="85" y="2391"/>
                      <a:pt x="0" y="2433"/>
                    </a:cubicBezTo>
                    <a:cubicBezTo>
                      <a:pt x="34" y="2475"/>
                      <a:pt x="50" y="2492"/>
                      <a:pt x="93" y="2526"/>
                    </a:cubicBezTo>
                    <a:cubicBezTo>
                      <a:pt x="185" y="2642"/>
                      <a:pt x="227" y="2700"/>
                      <a:pt x="317" y="2808"/>
                    </a:cubicBezTo>
                    <a:cubicBezTo>
                      <a:pt x="327" y="2867"/>
                      <a:pt x="327" y="2893"/>
                      <a:pt x="335" y="2943"/>
                    </a:cubicBezTo>
                    <a:cubicBezTo>
                      <a:pt x="452" y="2977"/>
                      <a:pt x="510" y="3001"/>
                      <a:pt x="618" y="3035"/>
                    </a:cubicBezTo>
                    <a:cubicBezTo>
                      <a:pt x="768" y="3027"/>
                      <a:pt x="845" y="3017"/>
                      <a:pt x="995" y="3009"/>
                    </a:cubicBezTo>
                    <a:cubicBezTo>
                      <a:pt x="1153" y="3001"/>
                      <a:pt x="1238" y="2993"/>
                      <a:pt x="1396" y="2977"/>
                    </a:cubicBezTo>
                    <a:cubicBezTo>
                      <a:pt x="1713" y="2901"/>
                      <a:pt x="1871" y="2858"/>
                      <a:pt x="2190" y="2792"/>
                    </a:cubicBezTo>
                    <a:cubicBezTo>
                      <a:pt x="2441" y="2684"/>
                      <a:pt x="2565" y="2626"/>
                      <a:pt x="2816" y="2516"/>
                    </a:cubicBezTo>
                    <a:cubicBezTo>
                      <a:pt x="2842" y="2483"/>
                      <a:pt x="2850" y="2465"/>
                      <a:pt x="2884" y="2433"/>
                    </a:cubicBezTo>
                    <a:cubicBezTo>
                      <a:pt x="2834" y="2407"/>
                      <a:pt x="2808" y="2399"/>
                      <a:pt x="2766" y="2383"/>
                    </a:cubicBezTo>
                    <a:cubicBezTo>
                      <a:pt x="2784" y="2315"/>
                      <a:pt x="2792" y="2283"/>
                      <a:pt x="2808" y="2215"/>
                    </a:cubicBezTo>
                    <a:cubicBezTo>
                      <a:pt x="2958" y="2098"/>
                      <a:pt x="3035" y="2048"/>
                      <a:pt x="3175" y="1940"/>
                    </a:cubicBezTo>
                    <a:lnTo>
                      <a:pt x="3175" y="1782"/>
                    </a:lnTo>
                    <a:cubicBezTo>
                      <a:pt x="3393" y="1764"/>
                      <a:pt x="3502" y="1764"/>
                      <a:pt x="3718" y="1756"/>
                    </a:cubicBezTo>
                    <a:cubicBezTo>
                      <a:pt x="3953" y="1663"/>
                      <a:pt x="4069" y="1623"/>
                      <a:pt x="4296" y="1539"/>
                    </a:cubicBezTo>
                    <a:cubicBezTo>
                      <a:pt x="4488" y="1573"/>
                      <a:pt x="4579" y="1589"/>
                      <a:pt x="4771" y="1631"/>
                    </a:cubicBezTo>
                    <a:cubicBezTo>
                      <a:pt x="5022" y="1689"/>
                      <a:pt x="5140" y="1723"/>
                      <a:pt x="5391" y="1790"/>
                    </a:cubicBezTo>
                    <a:cubicBezTo>
                      <a:pt x="5750" y="1848"/>
                      <a:pt x="5924" y="1882"/>
                      <a:pt x="6283" y="1964"/>
                    </a:cubicBezTo>
                    <a:cubicBezTo>
                      <a:pt x="6376" y="2074"/>
                      <a:pt x="6418" y="2125"/>
                      <a:pt x="6510" y="2225"/>
                    </a:cubicBezTo>
                    <a:cubicBezTo>
                      <a:pt x="6426" y="2265"/>
                      <a:pt x="6376" y="2283"/>
                      <a:pt x="6283" y="2325"/>
                    </a:cubicBezTo>
                    <a:cubicBezTo>
                      <a:pt x="6494" y="2349"/>
                      <a:pt x="6594" y="2365"/>
                      <a:pt x="6795" y="2399"/>
                    </a:cubicBezTo>
                    <a:cubicBezTo>
                      <a:pt x="6769" y="2365"/>
                      <a:pt x="6753" y="2349"/>
                      <a:pt x="6726" y="2315"/>
                    </a:cubicBezTo>
                    <a:cubicBezTo>
                      <a:pt x="6785" y="2299"/>
                      <a:pt x="6819" y="2291"/>
                      <a:pt x="6877" y="2265"/>
                    </a:cubicBezTo>
                    <a:lnTo>
                      <a:pt x="6945" y="2133"/>
                    </a:lnTo>
                    <a:cubicBezTo>
                      <a:pt x="6885" y="2064"/>
                      <a:pt x="6853" y="2032"/>
                      <a:pt x="6795" y="1974"/>
                    </a:cubicBezTo>
                    <a:lnTo>
                      <a:pt x="6795" y="1974"/>
                    </a:lnTo>
                    <a:cubicBezTo>
                      <a:pt x="6911" y="1990"/>
                      <a:pt x="6977" y="2006"/>
                      <a:pt x="7103" y="2032"/>
                    </a:cubicBezTo>
                    <a:cubicBezTo>
                      <a:pt x="6935" y="1964"/>
                      <a:pt x="6853" y="1932"/>
                      <a:pt x="6694" y="1874"/>
                    </a:cubicBezTo>
                    <a:cubicBezTo>
                      <a:pt x="6602" y="1856"/>
                      <a:pt x="6552" y="1848"/>
                      <a:pt x="6460" y="1832"/>
                    </a:cubicBezTo>
                    <a:cubicBezTo>
                      <a:pt x="6402" y="1806"/>
                      <a:pt x="6376" y="1798"/>
                      <a:pt x="6317" y="1774"/>
                    </a:cubicBezTo>
                    <a:cubicBezTo>
                      <a:pt x="6143" y="1748"/>
                      <a:pt x="6059" y="1731"/>
                      <a:pt x="5882" y="1705"/>
                    </a:cubicBezTo>
                    <a:cubicBezTo>
                      <a:pt x="5724" y="1647"/>
                      <a:pt x="5642" y="1623"/>
                      <a:pt x="5481" y="1563"/>
                    </a:cubicBezTo>
                    <a:cubicBezTo>
                      <a:pt x="5307" y="1513"/>
                      <a:pt x="5222" y="1489"/>
                      <a:pt x="5048" y="1447"/>
                    </a:cubicBezTo>
                    <a:cubicBezTo>
                      <a:pt x="5064" y="1405"/>
                      <a:pt x="5072" y="1381"/>
                      <a:pt x="5090" y="1338"/>
                    </a:cubicBezTo>
                    <a:cubicBezTo>
                      <a:pt x="5164" y="1354"/>
                      <a:pt x="5206" y="1372"/>
                      <a:pt x="5281" y="1397"/>
                    </a:cubicBezTo>
                    <a:cubicBezTo>
                      <a:pt x="5415" y="1405"/>
                      <a:pt x="5481" y="1413"/>
                      <a:pt x="5615" y="1431"/>
                    </a:cubicBezTo>
                    <a:cubicBezTo>
                      <a:pt x="5800" y="1489"/>
                      <a:pt x="5892" y="1513"/>
                      <a:pt x="6067" y="1573"/>
                    </a:cubicBezTo>
                    <a:cubicBezTo>
                      <a:pt x="6283" y="1613"/>
                      <a:pt x="6444" y="1647"/>
                      <a:pt x="6610" y="1689"/>
                    </a:cubicBezTo>
                    <a:cubicBezTo>
                      <a:pt x="5750" y="1162"/>
                      <a:pt x="4847" y="695"/>
                      <a:pt x="3911" y="286"/>
                    </a:cubicBezTo>
                    <a:cubicBezTo>
                      <a:pt x="3853" y="286"/>
                      <a:pt x="3795" y="278"/>
                      <a:pt x="3718" y="270"/>
                    </a:cubicBezTo>
                    <a:cubicBezTo>
                      <a:pt x="3676" y="260"/>
                      <a:pt x="3652" y="251"/>
                      <a:pt x="3610" y="243"/>
                    </a:cubicBezTo>
                    <a:cubicBezTo>
                      <a:pt x="3552" y="270"/>
                      <a:pt x="3518" y="278"/>
                      <a:pt x="3460" y="294"/>
                    </a:cubicBezTo>
                    <a:cubicBezTo>
                      <a:pt x="3343" y="310"/>
                      <a:pt x="3285" y="320"/>
                      <a:pt x="3167" y="344"/>
                    </a:cubicBezTo>
                    <a:cubicBezTo>
                      <a:pt x="3016" y="320"/>
                      <a:pt x="2934" y="302"/>
                      <a:pt x="2784" y="278"/>
                    </a:cubicBezTo>
                    <a:lnTo>
                      <a:pt x="3243" y="278"/>
                    </a:lnTo>
                    <a:cubicBezTo>
                      <a:pt x="3217" y="201"/>
                      <a:pt x="3209" y="169"/>
                      <a:pt x="3193" y="93"/>
                    </a:cubicBezTo>
                    <a:cubicBezTo>
                      <a:pt x="3175" y="151"/>
                      <a:pt x="3167" y="185"/>
                      <a:pt x="3143" y="243"/>
                    </a:cubicBezTo>
                    <a:cubicBezTo>
                      <a:pt x="2984" y="219"/>
                      <a:pt x="2908" y="201"/>
                      <a:pt x="2742" y="177"/>
                    </a:cubicBezTo>
                    <a:cubicBezTo>
                      <a:pt x="2758" y="151"/>
                      <a:pt x="2766" y="135"/>
                      <a:pt x="2784" y="101"/>
                    </a:cubicBezTo>
                    <a:cubicBezTo>
                      <a:pt x="2692" y="77"/>
                      <a:pt x="2641" y="59"/>
                      <a:pt x="2557" y="43"/>
                    </a:cubicBezTo>
                    <a:cubicBezTo>
                      <a:pt x="2457" y="27"/>
                      <a:pt x="2407" y="19"/>
                      <a:pt x="2299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151800" y="2886725"/>
                <a:ext cx="34885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3954" h="6251" extrusionOk="0">
                    <a:moveTo>
                      <a:pt x="5940" y="0"/>
                    </a:moveTo>
                    <a:cubicBezTo>
                      <a:pt x="5748" y="18"/>
                      <a:pt x="5647" y="26"/>
                      <a:pt x="5457" y="50"/>
                    </a:cubicBezTo>
                    <a:cubicBezTo>
                      <a:pt x="5288" y="58"/>
                      <a:pt x="5206" y="58"/>
                      <a:pt x="5038" y="76"/>
                    </a:cubicBezTo>
                    <a:cubicBezTo>
                      <a:pt x="4579" y="135"/>
                      <a:pt x="4354" y="169"/>
                      <a:pt x="3885" y="251"/>
                    </a:cubicBezTo>
                    <a:cubicBezTo>
                      <a:pt x="3684" y="327"/>
                      <a:pt x="3584" y="359"/>
                      <a:pt x="3383" y="435"/>
                    </a:cubicBezTo>
                    <a:cubicBezTo>
                      <a:pt x="3317" y="469"/>
                      <a:pt x="3283" y="485"/>
                      <a:pt x="3209" y="520"/>
                    </a:cubicBezTo>
                    <a:cubicBezTo>
                      <a:pt x="3066" y="536"/>
                      <a:pt x="3000" y="544"/>
                      <a:pt x="2850" y="570"/>
                    </a:cubicBezTo>
                    <a:cubicBezTo>
                      <a:pt x="2631" y="602"/>
                      <a:pt x="2523" y="620"/>
                      <a:pt x="2306" y="652"/>
                    </a:cubicBezTo>
                    <a:cubicBezTo>
                      <a:pt x="2198" y="694"/>
                      <a:pt x="2138" y="710"/>
                      <a:pt x="2030" y="752"/>
                    </a:cubicBezTo>
                    <a:cubicBezTo>
                      <a:pt x="1988" y="820"/>
                      <a:pt x="1972" y="852"/>
                      <a:pt x="1929" y="921"/>
                    </a:cubicBezTo>
                    <a:cubicBezTo>
                      <a:pt x="1747" y="1021"/>
                      <a:pt x="1655" y="1071"/>
                      <a:pt x="1462" y="1179"/>
                    </a:cubicBezTo>
                    <a:cubicBezTo>
                      <a:pt x="1436" y="1245"/>
                      <a:pt x="1420" y="1280"/>
                      <a:pt x="1396" y="1346"/>
                    </a:cubicBezTo>
                    <a:cubicBezTo>
                      <a:pt x="1428" y="1422"/>
                      <a:pt x="1446" y="1462"/>
                      <a:pt x="1486" y="1538"/>
                    </a:cubicBezTo>
                    <a:cubicBezTo>
                      <a:pt x="1396" y="1612"/>
                      <a:pt x="1346" y="1655"/>
                      <a:pt x="1254" y="1731"/>
                    </a:cubicBezTo>
                    <a:cubicBezTo>
                      <a:pt x="1103" y="1797"/>
                      <a:pt x="1027" y="1831"/>
                      <a:pt x="877" y="1905"/>
                    </a:cubicBezTo>
                    <a:cubicBezTo>
                      <a:pt x="794" y="1981"/>
                      <a:pt x="752" y="2024"/>
                      <a:pt x="660" y="2106"/>
                    </a:cubicBezTo>
                    <a:cubicBezTo>
                      <a:pt x="560" y="2214"/>
                      <a:pt x="502" y="2264"/>
                      <a:pt x="393" y="2364"/>
                    </a:cubicBezTo>
                    <a:cubicBezTo>
                      <a:pt x="243" y="2575"/>
                      <a:pt x="159" y="2683"/>
                      <a:pt x="0" y="2892"/>
                    </a:cubicBezTo>
                    <a:cubicBezTo>
                      <a:pt x="117" y="2916"/>
                      <a:pt x="183" y="2934"/>
                      <a:pt x="301" y="2966"/>
                    </a:cubicBezTo>
                    <a:cubicBezTo>
                      <a:pt x="325" y="3008"/>
                      <a:pt x="333" y="3026"/>
                      <a:pt x="359" y="3066"/>
                    </a:cubicBezTo>
                    <a:cubicBezTo>
                      <a:pt x="409" y="3108"/>
                      <a:pt x="433" y="3127"/>
                      <a:pt x="494" y="3167"/>
                    </a:cubicBezTo>
                    <a:cubicBezTo>
                      <a:pt x="476" y="3259"/>
                      <a:pt x="467" y="3309"/>
                      <a:pt x="451" y="3409"/>
                    </a:cubicBezTo>
                    <a:cubicBezTo>
                      <a:pt x="433" y="3467"/>
                      <a:pt x="425" y="3502"/>
                      <a:pt x="417" y="3568"/>
                    </a:cubicBezTo>
                    <a:cubicBezTo>
                      <a:pt x="476" y="3594"/>
                      <a:pt x="510" y="3602"/>
                      <a:pt x="568" y="3628"/>
                    </a:cubicBezTo>
                    <a:cubicBezTo>
                      <a:pt x="610" y="3660"/>
                      <a:pt x="626" y="3678"/>
                      <a:pt x="668" y="3710"/>
                    </a:cubicBezTo>
                    <a:cubicBezTo>
                      <a:pt x="845" y="3686"/>
                      <a:pt x="935" y="3678"/>
                      <a:pt x="1111" y="3652"/>
                    </a:cubicBezTo>
                    <a:cubicBezTo>
                      <a:pt x="1296" y="3668"/>
                      <a:pt x="1386" y="3678"/>
                      <a:pt x="1570" y="3694"/>
                    </a:cubicBezTo>
                    <a:cubicBezTo>
                      <a:pt x="1705" y="3694"/>
                      <a:pt x="1771" y="3702"/>
                      <a:pt x="1905" y="3702"/>
                    </a:cubicBezTo>
                    <a:cubicBezTo>
                      <a:pt x="2014" y="3736"/>
                      <a:pt x="2064" y="3752"/>
                      <a:pt x="2172" y="3786"/>
                    </a:cubicBezTo>
                    <a:cubicBezTo>
                      <a:pt x="2531" y="3768"/>
                      <a:pt x="2716" y="3768"/>
                      <a:pt x="3083" y="3768"/>
                    </a:cubicBezTo>
                    <a:cubicBezTo>
                      <a:pt x="3291" y="3760"/>
                      <a:pt x="3401" y="3760"/>
                      <a:pt x="3610" y="3752"/>
                    </a:cubicBezTo>
                    <a:cubicBezTo>
                      <a:pt x="3827" y="3702"/>
                      <a:pt x="3935" y="3686"/>
                      <a:pt x="4153" y="3636"/>
                    </a:cubicBezTo>
                    <a:cubicBezTo>
                      <a:pt x="4563" y="3552"/>
                      <a:pt x="4763" y="3510"/>
                      <a:pt x="5156" y="3443"/>
                    </a:cubicBezTo>
                    <a:cubicBezTo>
                      <a:pt x="5507" y="3367"/>
                      <a:pt x="5682" y="3335"/>
                      <a:pt x="6024" y="3277"/>
                    </a:cubicBezTo>
                    <a:cubicBezTo>
                      <a:pt x="6349" y="3209"/>
                      <a:pt x="6518" y="3185"/>
                      <a:pt x="6835" y="3143"/>
                    </a:cubicBezTo>
                    <a:cubicBezTo>
                      <a:pt x="7111" y="3201"/>
                      <a:pt x="7252" y="3235"/>
                      <a:pt x="7537" y="3301"/>
                    </a:cubicBezTo>
                    <a:cubicBezTo>
                      <a:pt x="7845" y="3293"/>
                      <a:pt x="8004" y="3293"/>
                      <a:pt x="8315" y="3293"/>
                    </a:cubicBezTo>
                    <a:cubicBezTo>
                      <a:pt x="8405" y="3393"/>
                      <a:pt x="8447" y="3443"/>
                      <a:pt x="8531" y="3552"/>
                    </a:cubicBezTo>
                    <a:lnTo>
                      <a:pt x="8531" y="3686"/>
                    </a:lnTo>
                    <a:cubicBezTo>
                      <a:pt x="8531" y="3718"/>
                      <a:pt x="8523" y="3736"/>
                      <a:pt x="8523" y="3768"/>
                    </a:cubicBezTo>
                    <a:cubicBezTo>
                      <a:pt x="8806" y="3869"/>
                      <a:pt x="8948" y="3929"/>
                      <a:pt x="9241" y="4037"/>
                    </a:cubicBezTo>
                    <a:cubicBezTo>
                      <a:pt x="9418" y="4145"/>
                      <a:pt x="9508" y="4203"/>
                      <a:pt x="9684" y="4320"/>
                    </a:cubicBezTo>
                    <a:cubicBezTo>
                      <a:pt x="9700" y="4354"/>
                      <a:pt x="9708" y="4370"/>
                      <a:pt x="9726" y="4412"/>
                    </a:cubicBezTo>
                    <a:cubicBezTo>
                      <a:pt x="9801" y="4488"/>
                      <a:pt x="9843" y="4520"/>
                      <a:pt x="9909" y="4596"/>
                    </a:cubicBezTo>
                    <a:cubicBezTo>
                      <a:pt x="9801" y="4663"/>
                      <a:pt x="9742" y="4705"/>
                      <a:pt x="9626" y="4771"/>
                    </a:cubicBezTo>
                    <a:cubicBezTo>
                      <a:pt x="9568" y="4871"/>
                      <a:pt x="9534" y="4931"/>
                      <a:pt x="9468" y="5032"/>
                    </a:cubicBezTo>
                    <a:cubicBezTo>
                      <a:pt x="9642" y="5156"/>
                      <a:pt x="9726" y="5214"/>
                      <a:pt x="9893" y="5340"/>
                    </a:cubicBezTo>
                    <a:cubicBezTo>
                      <a:pt x="9985" y="5473"/>
                      <a:pt x="10035" y="5533"/>
                      <a:pt x="10127" y="5665"/>
                    </a:cubicBezTo>
                    <a:cubicBezTo>
                      <a:pt x="10202" y="5734"/>
                      <a:pt x="10236" y="5766"/>
                      <a:pt x="10310" y="5842"/>
                    </a:cubicBezTo>
                    <a:cubicBezTo>
                      <a:pt x="10402" y="5908"/>
                      <a:pt x="10452" y="5950"/>
                      <a:pt x="10545" y="6016"/>
                    </a:cubicBezTo>
                    <a:cubicBezTo>
                      <a:pt x="10561" y="6066"/>
                      <a:pt x="10571" y="6084"/>
                      <a:pt x="10587" y="6125"/>
                    </a:cubicBezTo>
                    <a:cubicBezTo>
                      <a:pt x="10587" y="6167"/>
                      <a:pt x="10587" y="6185"/>
                      <a:pt x="10579" y="6217"/>
                    </a:cubicBezTo>
                    <a:cubicBezTo>
                      <a:pt x="10811" y="6235"/>
                      <a:pt x="10930" y="6235"/>
                      <a:pt x="11154" y="6251"/>
                    </a:cubicBezTo>
                    <a:cubicBezTo>
                      <a:pt x="11608" y="6221"/>
                      <a:pt x="12057" y="6195"/>
                      <a:pt x="12502" y="6195"/>
                    </a:cubicBezTo>
                    <a:cubicBezTo>
                      <a:pt x="12680" y="6195"/>
                      <a:pt x="12858" y="6199"/>
                      <a:pt x="13035" y="6209"/>
                    </a:cubicBezTo>
                    <a:cubicBezTo>
                      <a:pt x="13186" y="6193"/>
                      <a:pt x="13260" y="6185"/>
                      <a:pt x="13410" y="6175"/>
                    </a:cubicBezTo>
                    <a:cubicBezTo>
                      <a:pt x="13468" y="6135"/>
                      <a:pt x="13495" y="6117"/>
                      <a:pt x="13553" y="6074"/>
                    </a:cubicBezTo>
                    <a:cubicBezTo>
                      <a:pt x="13719" y="6093"/>
                      <a:pt x="13795" y="6101"/>
                      <a:pt x="13954" y="6125"/>
                    </a:cubicBezTo>
                    <a:cubicBezTo>
                      <a:pt x="12608" y="4019"/>
                      <a:pt x="10904" y="2174"/>
                      <a:pt x="8932" y="652"/>
                    </a:cubicBezTo>
                    <a:lnTo>
                      <a:pt x="8856" y="652"/>
                    </a:lnTo>
                    <a:cubicBezTo>
                      <a:pt x="8882" y="736"/>
                      <a:pt x="8890" y="778"/>
                      <a:pt x="8906" y="860"/>
                    </a:cubicBezTo>
                    <a:cubicBezTo>
                      <a:pt x="8740" y="810"/>
                      <a:pt x="8656" y="794"/>
                      <a:pt x="8481" y="752"/>
                    </a:cubicBezTo>
                    <a:cubicBezTo>
                      <a:pt x="8281" y="710"/>
                      <a:pt x="8172" y="686"/>
                      <a:pt x="7964" y="652"/>
                    </a:cubicBezTo>
                    <a:cubicBezTo>
                      <a:pt x="7871" y="610"/>
                      <a:pt x="7821" y="586"/>
                      <a:pt x="7729" y="544"/>
                    </a:cubicBezTo>
                    <a:cubicBezTo>
                      <a:pt x="7603" y="520"/>
                      <a:pt x="7537" y="501"/>
                      <a:pt x="7412" y="485"/>
                    </a:cubicBezTo>
                    <a:cubicBezTo>
                      <a:pt x="7151" y="459"/>
                      <a:pt x="7019" y="443"/>
                      <a:pt x="6760" y="435"/>
                    </a:cubicBezTo>
                    <a:cubicBezTo>
                      <a:pt x="6600" y="401"/>
                      <a:pt x="6526" y="385"/>
                      <a:pt x="6367" y="359"/>
                    </a:cubicBezTo>
                    <a:cubicBezTo>
                      <a:pt x="6391" y="309"/>
                      <a:pt x="6409" y="285"/>
                      <a:pt x="6434" y="235"/>
                    </a:cubicBezTo>
                    <a:cubicBezTo>
                      <a:pt x="6341" y="185"/>
                      <a:pt x="6291" y="159"/>
                      <a:pt x="6199" y="108"/>
                    </a:cubicBezTo>
                    <a:cubicBezTo>
                      <a:pt x="6099" y="68"/>
                      <a:pt x="6040" y="42"/>
                      <a:pt x="5940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3121250" y="2852875"/>
                <a:ext cx="284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645" extrusionOk="0">
                    <a:moveTo>
                      <a:pt x="771" y="1"/>
                    </a:moveTo>
                    <a:cubicBezTo>
                      <a:pt x="570" y="69"/>
                      <a:pt x="470" y="109"/>
                      <a:pt x="270" y="177"/>
                    </a:cubicBezTo>
                    <a:cubicBezTo>
                      <a:pt x="252" y="209"/>
                      <a:pt x="244" y="227"/>
                      <a:pt x="228" y="259"/>
                    </a:cubicBezTo>
                    <a:cubicBezTo>
                      <a:pt x="135" y="293"/>
                      <a:pt x="93" y="309"/>
                      <a:pt x="1" y="343"/>
                    </a:cubicBezTo>
                    <a:cubicBezTo>
                      <a:pt x="101" y="386"/>
                      <a:pt x="143" y="410"/>
                      <a:pt x="244" y="452"/>
                    </a:cubicBezTo>
                    <a:cubicBezTo>
                      <a:pt x="236" y="528"/>
                      <a:pt x="236" y="570"/>
                      <a:pt x="228" y="644"/>
                    </a:cubicBezTo>
                    <a:cubicBezTo>
                      <a:pt x="470" y="570"/>
                      <a:pt x="595" y="536"/>
                      <a:pt x="837" y="470"/>
                    </a:cubicBezTo>
                    <a:cubicBezTo>
                      <a:pt x="964" y="386"/>
                      <a:pt x="1022" y="343"/>
                      <a:pt x="1138" y="259"/>
                    </a:cubicBezTo>
                    <a:cubicBezTo>
                      <a:pt x="1080" y="193"/>
                      <a:pt x="1054" y="169"/>
                      <a:pt x="996" y="101"/>
                    </a:cubicBezTo>
                    <a:cubicBezTo>
                      <a:pt x="903" y="59"/>
                      <a:pt x="863" y="43"/>
                      <a:pt x="771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131100" y="2839950"/>
                <a:ext cx="70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987" extrusionOk="0">
                    <a:moveTo>
                      <a:pt x="409" y="0"/>
                    </a:moveTo>
                    <a:cubicBezTo>
                      <a:pt x="277" y="84"/>
                      <a:pt x="209" y="116"/>
                      <a:pt x="76" y="201"/>
                    </a:cubicBezTo>
                    <a:cubicBezTo>
                      <a:pt x="50" y="243"/>
                      <a:pt x="34" y="267"/>
                      <a:pt x="0" y="309"/>
                    </a:cubicBezTo>
                    <a:cubicBezTo>
                      <a:pt x="126" y="351"/>
                      <a:pt x="193" y="367"/>
                      <a:pt x="319" y="401"/>
                    </a:cubicBezTo>
                    <a:cubicBezTo>
                      <a:pt x="351" y="425"/>
                      <a:pt x="377" y="435"/>
                      <a:pt x="409" y="451"/>
                    </a:cubicBezTo>
                    <a:cubicBezTo>
                      <a:pt x="477" y="425"/>
                      <a:pt x="501" y="417"/>
                      <a:pt x="570" y="401"/>
                    </a:cubicBezTo>
                    <a:cubicBezTo>
                      <a:pt x="636" y="435"/>
                      <a:pt x="670" y="443"/>
                      <a:pt x="736" y="475"/>
                    </a:cubicBezTo>
                    <a:cubicBezTo>
                      <a:pt x="844" y="459"/>
                      <a:pt x="902" y="443"/>
                      <a:pt x="1011" y="425"/>
                    </a:cubicBezTo>
                    <a:cubicBezTo>
                      <a:pt x="1121" y="451"/>
                      <a:pt x="1179" y="459"/>
                      <a:pt x="1287" y="485"/>
                    </a:cubicBezTo>
                    <a:cubicBezTo>
                      <a:pt x="1237" y="526"/>
                      <a:pt x="1211" y="544"/>
                      <a:pt x="1161" y="586"/>
                    </a:cubicBezTo>
                    <a:cubicBezTo>
                      <a:pt x="1137" y="610"/>
                      <a:pt x="1129" y="626"/>
                      <a:pt x="1111" y="652"/>
                    </a:cubicBezTo>
                    <a:lnTo>
                      <a:pt x="1171" y="768"/>
                    </a:lnTo>
                    <a:cubicBezTo>
                      <a:pt x="1362" y="768"/>
                      <a:pt x="1454" y="768"/>
                      <a:pt x="1646" y="776"/>
                    </a:cubicBezTo>
                    <a:cubicBezTo>
                      <a:pt x="1530" y="836"/>
                      <a:pt x="1480" y="868"/>
                      <a:pt x="1362" y="937"/>
                    </a:cubicBezTo>
                    <a:cubicBezTo>
                      <a:pt x="1396" y="953"/>
                      <a:pt x="1412" y="969"/>
                      <a:pt x="1446" y="987"/>
                    </a:cubicBezTo>
                    <a:cubicBezTo>
                      <a:pt x="1538" y="961"/>
                      <a:pt x="1580" y="953"/>
                      <a:pt x="1673" y="919"/>
                    </a:cubicBezTo>
                    <a:cubicBezTo>
                      <a:pt x="1723" y="895"/>
                      <a:pt x="1755" y="876"/>
                      <a:pt x="1805" y="844"/>
                    </a:cubicBezTo>
                    <a:cubicBezTo>
                      <a:pt x="2013" y="786"/>
                      <a:pt x="2114" y="760"/>
                      <a:pt x="2324" y="702"/>
                    </a:cubicBezTo>
                    <a:cubicBezTo>
                      <a:pt x="2515" y="636"/>
                      <a:pt x="2615" y="602"/>
                      <a:pt x="2808" y="536"/>
                    </a:cubicBezTo>
                    <a:cubicBezTo>
                      <a:pt x="2733" y="518"/>
                      <a:pt x="2699" y="509"/>
                      <a:pt x="2633" y="493"/>
                    </a:cubicBezTo>
                    <a:cubicBezTo>
                      <a:pt x="2583" y="425"/>
                      <a:pt x="2565" y="401"/>
                      <a:pt x="2515" y="335"/>
                    </a:cubicBezTo>
                    <a:cubicBezTo>
                      <a:pt x="2398" y="351"/>
                      <a:pt x="2340" y="359"/>
                      <a:pt x="2224" y="385"/>
                    </a:cubicBezTo>
                    <a:cubicBezTo>
                      <a:pt x="1905" y="317"/>
                      <a:pt x="1747" y="293"/>
                      <a:pt x="1438" y="243"/>
                    </a:cubicBezTo>
                    <a:cubicBezTo>
                      <a:pt x="1346" y="225"/>
                      <a:pt x="1295" y="217"/>
                      <a:pt x="1203" y="209"/>
                    </a:cubicBezTo>
                    <a:cubicBezTo>
                      <a:pt x="1121" y="209"/>
                      <a:pt x="1079" y="209"/>
                      <a:pt x="987" y="217"/>
                    </a:cubicBezTo>
                    <a:cubicBezTo>
                      <a:pt x="971" y="143"/>
                      <a:pt x="953" y="100"/>
                      <a:pt x="937" y="34"/>
                    </a:cubicBezTo>
                    <a:cubicBezTo>
                      <a:pt x="752" y="58"/>
                      <a:pt x="660" y="66"/>
                      <a:pt x="477" y="100"/>
                    </a:cubicBezTo>
                    <a:cubicBezTo>
                      <a:pt x="451" y="58"/>
                      <a:pt x="435" y="42"/>
                      <a:pt x="40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14"/>
          <p:cNvSpPr/>
          <p:nvPr/>
        </p:nvSpPr>
        <p:spPr>
          <a:xfrm>
            <a:off x="7062450" y="3352196"/>
            <a:ext cx="2210903" cy="664969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2282337" cy="2419743"/>
          </a:xfrm>
          <a:custGeom>
            <a:avLst/>
            <a:gdLst/>
            <a:ahLst/>
            <a:cxnLst/>
            <a:rect l="l" t="t" r="r" b="b"/>
            <a:pathLst>
              <a:path w="12358" h="13102" extrusionOk="0">
                <a:moveTo>
                  <a:pt x="6901" y="3376"/>
                </a:moveTo>
                <a:cubicBezTo>
                  <a:pt x="6909" y="3376"/>
                  <a:pt x="6909" y="3384"/>
                  <a:pt x="6919" y="3392"/>
                </a:cubicBezTo>
                <a:cubicBezTo>
                  <a:pt x="6909" y="3392"/>
                  <a:pt x="6901" y="3400"/>
                  <a:pt x="6893" y="3400"/>
                </a:cubicBezTo>
                <a:cubicBezTo>
                  <a:pt x="6893" y="3392"/>
                  <a:pt x="6901" y="3384"/>
                  <a:pt x="6901" y="3376"/>
                </a:cubicBezTo>
                <a:close/>
                <a:moveTo>
                  <a:pt x="6600" y="3727"/>
                </a:moveTo>
                <a:lnTo>
                  <a:pt x="6600" y="3727"/>
                </a:lnTo>
                <a:cubicBezTo>
                  <a:pt x="6584" y="3751"/>
                  <a:pt x="6576" y="3769"/>
                  <a:pt x="6568" y="3793"/>
                </a:cubicBezTo>
                <a:cubicBezTo>
                  <a:pt x="6568" y="3793"/>
                  <a:pt x="6558" y="3793"/>
                  <a:pt x="6558" y="3801"/>
                </a:cubicBezTo>
                <a:cubicBezTo>
                  <a:pt x="6550" y="3785"/>
                  <a:pt x="6534" y="3769"/>
                  <a:pt x="6526" y="3751"/>
                </a:cubicBezTo>
                <a:cubicBezTo>
                  <a:pt x="6550" y="3743"/>
                  <a:pt x="6576" y="3735"/>
                  <a:pt x="6600" y="3727"/>
                </a:cubicBezTo>
                <a:close/>
                <a:moveTo>
                  <a:pt x="0" y="1"/>
                </a:moveTo>
                <a:lnTo>
                  <a:pt x="0" y="13102"/>
                </a:lnTo>
                <a:cubicBezTo>
                  <a:pt x="191" y="12959"/>
                  <a:pt x="333" y="12759"/>
                  <a:pt x="401" y="12508"/>
                </a:cubicBezTo>
                <a:cubicBezTo>
                  <a:pt x="491" y="12141"/>
                  <a:pt x="375" y="11772"/>
                  <a:pt x="124" y="11532"/>
                </a:cubicBezTo>
                <a:cubicBezTo>
                  <a:pt x="491" y="11389"/>
                  <a:pt x="742" y="11012"/>
                  <a:pt x="710" y="10587"/>
                </a:cubicBezTo>
                <a:cubicBezTo>
                  <a:pt x="702" y="10411"/>
                  <a:pt x="634" y="10244"/>
                  <a:pt x="534" y="10110"/>
                </a:cubicBezTo>
                <a:cubicBezTo>
                  <a:pt x="576" y="10001"/>
                  <a:pt x="602" y="9885"/>
                  <a:pt x="610" y="9767"/>
                </a:cubicBezTo>
                <a:cubicBezTo>
                  <a:pt x="826" y="9643"/>
                  <a:pt x="993" y="9442"/>
                  <a:pt x="1069" y="9207"/>
                </a:cubicBezTo>
                <a:cubicBezTo>
                  <a:pt x="1095" y="9209"/>
                  <a:pt x="1121" y="9210"/>
                  <a:pt x="1147" y="9210"/>
                </a:cubicBezTo>
                <a:cubicBezTo>
                  <a:pt x="1739" y="9210"/>
                  <a:pt x="2232" y="8756"/>
                  <a:pt x="2272" y="8163"/>
                </a:cubicBezTo>
                <a:cubicBezTo>
                  <a:pt x="2288" y="7922"/>
                  <a:pt x="2230" y="7687"/>
                  <a:pt x="2114" y="7495"/>
                </a:cubicBezTo>
                <a:cubicBezTo>
                  <a:pt x="2280" y="7302"/>
                  <a:pt x="2381" y="7078"/>
                  <a:pt x="2415" y="6835"/>
                </a:cubicBezTo>
                <a:cubicBezTo>
                  <a:pt x="2518" y="6882"/>
                  <a:pt x="2629" y="6905"/>
                  <a:pt x="2741" y="6905"/>
                </a:cubicBezTo>
                <a:cubicBezTo>
                  <a:pt x="2928" y="6905"/>
                  <a:pt x="3115" y="6840"/>
                  <a:pt x="3267" y="6709"/>
                </a:cubicBezTo>
                <a:cubicBezTo>
                  <a:pt x="3484" y="6518"/>
                  <a:pt x="3576" y="6233"/>
                  <a:pt x="3526" y="5975"/>
                </a:cubicBezTo>
                <a:lnTo>
                  <a:pt x="3526" y="5975"/>
                </a:lnTo>
                <a:cubicBezTo>
                  <a:pt x="3699" y="6094"/>
                  <a:pt x="3906" y="6155"/>
                  <a:pt x="4113" y="6155"/>
                </a:cubicBezTo>
                <a:cubicBezTo>
                  <a:pt x="4353" y="6155"/>
                  <a:pt x="4594" y="6073"/>
                  <a:pt x="4787" y="5906"/>
                </a:cubicBezTo>
                <a:cubicBezTo>
                  <a:pt x="4895" y="5816"/>
                  <a:pt x="4980" y="5706"/>
                  <a:pt x="5038" y="5590"/>
                </a:cubicBezTo>
                <a:cubicBezTo>
                  <a:pt x="5038" y="5598"/>
                  <a:pt x="5046" y="5598"/>
                  <a:pt x="5046" y="5606"/>
                </a:cubicBezTo>
                <a:cubicBezTo>
                  <a:pt x="5174" y="5753"/>
                  <a:pt x="5352" y="5826"/>
                  <a:pt x="5531" y="5826"/>
                </a:cubicBezTo>
                <a:cubicBezTo>
                  <a:pt x="5679" y="5826"/>
                  <a:pt x="5827" y="5776"/>
                  <a:pt x="5948" y="5674"/>
                </a:cubicBezTo>
                <a:cubicBezTo>
                  <a:pt x="6125" y="5515"/>
                  <a:pt x="6199" y="5289"/>
                  <a:pt x="6157" y="5072"/>
                </a:cubicBezTo>
                <a:cubicBezTo>
                  <a:pt x="6175" y="5064"/>
                  <a:pt x="6199" y="5054"/>
                  <a:pt x="6217" y="5038"/>
                </a:cubicBezTo>
                <a:cubicBezTo>
                  <a:pt x="6299" y="5122"/>
                  <a:pt x="6407" y="5181"/>
                  <a:pt x="6534" y="5215"/>
                </a:cubicBezTo>
                <a:cubicBezTo>
                  <a:pt x="6592" y="5229"/>
                  <a:pt x="6649" y="5236"/>
                  <a:pt x="6706" y="5236"/>
                </a:cubicBezTo>
                <a:cubicBezTo>
                  <a:pt x="7011" y="5236"/>
                  <a:pt x="7288" y="5041"/>
                  <a:pt x="7386" y="4745"/>
                </a:cubicBezTo>
                <a:cubicBezTo>
                  <a:pt x="7661" y="4695"/>
                  <a:pt x="7887" y="4487"/>
                  <a:pt x="7954" y="4212"/>
                </a:cubicBezTo>
                <a:cubicBezTo>
                  <a:pt x="8004" y="4027"/>
                  <a:pt x="7972" y="3843"/>
                  <a:pt x="7895" y="3693"/>
                </a:cubicBezTo>
                <a:cubicBezTo>
                  <a:pt x="8230" y="3618"/>
                  <a:pt x="8513" y="3376"/>
                  <a:pt x="8639" y="3041"/>
                </a:cubicBezTo>
                <a:cubicBezTo>
                  <a:pt x="8681" y="3059"/>
                  <a:pt x="8724" y="3067"/>
                  <a:pt x="8774" y="3083"/>
                </a:cubicBezTo>
                <a:cubicBezTo>
                  <a:pt x="8872" y="3107"/>
                  <a:pt x="8971" y="3119"/>
                  <a:pt x="9069" y="3119"/>
                </a:cubicBezTo>
                <a:cubicBezTo>
                  <a:pt x="9507" y="3119"/>
                  <a:pt x="9916" y="2883"/>
                  <a:pt x="10135" y="2507"/>
                </a:cubicBezTo>
                <a:cubicBezTo>
                  <a:pt x="10141" y="2507"/>
                  <a:pt x="10147" y="2508"/>
                  <a:pt x="10152" y="2508"/>
                </a:cubicBezTo>
                <a:cubicBezTo>
                  <a:pt x="10547" y="2508"/>
                  <a:pt x="10913" y="2233"/>
                  <a:pt x="11012" y="1830"/>
                </a:cubicBezTo>
                <a:cubicBezTo>
                  <a:pt x="11080" y="1579"/>
                  <a:pt x="11030" y="1328"/>
                  <a:pt x="10895" y="1128"/>
                </a:cubicBezTo>
                <a:cubicBezTo>
                  <a:pt x="10962" y="1053"/>
                  <a:pt x="11012" y="961"/>
                  <a:pt x="11046" y="861"/>
                </a:cubicBezTo>
                <a:cubicBezTo>
                  <a:pt x="11054" y="835"/>
                  <a:pt x="11062" y="811"/>
                  <a:pt x="11062" y="785"/>
                </a:cubicBezTo>
                <a:cubicBezTo>
                  <a:pt x="11160" y="814"/>
                  <a:pt x="11259" y="828"/>
                  <a:pt x="11358" y="828"/>
                </a:cubicBezTo>
                <a:cubicBezTo>
                  <a:pt x="11715" y="828"/>
                  <a:pt x="12059" y="643"/>
                  <a:pt x="12249" y="309"/>
                </a:cubicBezTo>
                <a:cubicBezTo>
                  <a:pt x="12299" y="209"/>
                  <a:pt x="12341" y="101"/>
                  <a:pt x="12357" y="1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308402" y="1627676"/>
            <a:ext cx="1040227" cy="312887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1"/>
          </p:nvPr>
        </p:nvSpPr>
        <p:spPr>
          <a:xfrm>
            <a:off x="2810400" y="3625200"/>
            <a:ext cx="35232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2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3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4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 idx="5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title" idx="7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8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6559550" y="293980"/>
            <a:ext cx="2421488" cy="779257"/>
          </a:xfrm>
          <a:custGeom>
            <a:avLst/>
            <a:gdLst/>
            <a:ahLst/>
            <a:cxnLst/>
            <a:rect l="l" t="t" r="r" b="b"/>
            <a:pathLst>
              <a:path w="41739" h="13432" extrusionOk="0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title" idx="9" hasCustomPrompt="1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13" hasCustomPrompt="1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14" hasCustomPrompt="1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15" hasCustomPrompt="1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_1_1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4949002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flipH="1">
            <a:off x="7392708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flipH="1">
            <a:off x="3860301" y="1001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flipH="1">
            <a:off x="194066" y="4126503"/>
            <a:ext cx="2410533" cy="861563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 hasCustomPrompt="1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1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2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bg>
      <p:bgPr>
        <a:solidFill>
          <a:schemeClr val="dk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-1136950" y="-372275"/>
            <a:ext cx="10679450" cy="5515813"/>
          </a:xfrm>
          <a:custGeom>
            <a:avLst/>
            <a:gdLst/>
            <a:ahLst/>
            <a:cxnLst/>
            <a:rect l="l" t="t" r="r" b="b"/>
            <a:pathLst>
              <a:path w="28997" h="15242" extrusionOk="0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1"/>
          </p:nvPr>
        </p:nvSpPr>
        <p:spPr>
          <a:xfrm>
            <a:off x="2984200" y="2110750"/>
            <a:ext cx="5447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2"/>
          </p:nvPr>
        </p:nvSpPr>
        <p:spPr>
          <a:xfrm>
            <a:off x="2984275" y="3901800"/>
            <a:ext cx="54471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5" r:id="rId7"/>
    <p:sldLayoutId id="2147483667" r:id="rId8"/>
    <p:sldLayoutId id="2147483670" r:id="rId9"/>
    <p:sldLayoutId id="2147483671" r:id="rId10"/>
    <p:sldLayoutId id="2147483676" r:id="rId11"/>
    <p:sldLayoutId id="2147483677" r:id="rId12"/>
    <p:sldLayoutId id="2147483681" r:id="rId13"/>
    <p:sldLayoutId id="2147483685" r:id="rId14"/>
    <p:sldLayoutId id="2147483690" r:id="rId15"/>
    <p:sldLayoutId id="2147483696" r:id="rId16"/>
    <p:sldLayoutId id="2147483700" r:id="rId17"/>
    <p:sldLayoutId id="2147483701" r:id="rId18"/>
    <p:sldLayoutId id="2147483702" r:id="rId19"/>
    <p:sldLayoutId id="2147483703" r:id="rId20"/>
    <p:sldLayoutId id="2147483707" r:id="rId21"/>
    <p:sldLayoutId id="2147483708" r:id="rId22"/>
    <p:sldLayoutId id="214748370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6">
          <p15:clr>
            <a:srgbClr val="EA4335"/>
          </p15:clr>
        </p15:guide>
        <p15:guide id="2" pos="45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d/books?id=CcH4DwAAQBAJ&amp;pg=PA95&amp;lpg=PA95&amp;dq=chinese+member+airline+data+customer+bp_sum&amp;source=bl&amp;ots=MuNwvzNnN-&amp;sig=ACfU3U0hPyubVpBG7RGuxmQgm9Zn7m2g6g&amp;hl=en&amp;sa=X&amp;ved=2ahUKEwjZsKzHy7LsAhWZaCsKHW9XDW8Q6AEwCHoECAoQAg#v=onepage&amp;q=chinese%20member%20airline%20data%20customer%20bp_sum&amp;f=fal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wapramudi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imasbaswara8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0"/>
          <p:cNvSpPr txBox="1">
            <a:spLocks noGrp="1"/>
          </p:cNvSpPr>
          <p:nvPr>
            <p:ph type="ctrTitle"/>
          </p:nvPr>
        </p:nvSpPr>
        <p:spPr>
          <a:xfrm>
            <a:off x="2133600" y="811653"/>
            <a:ext cx="64704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AIRLINES CUSTOMER</a:t>
            </a:r>
            <a:endParaRPr sz="3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SEGMENTATION</a:t>
            </a:r>
            <a:endParaRPr sz="6000" dirty="0"/>
          </a:p>
        </p:txBody>
      </p:sp>
      <p:sp>
        <p:nvSpPr>
          <p:cNvPr id="630" name="Google Shape;630;p70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Dimas</a:t>
            </a:r>
            <a:r>
              <a:rPr lang="en" dirty="0"/>
              <a:t> Baswara Pramudita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92"/>
          <p:cNvSpPr txBox="1">
            <a:spLocks noGrp="1"/>
          </p:cNvSpPr>
          <p:nvPr>
            <p:ph type="title"/>
          </p:nvPr>
        </p:nvSpPr>
        <p:spPr>
          <a:xfrm>
            <a:off x="0" y="14021"/>
            <a:ext cx="60813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1336" name="Google Shape;1336;p92"/>
          <p:cNvSpPr txBox="1"/>
          <p:nvPr/>
        </p:nvSpPr>
        <p:spPr>
          <a:xfrm>
            <a:off x="714996" y="2064450"/>
            <a:ext cx="184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Features Selection</a:t>
            </a:r>
            <a:endParaRPr sz="2500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38" name="Google Shape;1338;p92"/>
          <p:cNvSpPr txBox="1"/>
          <p:nvPr/>
        </p:nvSpPr>
        <p:spPr>
          <a:xfrm>
            <a:off x="3652533" y="1293675"/>
            <a:ext cx="184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Checking Outliers</a:t>
            </a:r>
            <a:endParaRPr sz="2500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40" name="Google Shape;1340;p92"/>
          <p:cNvSpPr txBox="1"/>
          <p:nvPr/>
        </p:nvSpPr>
        <p:spPr>
          <a:xfrm>
            <a:off x="6589971" y="2061663"/>
            <a:ext cx="250316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Standardization</a:t>
            </a:r>
            <a:endParaRPr sz="2500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1148100" y="1293677"/>
            <a:ext cx="1611796" cy="484787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3" name="Google Shape;1343;p92"/>
          <p:cNvGrpSpPr/>
          <p:nvPr/>
        </p:nvGrpSpPr>
        <p:grpSpPr>
          <a:xfrm>
            <a:off x="-194825" y="3166062"/>
            <a:ext cx="3197691" cy="1174933"/>
            <a:chOff x="-151400" y="3144387"/>
            <a:chExt cx="3197691" cy="1174933"/>
          </a:xfrm>
        </p:grpSpPr>
        <p:grpSp>
          <p:nvGrpSpPr>
            <p:cNvPr id="1344" name="Google Shape;1344;p92"/>
            <p:cNvGrpSpPr/>
            <p:nvPr/>
          </p:nvGrpSpPr>
          <p:grpSpPr>
            <a:xfrm>
              <a:off x="874375" y="3988123"/>
              <a:ext cx="394270" cy="222052"/>
              <a:chOff x="874375" y="3988123"/>
              <a:chExt cx="394270" cy="222052"/>
            </a:xfrm>
          </p:grpSpPr>
          <p:sp>
            <p:nvSpPr>
              <p:cNvPr id="1345" name="Google Shape;1345;p92"/>
              <p:cNvSpPr/>
              <p:nvPr/>
            </p:nvSpPr>
            <p:spPr>
              <a:xfrm>
                <a:off x="874375" y="4097975"/>
                <a:ext cx="112200" cy="112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92"/>
              <p:cNvSpPr/>
              <p:nvPr/>
            </p:nvSpPr>
            <p:spPr>
              <a:xfrm>
                <a:off x="1138075" y="4097975"/>
                <a:ext cx="112200" cy="1122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92"/>
              <p:cNvSpPr/>
              <p:nvPr/>
            </p:nvSpPr>
            <p:spPr>
              <a:xfrm rot="-3926825">
                <a:off x="884537" y="4049256"/>
                <a:ext cx="156666" cy="3463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92"/>
              <p:cNvSpPr/>
              <p:nvPr/>
            </p:nvSpPr>
            <p:spPr>
              <a:xfrm rot="-3926825">
                <a:off x="1142012" y="4049256"/>
                <a:ext cx="156666" cy="3463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92"/>
            <p:cNvGrpSpPr/>
            <p:nvPr/>
          </p:nvGrpSpPr>
          <p:grpSpPr>
            <a:xfrm>
              <a:off x="-151400" y="3144387"/>
              <a:ext cx="3197691" cy="1174933"/>
              <a:chOff x="-151400" y="3144387"/>
              <a:chExt cx="3197691" cy="1174933"/>
            </a:xfrm>
          </p:grpSpPr>
          <p:sp>
            <p:nvSpPr>
              <p:cNvPr id="1350" name="Google Shape;1350;p92"/>
              <p:cNvSpPr/>
              <p:nvPr/>
            </p:nvSpPr>
            <p:spPr>
              <a:xfrm>
                <a:off x="-131820" y="3144387"/>
                <a:ext cx="665052" cy="562254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5743" extrusionOk="0">
                    <a:moveTo>
                      <a:pt x="1" y="1"/>
                    </a:moveTo>
                    <a:lnTo>
                      <a:pt x="1396" y="5742"/>
                    </a:lnTo>
                    <a:lnTo>
                      <a:pt x="6793" y="5742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2"/>
              <p:cNvSpPr/>
              <p:nvPr/>
            </p:nvSpPr>
            <p:spPr>
              <a:xfrm>
                <a:off x="-151400" y="3706547"/>
                <a:ext cx="3197691" cy="339526"/>
              </a:xfrm>
              <a:custGeom>
                <a:avLst/>
                <a:gdLst/>
                <a:ahLst/>
                <a:cxnLst/>
                <a:rect l="l" t="t" r="r" b="b"/>
                <a:pathLst>
                  <a:path w="32662" h="3468" extrusionOk="0">
                    <a:moveTo>
                      <a:pt x="576" y="0"/>
                    </a:moveTo>
                    <a:cubicBezTo>
                      <a:pt x="259" y="0"/>
                      <a:pt x="0" y="259"/>
                      <a:pt x="0" y="584"/>
                    </a:cubicBezTo>
                    <a:cubicBezTo>
                      <a:pt x="0" y="844"/>
                      <a:pt x="175" y="1077"/>
                      <a:pt x="425" y="1145"/>
                    </a:cubicBezTo>
                    <a:lnTo>
                      <a:pt x="8848" y="3467"/>
                    </a:lnTo>
                    <a:lnTo>
                      <a:pt x="32020" y="3467"/>
                    </a:lnTo>
                    <a:cubicBezTo>
                      <a:pt x="32495" y="3467"/>
                      <a:pt x="32662" y="2824"/>
                      <a:pt x="32245" y="2589"/>
                    </a:cubicBezTo>
                    <a:lnTo>
                      <a:pt x="29588" y="1103"/>
                    </a:lnTo>
                    <a:cubicBezTo>
                      <a:pt x="28300" y="383"/>
                      <a:pt x="26846" y="0"/>
                      <a:pt x="25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2"/>
              <p:cNvSpPr/>
              <p:nvPr/>
            </p:nvSpPr>
            <p:spPr>
              <a:xfrm>
                <a:off x="-108812" y="3818353"/>
                <a:ext cx="3136502" cy="199036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2033" extrusionOk="0">
                    <a:moveTo>
                      <a:pt x="7" y="0"/>
                    </a:moveTo>
                    <a:cubicBezTo>
                      <a:pt x="1" y="0"/>
                      <a:pt x="1" y="1"/>
                      <a:pt x="8" y="3"/>
                    </a:cubicBezTo>
                    <a:lnTo>
                      <a:pt x="8431" y="2033"/>
                    </a:lnTo>
                    <a:lnTo>
                      <a:pt x="31593" y="2033"/>
                    </a:lnTo>
                    <a:cubicBezTo>
                      <a:pt x="31818" y="2033"/>
                      <a:pt x="31968" y="1898"/>
                      <a:pt x="32036" y="1732"/>
                    </a:cubicBezTo>
                    <a:cubicBezTo>
                      <a:pt x="32002" y="1615"/>
                      <a:pt x="31936" y="1515"/>
                      <a:pt x="31810" y="1447"/>
                    </a:cubicBezTo>
                    <a:lnTo>
                      <a:pt x="31234" y="1130"/>
                    </a:lnTo>
                    <a:lnTo>
                      <a:pt x="8431" y="1130"/>
                    </a:lnTo>
                    <a:cubicBezTo>
                      <a:pt x="8431" y="1130"/>
                      <a:pt x="224" y="0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2"/>
              <p:cNvSpPr/>
              <p:nvPr/>
            </p:nvSpPr>
            <p:spPr>
              <a:xfrm>
                <a:off x="-110477" y="3818353"/>
                <a:ext cx="3156768" cy="227721"/>
              </a:xfrm>
              <a:custGeom>
                <a:avLst/>
                <a:gdLst/>
                <a:ahLst/>
                <a:cxnLst/>
                <a:rect l="l" t="t" r="r" b="b"/>
                <a:pathLst>
                  <a:path w="32244" h="2326" extrusionOk="0">
                    <a:moveTo>
                      <a:pt x="4" y="1"/>
                    </a:moveTo>
                    <a:cubicBezTo>
                      <a:pt x="0" y="1"/>
                      <a:pt x="2" y="2"/>
                      <a:pt x="7" y="3"/>
                    </a:cubicBezTo>
                    <a:lnTo>
                      <a:pt x="8430" y="2325"/>
                    </a:lnTo>
                    <a:lnTo>
                      <a:pt x="31602" y="2325"/>
                    </a:lnTo>
                    <a:cubicBezTo>
                      <a:pt x="32077" y="2325"/>
                      <a:pt x="32244" y="1682"/>
                      <a:pt x="31827" y="1447"/>
                    </a:cubicBezTo>
                    <a:lnTo>
                      <a:pt x="31734" y="1397"/>
                    </a:lnTo>
                    <a:cubicBezTo>
                      <a:pt x="31692" y="1415"/>
                      <a:pt x="31652" y="1423"/>
                      <a:pt x="31602" y="1423"/>
                    </a:cubicBezTo>
                    <a:lnTo>
                      <a:pt x="8430" y="1423"/>
                    </a:lnTo>
                    <a:cubicBezTo>
                      <a:pt x="8430" y="1423"/>
                      <a:pt x="141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2"/>
              <p:cNvSpPr/>
              <p:nvPr/>
            </p:nvSpPr>
            <p:spPr>
              <a:xfrm>
                <a:off x="1819181" y="3972355"/>
                <a:ext cx="358323" cy="127665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1304" extrusionOk="0">
                    <a:moveTo>
                      <a:pt x="652" y="0"/>
                    </a:moveTo>
                    <a:cubicBezTo>
                      <a:pt x="293" y="0"/>
                      <a:pt x="0" y="293"/>
                      <a:pt x="0" y="652"/>
                    </a:cubicBezTo>
                    <a:cubicBezTo>
                      <a:pt x="0" y="1011"/>
                      <a:pt x="293" y="1304"/>
                      <a:pt x="652" y="1304"/>
                    </a:cubicBezTo>
                    <a:lnTo>
                      <a:pt x="3000" y="1304"/>
                    </a:lnTo>
                    <a:cubicBezTo>
                      <a:pt x="3359" y="1304"/>
                      <a:pt x="3660" y="1011"/>
                      <a:pt x="3660" y="652"/>
                    </a:cubicBezTo>
                    <a:cubicBezTo>
                      <a:pt x="3660" y="618"/>
                      <a:pt x="3652" y="586"/>
                      <a:pt x="3652" y="552"/>
                    </a:cubicBezTo>
                    <a:lnTo>
                      <a:pt x="2667" y="552"/>
                    </a:lnTo>
                    <a:cubicBezTo>
                      <a:pt x="2340" y="552"/>
                      <a:pt x="2066" y="309"/>
                      <a:pt x="20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2"/>
              <p:cNvSpPr/>
              <p:nvPr/>
            </p:nvSpPr>
            <p:spPr>
              <a:xfrm>
                <a:off x="1031458" y="3928983"/>
                <a:ext cx="1007906" cy="390337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3987" extrusionOk="0">
                    <a:moveTo>
                      <a:pt x="4906" y="0"/>
                    </a:moveTo>
                    <a:cubicBezTo>
                      <a:pt x="4555" y="0"/>
                      <a:pt x="4212" y="127"/>
                      <a:pt x="3945" y="359"/>
                    </a:cubicBezTo>
                    <a:lnTo>
                      <a:pt x="85" y="3768"/>
                    </a:lnTo>
                    <a:cubicBezTo>
                      <a:pt x="1" y="3845"/>
                      <a:pt x="51" y="3987"/>
                      <a:pt x="167" y="3987"/>
                    </a:cubicBezTo>
                    <a:lnTo>
                      <a:pt x="2214" y="3987"/>
                    </a:lnTo>
                    <a:cubicBezTo>
                      <a:pt x="2523" y="3987"/>
                      <a:pt x="2832" y="3911"/>
                      <a:pt x="3117" y="3768"/>
                    </a:cubicBezTo>
                    <a:lnTo>
                      <a:pt x="10186" y="217"/>
                    </a:lnTo>
                    <a:cubicBezTo>
                      <a:pt x="10294" y="159"/>
                      <a:pt x="10252" y="0"/>
                      <a:pt x="10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6" name="Google Shape;1356;p92"/>
              <p:cNvGrpSpPr/>
              <p:nvPr/>
            </p:nvGrpSpPr>
            <p:grpSpPr>
              <a:xfrm>
                <a:off x="469400" y="3764604"/>
                <a:ext cx="1749224" cy="54923"/>
                <a:chOff x="469400" y="3764604"/>
                <a:chExt cx="1749224" cy="54923"/>
              </a:xfrm>
            </p:grpSpPr>
            <p:sp>
              <p:nvSpPr>
                <p:cNvPr id="1357" name="Google Shape;1357;p92"/>
                <p:cNvSpPr/>
                <p:nvPr/>
              </p:nvSpPr>
              <p:spPr>
                <a:xfrm>
                  <a:off x="469400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76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6" y="502"/>
                        <a:pt x="177" y="502"/>
                      </a:cubicBezTo>
                      <a:cubicBezTo>
                        <a:pt x="269" y="502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69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92"/>
                <p:cNvSpPr/>
                <p:nvPr/>
              </p:nvSpPr>
              <p:spPr>
                <a:xfrm>
                  <a:off x="547134" y="3764604"/>
                  <a:ext cx="35245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03" extrusionOk="0">
                      <a:moveTo>
                        <a:pt x="177" y="1"/>
                      </a:moveTo>
                      <a:cubicBezTo>
                        <a:pt x="84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84" y="502"/>
                        <a:pt x="177" y="502"/>
                      </a:cubicBezTo>
                      <a:cubicBezTo>
                        <a:pt x="277" y="502"/>
                        <a:pt x="359" y="426"/>
                        <a:pt x="359" y="326"/>
                      </a:cubicBezTo>
                      <a:lnTo>
                        <a:pt x="359" y="175"/>
                      </a:lnTo>
                      <a:cubicBezTo>
                        <a:pt x="359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92"/>
                <p:cNvSpPr/>
                <p:nvPr/>
              </p:nvSpPr>
              <p:spPr>
                <a:xfrm>
                  <a:off x="625652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77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7" y="502"/>
                        <a:pt x="177" y="502"/>
                      </a:cubicBezTo>
                      <a:cubicBezTo>
                        <a:pt x="277" y="502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92"/>
                <p:cNvSpPr/>
                <p:nvPr/>
              </p:nvSpPr>
              <p:spPr>
                <a:xfrm>
                  <a:off x="703387" y="3764604"/>
                  <a:ext cx="35245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03" extrusionOk="0">
                      <a:moveTo>
                        <a:pt x="185" y="1"/>
                      </a:moveTo>
                      <a:cubicBezTo>
                        <a:pt x="8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5" y="502"/>
                        <a:pt x="185" y="502"/>
                      </a:cubicBezTo>
                      <a:cubicBezTo>
                        <a:pt x="277" y="502"/>
                        <a:pt x="360" y="426"/>
                        <a:pt x="360" y="326"/>
                      </a:cubicBezTo>
                      <a:lnTo>
                        <a:pt x="360" y="175"/>
                      </a:lnTo>
                      <a:cubicBezTo>
                        <a:pt x="360" y="83"/>
                        <a:pt x="277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92"/>
                <p:cNvSpPr/>
                <p:nvPr/>
              </p:nvSpPr>
              <p:spPr>
                <a:xfrm>
                  <a:off x="781904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8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5" y="502"/>
                        <a:pt x="177" y="502"/>
                      </a:cubicBezTo>
                      <a:cubicBezTo>
                        <a:pt x="277" y="502"/>
                        <a:pt x="352" y="426"/>
                        <a:pt x="352" y="326"/>
                      </a:cubicBezTo>
                      <a:lnTo>
                        <a:pt x="352" y="175"/>
                      </a:lnTo>
                      <a:cubicBezTo>
                        <a:pt x="352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92"/>
                <p:cNvSpPr/>
                <p:nvPr/>
              </p:nvSpPr>
              <p:spPr>
                <a:xfrm>
                  <a:off x="860422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77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77" y="502"/>
                        <a:pt x="177" y="502"/>
                      </a:cubicBezTo>
                      <a:cubicBezTo>
                        <a:pt x="278" y="502"/>
                        <a:pt x="352" y="426"/>
                        <a:pt x="352" y="326"/>
                      </a:cubicBezTo>
                      <a:lnTo>
                        <a:pt x="352" y="175"/>
                      </a:lnTo>
                      <a:cubicBezTo>
                        <a:pt x="352" y="83"/>
                        <a:pt x="278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92"/>
                <p:cNvSpPr/>
                <p:nvPr/>
              </p:nvSpPr>
              <p:spPr>
                <a:xfrm>
                  <a:off x="938157" y="3764604"/>
                  <a:ext cx="35245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03" extrusionOk="0">
                      <a:moveTo>
                        <a:pt x="185" y="1"/>
                      </a:moveTo>
                      <a:cubicBezTo>
                        <a:pt x="8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5" y="502"/>
                        <a:pt x="185" y="502"/>
                      </a:cubicBezTo>
                      <a:cubicBezTo>
                        <a:pt x="276" y="502"/>
                        <a:pt x="360" y="426"/>
                        <a:pt x="360" y="326"/>
                      </a:cubicBezTo>
                      <a:lnTo>
                        <a:pt x="360" y="175"/>
                      </a:lnTo>
                      <a:cubicBezTo>
                        <a:pt x="360" y="83"/>
                        <a:pt x="276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92"/>
                <p:cNvSpPr/>
                <p:nvPr/>
              </p:nvSpPr>
              <p:spPr>
                <a:xfrm>
                  <a:off x="1091962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76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6" y="502"/>
                        <a:pt x="177" y="502"/>
                      </a:cubicBezTo>
                      <a:cubicBezTo>
                        <a:pt x="277" y="502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92"/>
                <p:cNvSpPr/>
                <p:nvPr/>
              </p:nvSpPr>
              <p:spPr>
                <a:xfrm>
                  <a:off x="1169696" y="3764604"/>
                  <a:ext cx="35245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03" extrusionOk="0">
                      <a:moveTo>
                        <a:pt x="185" y="1"/>
                      </a:moveTo>
                      <a:cubicBezTo>
                        <a:pt x="85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85" y="502"/>
                        <a:pt x="185" y="502"/>
                      </a:cubicBezTo>
                      <a:cubicBezTo>
                        <a:pt x="277" y="502"/>
                        <a:pt x="359" y="426"/>
                        <a:pt x="359" y="326"/>
                      </a:cubicBezTo>
                      <a:lnTo>
                        <a:pt x="359" y="175"/>
                      </a:lnTo>
                      <a:cubicBezTo>
                        <a:pt x="359" y="83"/>
                        <a:pt x="277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92"/>
                <p:cNvSpPr/>
                <p:nvPr/>
              </p:nvSpPr>
              <p:spPr>
                <a:xfrm>
                  <a:off x="1248214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85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85" y="502"/>
                        <a:pt x="177" y="502"/>
                      </a:cubicBezTo>
                      <a:cubicBezTo>
                        <a:pt x="277" y="502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92"/>
                <p:cNvSpPr/>
                <p:nvPr/>
              </p:nvSpPr>
              <p:spPr>
                <a:xfrm>
                  <a:off x="1326732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7" y="1"/>
                      </a:moveTo>
                      <a:cubicBezTo>
                        <a:pt x="77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77" y="502"/>
                        <a:pt x="177" y="502"/>
                      </a:cubicBezTo>
                      <a:cubicBezTo>
                        <a:pt x="277" y="502"/>
                        <a:pt x="352" y="426"/>
                        <a:pt x="352" y="326"/>
                      </a:cubicBezTo>
                      <a:lnTo>
                        <a:pt x="352" y="175"/>
                      </a:lnTo>
                      <a:cubicBezTo>
                        <a:pt x="352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92"/>
                <p:cNvSpPr/>
                <p:nvPr/>
              </p:nvSpPr>
              <p:spPr>
                <a:xfrm>
                  <a:off x="1404466" y="3764604"/>
                  <a:ext cx="35245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03" extrusionOk="0">
                      <a:moveTo>
                        <a:pt x="175" y="1"/>
                      </a:moveTo>
                      <a:cubicBezTo>
                        <a:pt x="8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5" y="502"/>
                        <a:pt x="175" y="502"/>
                      </a:cubicBezTo>
                      <a:cubicBezTo>
                        <a:pt x="276" y="502"/>
                        <a:pt x="360" y="426"/>
                        <a:pt x="360" y="326"/>
                      </a:cubicBezTo>
                      <a:lnTo>
                        <a:pt x="360" y="175"/>
                      </a:lnTo>
                      <a:cubicBezTo>
                        <a:pt x="360" y="83"/>
                        <a:pt x="276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92"/>
                <p:cNvSpPr/>
                <p:nvPr/>
              </p:nvSpPr>
              <p:spPr>
                <a:xfrm>
                  <a:off x="1482984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5" y="1"/>
                      </a:moveTo>
                      <a:cubicBezTo>
                        <a:pt x="7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75" y="502"/>
                        <a:pt x="175" y="502"/>
                      </a:cubicBezTo>
                      <a:cubicBezTo>
                        <a:pt x="276" y="502"/>
                        <a:pt x="352" y="426"/>
                        <a:pt x="352" y="326"/>
                      </a:cubicBezTo>
                      <a:lnTo>
                        <a:pt x="352" y="175"/>
                      </a:lnTo>
                      <a:cubicBezTo>
                        <a:pt x="352" y="83"/>
                        <a:pt x="276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92"/>
                <p:cNvSpPr/>
                <p:nvPr/>
              </p:nvSpPr>
              <p:spPr>
                <a:xfrm>
                  <a:off x="1561600" y="3764604"/>
                  <a:ext cx="34462" cy="49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03" extrusionOk="0">
                      <a:moveTo>
                        <a:pt x="175" y="1"/>
                      </a:moveTo>
                      <a:cubicBezTo>
                        <a:pt x="74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4" y="502"/>
                        <a:pt x="175" y="502"/>
                      </a:cubicBezTo>
                      <a:cubicBezTo>
                        <a:pt x="267" y="502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67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92"/>
                <p:cNvSpPr/>
                <p:nvPr/>
              </p:nvSpPr>
              <p:spPr>
                <a:xfrm>
                  <a:off x="1714524" y="3769499"/>
                  <a:ext cx="34462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11" extrusionOk="0">
                      <a:moveTo>
                        <a:pt x="177" y="1"/>
                      </a:moveTo>
                      <a:cubicBezTo>
                        <a:pt x="77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7" y="510"/>
                        <a:pt x="177" y="510"/>
                      </a:cubicBezTo>
                      <a:cubicBezTo>
                        <a:pt x="277" y="510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92"/>
                <p:cNvSpPr/>
                <p:nvPr/>
              </p:nvSpPr>
              <p:spPr>
                <a:xfrm>
                  <a:off x="1793042" y="3769499"/>
                  <a:ext cx="34462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11" extrusionOk="0">
                      <a:moveTo>
                        <a:pt x="177" y="1"/>
                      </a:moveTo>
                      <a:cubicBezTo>
                        <a:pt x="77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7" y="510"/>
                        <a:pt x="177" y="510"/>
                      </a:cubicBezTo>
                      <a:cubicBezTo>
                        <a:pt x="267" y="510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67" y="1"/>
                        <a:pt x="17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92"/>
                <p:cNvSpPr/>
                <p:nvPr/>
              </p:nvSpPr>
              <p:spPr>
                <a:xfrm>
                  <a:off x="1870776" y="3769499"/>
                  <a:ext cx="35245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11" extrusionOk="0">
                      <a:moveTo>
                        <a:pt x="175" y="1"/>
                      </a:moveTo>
                      <a:cubicBezTo>
                        <a:pt x="8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5" y="510"/>
                        <a:pt x="175" y="510"/>
                      </a:cubicBezTo>
                      <a:cubicBezTo>
                        <a:pt x="275" y="510"/>
                        <a:pt x="360" y="426"/>
                        <a:pt x="360" y="326"/>
                      </a:cubicBezTo>
                      <a:lnTo>
                        <a:pt x="360" y="175"/>
                      </a:lnTo>
                      <a:cubicBezTo>
                        <a:pt x="360" y="83"/>
                        <a:pt x="275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92"/>
                <p:cNvSpPr/>
                <p:nvPr/>
              </p:nvSpPr>
              <p:spPr>
                <a:xfrm>
                  <a:off x="1949294" y="3769499"/>
                  <a:ext cx="34462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11" extrusionOk="0">
                      <a:moveTo>
                        <a:pt x="175" y="1"/>
                      </a:moveTo>
                      <a:cubicBezTo>
                        <a:pt x="75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75" y="510"/>
                        <a:pt x="175" y="510"/>
                      </a:cubicBezTo>
                      <a:cubicBezTo>
                        <a:pt x="275" y="510"/>
                        <a:pt x="352" y="426"/>
                        <a:pt x="352" y="326"/>
                      </a:cubicBezTo>
                      <a:lnTo>
                        <a:pt x="352" y="175"/>
                      </a:lnTo>
                      <a:cubicBezTo>
                        <a:pt x="352" y="83"/>
                        <a:pt x="275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92"/>
                <p:cNvSpPr/>
                <p:nvPr/>
              </p:nvSpPr>
              <p:spPr>
                <a:xfrm>
                  <a:off x="2027028" y="3769499"/>
                  <a:ext cx="35245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511" extrusionOk="0">
                      <a:moveTo>
                        <a:pt x="183" y="1"/>
                      </a:moveTo>
                      <a:cubicBezTo>
                        <a:pt x="83" y="1"/>
                        <a:pt x="1" y="83"/>
                        <a:pt x="1" y="175"/>
                      </a:cubicBezTo>
                      <a:lnTo>
                        <a:pt x="1" y="326"/>
                      </a:lnTo>
                      <a:cubicBezTo>
                        <a:pt x="1" y="426"/>
                        <a:pt x="83" y="510"/>
                        <a:pt x="183" y="510"/>
                      </a:cubicBezTo>
                      <a:cubicBezTo>
                        <a:pt x="276" y="510"/>
                        <a:pt x="360" y="426"/>
                        <a:pt x="360" y="326"/>
                      </a:cubicBezTo>
                      <a:lnTo>
                        <a:pt x="360" y="175"/>
                      </a:lnTo>
                      <a:cubicBezTo>
                        <a:pt x="360" y="83"/>
                        <a:pt x="276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92"/>
                <p:cNvSpPr/>
                <p:nvPr/>
              </p:nvSpPr>
              <p:spPr>
                <a:xfrm>
                  <a:off x="2105644" y="3769499"/>
                  <a:ext cx="34364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511" extrusionOk="0">
                      <a:moveTo>
                        <a:pt x="175" y="1"/>
                      </a:moveTo>
                      <a:cubicBezTo>
                        <a:pt x="82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82" y="510"/>
                        <a:pt x="175" y="510"/>
                      </a:cubicBezTo>
                      <a:cubicBezTo>
                        <a:pt x="275" y="510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5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92"/>
                <p:cNvSpPr/>
                <p:nvPr/>
              </p:nvSpPr>
              <p:spPr>
                <a:xfrm>
                  <a:off x="2184162" y="3769499"/>
                  <a:ext cx="34462" cy="5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511" extrusionOk="0">
                      <a:moveTo>
                        <a:pt x="175" y="1"/>
                      </a:moveTo>
                      <a:cubicBezTo>
                        <a:pt x="74" y="1"/>
                        <a:pt x="0" y="83"/>
                        <a:pt x="0" y="175"/>
                      </a:cubicBezTo>
                      <a:lnTo>
                        <a:pt x="0" y="326"/>
                      </a:lnTo>
                      <a:cubicBezTo>
                        <a:pt x="0" y="426"/>
                        <a:pt x="74" y="510"/>
                        <a:pt x="175" y="510"/>
                      </a:cubicBezTo>
                      <a:cubicBezTo>
                        <a:pt x="275" y="510"/>
                        <a:pt x="351" y="426"/>
                        <a:pt x="351" y="326"/>
                      </a:cubicBezTo>
                      <a:lnTo>
                        <a:pt x="351" y="175"/>
                      </a:lnTo>
                      <a:cubicBezTo>
                        <a:pt x="351" y="83"/>
                        <a:pt x="275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8" name="Google Shape;1378;p92"/>
              <p:cNvSpPr/>
              <p:nvPr/>
            </p:nvSpPr>
            <p:spPr>
              <a:xfrm>
                <a:off x="2682192" y="3782520"/>
                <a:ext cx="19776" cy="910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" extrusionOk="0">
                    <a:moveTo>
                      <a:pt x="201" y="92"/>
                    </a:moveTo>
                    <a:cubicBezTo>
                      <a:pt x="135" y="58"/>
                      <a:pt x="69" y="34"/>
                      <a:pt x="1" y="0"/>
                    </a:cubicBezTo>
                    <a:cubicBezTo>
                      <a:pt x="69" y="34"/>
                      <a:pt x="135" y="58"/>
                      <a:pt x="201" y="92"/>
                    </a:cubicBezTo>
                    <a:close/>
                  </a:path>
                </a:pathLst>
              </a:custGeom>
              <a:solidFill>
                <a:srgbClr val="C0D6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92"/>
              <p:cNvSpPr/>
              <p:nvPr/>
            </p:nvSpPr>
            <p:spPr>
              <a:xfrm>
                <a:off x="2708528" y="3794856"/>
                <a:ext cx="15566" cy="812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83" extrusionOk="0">
                    <a:moveTo>
                      <a:pt x="159" y="83"/>
                    </a:moveTo>
                    <a:cubicBezTo>
                      <a:pt x="101" y="51"/>
                      <a:pt x="51" y="25"/>
                      <a:pt x="1" y="1"/>
                    </a:cubicBezTo>
                    <a:cubicBezTo>
                      <a:pt x="51" y="25"/>
                      <a:pt x="101" y="51"/>
                      <a:pt x="159" y="83"/>
                    </a:cubicBezTo>
                    <a:close/>
                  </a:path>
                </a:pathLst>
              </a:custGeom>
              <a:solidFill>
                <a:srgbClr val="C0D6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92"/>
              <p:cNvSpPr/>
              <p:nvPr/>
            </p:nvSpPr>
            <p:spPr>
              <a:xfrm>
                <a:off x="2312512" y="3772632"/>
                <a:ext cx="437722" cy="4435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53" extrusionOk="0">
                    <a:moveTo>
                      <a:pt x="1" y="1"/>
                    </a:moveTo>
                    <a:cubicBezTo>
                      <a:pt x="1" y="1"/>
                      <a:pt x="193" y="344"/>
                      <a:pt x="1003" y="452"/>
                    </a:cubicBezTo>
                    <a:lnTo>
                      <a:pt x="4471" y="452"/>
                    </a:lnTo>
                    <a:lnTo>
                      <a:pt x="4421" y="428"/>
                    </a:lnTo>
                    <a:cubicBezTo>
                      <a:pt x="4136" y="270"/>
                      <a:pt x="3845" y="127"/>
                      <a:pt x="3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92"/>
          <p:cNvGrpSpPr/>
          <p:nvPr/>
        </p:nvGrpSpPr>
        <p:grpSpPr>
          <a:xfrm>
            <a:off x="3113604" y="1921914"/>
            <a:ext cx="3365524" cy="1313769"/>
            <a:chOff x="3129116" y="1921914"/>
            <a:chExt cx="3365524" cy="1313769"/>
          </a:xfrm>
        </p:grpSpPr>
        <p:sp>
          <p:nvSpPr>
            <p:cNvPr id="1382" name="Google Shape;1382;p92"/>
            <p:cNvSpPr/>
            <p:nvPr/>
          </p:nvSpPr>
          <p:spPr>
            <a:xfrm rot="-297540">
              <a:off x="3616382" y="2471848"/>
              <a:ext cx="449071" cy="335905"/>
            </a:xfrm>
            <a:custGeom>
              <a:avLst/>
              <a:gdLst/>
              <a:ahLst/>
              <a:cxnLst/>
              <a:rect l="l" t="t" r="r" b="b"/>
              <a:pathLst>
                <a:path w="4246" h="3176" extrusionOk="0">
                  <a:moveTo>
                    <a:pt x="643" y="0"/>
                  </a:moveTo>
                  <a:cubicBezTo>
                    <a:pt x="557" y="0"/>
                    <a:pt x="470" y="12"/>
                    <a:pt x="385" y="35"/>
                  </a:cubicBezTo>
                  <a:lnTo>
                    <a:pt x="101" y="117"/>
                  </a:lnTo>
                  <a:cubicBezTo>
                    <a:pt x="34" y="135"/>
                    <a:pt x="0" y="209"/>
                    <a:pt x="26" y="276"/>
                  </a:cubicBezTo>
                  <a:lnTo>
                    <a:pt x="1338" y="3175"/>
                  </a:lnTo>
                  <a:lnTo>
                    <a:pt x="4246" y="2349"/>
                  </a:lnTo>
                  <a:lnTo>
                    <a:pt x="1196" y="175"/>
                  </a:lnTo>
                  <a:cubicBezTo>
                    <a:pt x="1034" y="60"/>
                    <a:pt x="839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2"/>
            <p:cNvSpPr/>
            <p:nvPr/>
          </p:nvSpPr>
          <p:spPr>
            <a:xfrm rot="-297540">
              <a:off x="3751196" y="2685999"/>
              <a:ext cx="323530" cy="115917"/>
            </a:xfrm>
            <a:custGeom>
              <a:avLst/>
              <a:gdLst/>
              <a:ahLst/>
              <a:cxnLst/>
              <a:rect l="l" t="t" r="r" b="b"/>
              <a:pathLst>
                <a:path w="3059" h="1096" extrusionOk="0">
                  <a:moveTo>
                    <a:pt x="2684" y="0"/>
                  </a:moveTo>
                  <a:lnTo>
                    <a:pt x="1" y="762"/>
                  </a:lnTo>
                  <a:lnTo>
                    <a:pt x="151" y="1095"/>
                  </a:lnTo>
                  <a:lnTo>
                    <a:pt x="3059" y="269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2"/>
            <p:cNvSpPr/>
            <p:nvPr/>
          </p:nvSpPr>
          <p:spPr>
            <a:xfrm rot="-297540">
              <a:off x="3617102" y="2043462"/>
              <a:ext cx="2847574" cy="816599"/>
            </a:xfrm>
            <a:custGeom>
              <a:avLst/>
              <a:gdLst/>
              <a:ahLst/>
              <a:cxnLst/>
              <a:rect l="l" t="t" r="r" b="b"/>
              <a:pathLst>
                <a:path w="26924" h="7721" extrusionOk="0">
                  <a:moveTo>
                    <a:pt x="23748" y="0"/>
                  </a:moveTo>
                  <a:cubicBezTo>
                    <a:pt x="22989" y="0"/>
                    <a:pt x="22233" y="104"/>
                    <a:pt x="21500" y="314"/>
                  </a:cubicBezTo>
                  <a:lnTo>
                    <a:pt x="510" y="6272"/>
                  </a:lnTo>
                  <a:cubicBezTo>
                    <a:pt x="183" y="6365"/>
                    <a:pt x="1" y="6708"/>
                    <a:pt x="93" y="7024"/>
                  </a:cubicBezTo>
                  <a:cubicBezTo>
                    <a:pt x="159" y="7283"/>
                    <a:pt x="394" y="7460"/>
                    <a:pt x="652" y="7468"/>
                  </a:cubicBezTo>
                  <a:lnTo>
                    <a:pt x="8104" y="7718"/>
                  </a:lnTo>
                  <a:cubicBezTo>
                    <a:pt x="8155" y="7720"/>
                    <a:pt x="8206" y="7721"/>
                    <a:pt x="8257" y="7721"/>
                  </a:cubicBezTo>
                  <a:cubicBezTo>
                    <a:pt x="8725" y="7721"/>
                    <a:pt x="9190" y="7654"/>
                    <a:pt x="9635" y="7526"/>
                  </a:cubicBezTo>
                  <a:lnTo>
                    <a:pt x="22511" y="3874"/>
                  </a:lnTo>
                  <a:cubicBezTo>
                    <a:pt x="23506" y="3589"/>
                    <a:pt x="24432" y="3130"/>
                    <a:pt x="25261" y="2512"/>
                  </a:cubicBezTo>
                  <a:lnTo>
                    <a:pt x="26279" y="1734"/>
                  </a:lnTo>
                  <a:cubicBezTo>
                    <a:pt x="26923" y="1251"/>
                    <a:pt x="26638" y="230"/>
                    <a:pt x="25836" y="156"/>
                  </a:cubicBezTo>
                  <a:lnTo>
                    <a:pt x="24559" y="40"/>
                  </a:lnTo>
                  <a:cubicBezTo>
                    <a:pt x="24289" y="13"/>
                    <a:pt x="24018" y="0"/>
                    <a:pt x="23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2"/>
            <p:cNvSpPr/>
            <p:nvPr/>
          </p:nvSpPr>
          <p:spPr>
            <a:xfrm rot="-297540">
              <a:off x="3873472" y="2104498"/>
              <a:ext cx="2571743" cy="745420"/>
            </a:xfrm>
            <a:custGeom>
              <a:avLst/>
              <a:gdLst/>
              <a:ahLst/>
              <a:cxnLst/>
              <a:rect l="l" t="t" r="r" b="b"/>
              <a:pathLst>
                <a:path w="24316" h="7048" extrusionOk="0">
                  <a:moveTo>
                    <a:pt x="24155" y="0"/>
                  </a:moveTo>
                  <a:lnTo>
                    <a:pt x="0" y="6853"/>
                  </a:lnTo>
                  <a:lnTo>
                    <a:pt x="5705" y="7045"/>
                  </a:lnTo>
                  <a:cubicBezTo>
                    <a:pt x="5756" y="7047"/>
                    <a:pt x="5807" y="7048"/>
                    <a:pt x="5858" y="7048"/>
                  </a:cubicBezTo>
                  <a:cubicBezTo>
                    <a:pt x="6326" y="7048"/>
                    <a:pt x="6791" y="6981"/>
                    <a:pt x="7236" y="6853"/>
                  </a:cubicBezTo>
                  <a:lnTo>
                    <a:pt x="20112" y="3201"/>
                  </a:lnTo>
                  <a:cubicBezTo>
                    <a:pt x="21107" y="2916"/>
                    <a:pt x="22033" y="2457"/>
                    <a:pt x="22862" y="1839"/>
                  </a:cubicBezTo>
                  <a:lnTo>
                    <a:pt x="23880" y="1061"/>
                  </a:lnTo>
                  <a:cubicBezTo>
                    <a:pt x="24247" y="787"/>
                    <a:pt x="24315" y="343"/>
                    <a:pt x="24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2"/>
            <p:cNvSpPr/>
            <p:nvPr/>
          </p:nvSpPr>
          <p:spPr>
            <a:xfrm rot="-297540">
              <a:off x="4138943" y="2177865"/>
              <a:ext cx="2289037" cy="661444"/>
            </a:xfrm>
            <a:custGeom>
              <a:avLst/>
              <a:gdLst/>
              <a:ahLst/>
              <a:cxnLst/>
              <a:rect l="l" t="t" r="r" b="b"/>
              <a:pathLst>
                <a:path w="21643" h="6254" extrusionOk="0">
                  <a:moveTo>
                    <a:pt x="21643" y="1"/>
                  </a:moveTo>
                  <a:lnTo>
                    <a:pt x="1" y="6143"/>
                  </a:lnTo>
                  <a:lnTo>
                    <a:pt x="3225" y="6251"/>
                  </a:lnTo>
                  <a:cubicBezTo>
                    <a:pt x="3276" y="6253"/>
                    <a:pt x="3327" y="6254"/>
                    <a:pt x="3378" y="6254"/>
                  </a:cubicBezTo>
                  <a:cubicBezTo>
                    <a:pt x="3846" y="6254"/>
                    <a:pt x="4311" y="6187"/>
                    <a:pt x="4756" y="6059"/>
                  </a:cubicBezTo>
                  <a:lnTo>
                    <a:pt x="17632" y="2407"/>
                  </a:lnTo>
                  <a:cubicBezTo>
                    <a:pt x="18627" y="2122"/>
                    <a:pt x="19553" y="1663"/>
                    <a:pt x="20382" y="1045"/>
                  </a:cubicBezTo>
                  <a:lnTo>
                    <a:pt x="21400" y="267"/>
                  </a:lnTo>
                  <a:cubicBezTo>
                    <a:pt x="21509" y="193"/>
                    <a:pt x="21585" y="101"/>
                    <a:pt x="2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2"/>
            <p:cNvSpPr/>
            <p:nvPr/>
          </p:nvSpPr>
          <p:spPr>
            <a:xfrm rot="-297540">
              <a:off x="6188093" y="1943610"/>
              <a:ext cx="167952" cy="55103"/>
            </a:xfrm>
            <a:custGeom>
              <a:avLst/>
              <a:gdLst/>
              <a:ahLst/>
              <a:cxnLst/>
              <a:rect l="l" t="t" r="r" b="b"/>
              <a:pathLst>
                <a:path w="1588" h="521" extrusionOk="0">
                  <a:moveTo>
                    <a:pt x="434" y="1"/>
                  </a:moveTo>
                  <a:lnTo>
                    <a:pt x="1" y="127"/>
                  </a:lnTo>
                  <a:lnTo>
                    <a:pt x="109" y="520"/>
                  </a:lnTo>
                  <a:lnTo>
                    <a:pt x="1587" y="101"/>
                  </a:lnTo>
                  <a:lnTo>
                    <a:pt x="777" y="27"/>
                  </a:lnTo>
                  <a:cubicBezTo>
                    <a:pt x="661" y="19"/>
                    <a:pt x="552" y="11"/>
                    <a:pt x="434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2"/>
            <p:cNvSpPr/>
            <p:nvPr/>
          </p:nvSpPr>
          <p:spPr>
            <a:xfrm rot="-297540">
              <a:off x="6131666" y="1972352"/>
              <a:ext cx="51189" cy="50343"/>
            </a:xfrm>
            <a:custGeom>
              <a:avLst/>
              <a:gdLst/>
              <a:ahLst/>
              <a:cxnLst/>
              <a:rect l="l" t="t" r="r" b="b"/>
              <a:pathLst>
                <a:path w="484" h="476" extrusionOk="0">
                  <a:moveTo>
                    <a:pt x="375" y="0"/>
                  </a:moveTo>
                  <a:lnTo>
                    <a:pt x="117" y="74"/>
                  </a:lnTo>
                  <a:cubicBezTo>
                    <a:pt x="41" y="93"/>
                    <a:pt x="0" y="167"/>
                    <a:pt x="25" y="243"/>
                  </a:cubicBezTo>
                  <a:lnTo>
                    <a:pt x="59" y="375"/>
                  </a:lnTo>
                  <a:cubicBezTo>
                    <a:pt x="78" y="436"/>
                    <a:pt x="130" y="475"/>
                    <a:pt x="184" y="475"/>
                  </a:cubicBezTo>
                  <a:cubicBezTo>
                    <a:pt x="198" y="475"/>
                    <a:pt x="212" y="473"/>
                    <a:pt x="225" y="468"/>
                  </a:cubicBezTo>
                  <a:lnTo>
                    <a:pt x="484" y="39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2"/>
            <p:cNvSpPr/>
            <p:nvPr/>
          </p:nvSpPr>
          <p:spPr>
            <a:xfrm rot="-297540">
              <a:off x="5649618" y="2122770"/>
              <a:ext cx="51295" cy="48757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313" y="0"/>
                  </a:moveTo>
                  <a:cubicBezTo>
                    <a:pt x="303" y="0"/>
                    <a:pt x="294" y="1"/>
                    <a:pt x="284" y="4"/>
                  </a:cubicBezTo>
                  <a:lnTo>
                    <a:pt x="75" y="64"/>
                  </a:lnTo>
                  <a:cubicBezTo>
                    <a:pt x="25" y="80"/>
                    <a:pt x="1" y="130"/>
                    <a:pt x="9" y="181"/>
                  </a:cubicBezTo>
                  <a:lnTo>
                    <a:pt x="67" y="389"/>
                  </a:lnTo>
                  <a:cubicBezTo>
                    <a:pt x="80" y="430"/>
                    <a:pt x="121" y="460"/>
                    <a:pt x="163" y="460"/>
                  </a:cubicBezTo>
                  <a:cubicBezTo>
                    <a:pt x="173" y="460"/>
                    <a:pt x="182" y="459"/>
                    <a:pt x="191" y="455"/>
                  </a:cubicBezTo>
                  <a:lnTo>
                    <a:pt x="402" y="397"/>
                  </a:lnTo>
                  <a:cubicBezTo>
                    <a:pt x="452" y="381"/>
                    <a:pt x="484" y="331"/>
                    <a:pt x="468" y="281"/>
                  </a:cubicBezTo>
                  <a:lnTo>
                    <a:pt x="410" y="72"/>
                  </a:lnTo>
                  <a:cubicBezTo>
                    <a:pt x="395" y="31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2"/>
            <p:cNvSpPr/>
            <p:nvPr/>
          </p:nvSpPr>
          <p:spPr>
            <a:xfrm rot="-297540">
              <a:off x="5586814" y="2146263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07" y="1"/>
                  </a:moveTo>
                  <a:cubicBezTo>
                    <a:pt x="300" y="1"/>
                    <a:pt x="292" y="1"/>
                    <a:pt x="285" y="2"/>
                  </a:cubicBezTo>
                  <a:lnTo>
                    <a:pt x="77" y="69"/>
                  </a:lnTo>
                  <a:cubicBezTo>
                    <a:pt x="26" y="77"/>
                    <a:pt x="0" y="135"/>
                    <a:pt x="10" y="185"/>
                  </a:cubicBezTo>
                  <a:lnTo>
                    <a:pt x="77" y="396"/>
                  </a:lnTo>
                  <a:cubicBezTo>
                    <a:pt x="83" y="437"/>
                    <a:pt x="124" y="466"/>
                    <a:pt x="166" y="466"/>
                  </a:cubicBezTo>
                  <a:cubicBezTo>
                    <a:pt x="175" y="466"/>
                    <a:pt x="184" y="465"/>
                    <a:pt x="193" y="462"/>
                  </a:cubicBezTo>
                  <a:lnTo>
                    <a:pt x="401" y="404"/>
                  </a:lnTo>
                  <a:cubicBezTo>
                    <a:pt x="452" y="386"/>
                    <a:pt x="486" y="335"/>
                    <a:pt x="470" y="285"/>
                  </a:cubicBezTo>
                  <a:lnTo>
                    <a:pt x="411" y="69"/>
                  </a:lnTo>
                  <a:cubicBezTo>
                    <a:pt x="396" y="25"/>
                    <a:pt x="355" y="1"/>
                    <a:pt x="30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2"/>
            <p:cNvSpPr/>
            <p:nvPr/>
          </p:nvSpPr>
          <p:spPr>
            <a:xfrm rot="-297540">
              <a:off x="5524117" y="2169962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1"/>
                  </a:moveTo>
                  <a:cubicBezTo>
                    <a:pt x="310" y="1"/>
                    <a:pt x="302" y="2"/>
                    <a:pt x="293" y="5"/>
                  </a:cubicBezTo>
                  <a:lnTo>
                    <a:pt x="77" y="63"/>
                  </a:lnTo>
                  <a:cubicBezTo>
                    <a:pt x="27" y="81"/>
                    <a:pt x="1" y="131"/>
                    <a:pt x="9" y="189"/>
                  </a:cubicBezTo>
                  <a:lnTo>
                    <a:pt x="77" y="398"/>
                  </a:lnTo>
                  <a:cubicBezTo>
                    <a:pt x="84" y="441"/>
                    <a:pt x="128" y="466"/>
                    <a:pt x="171" y="466"/>
                  </a:cubicBezTo>
                  <a:cubicBezTo>
                    <a:pt x="179" y="466"/>
                    <a:pt x="186" y="466"/>
                    <a:pt x="193" y="464"/>
                  </a:cubicBezTo>
                  <a:lnTo>
                    <a:pt x="402" y="406"/>
                  </a:lnTo>
                  <a:cubicBezTo>
                    <a:pt x="452" y="390"/>
                    <a:pt x="486" y="332"/>
                    <a:pt x="470" y="282"/>
                  </a:cubicBezTo>
                  <a:lnTo>
                    <a:pt x="410" y="73"/>
                  </a:lnTo>
                  <a:cubicBezTo>
                    <a:pt x="396" y="32"/>
                    <a:pt x="360" y="1"/>
                    <a:pt x="319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2"/>
            <p:cNvSpPr/>
            <p:nvPr/>
          </p:nvSpPr>
          <p:spPr>
            <a:xfrm rot="-297540">
              <a:off x="5461534" y="2194075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4" y="64"/>
                  </a:lnTo>
                  <a:cubicBezTo>
                    <a:pt x="26" y="80"/>
                    <a:pt x="0" y="130"/>
                    <a:pt x="16" y="180"/>
                  </a:cubicBezTo>
                  <a:lnTo>
                    <a:pt x="76" y="388"/>
                  </a:lnTo>
                  <a:cubicBezTo>
                    <a:pt x="83" y="436"/>
                    <a:pt x="121" y="461"/>
                    <a:pt x="162" y="461"/>
                  </a:cubicBezTo>
                  <a:cubicBezTo>
                    <a:pt x="172" y="461"/>
                    <a:pt x="182" y="460"/>
                    <a:pt x="193" y="457"/>
                  </a:cubicBezTo>
                  <a:lnTo>
                    <a:pt x="401" y="398"/>
                  </a:lnTo>
                  <a:cubicBezTo>
                    <a:pt x="451" y="380"/>
                    <a:pt x="485" y="330"/>
                    <a:pt x="467" y="280"/>
                  </a:cubicBezTo>
                  <a:lnTo>
                    <a:pt x="409" y="72"/>
                  </a:lnTo>
                  <a:cubicBezTo>
                    <a:pt x="396" y="31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2"/>
            <p:cNvSpPr/>
            <p:nvPr/>
          </p:nvSpPr>
          <p:spPr>
            <a:xfrm rot="-297540">
              <a:off x="5398859" y="2218091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24" y="73"/>
                    <a:pt x="0" y="131"/>
                    <a:pt x="16" y="181"/>
                  </a:cubicBezTo>
                  <a:lnTo>
                    <a:pt x="75" y="390"/>
                  </a:lnTo>
                  <a:cubicBezTo>
                    <a:pt x="89" y="431"/>
                    <a:pt x="125" y="461"/>
                    <a:pt x="165" y="461"/>
                  </a:cubicBezTo>
                  <a:cubicBezTo>
                    <a:pt x="174" y="461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2" y="382"/>
                    <a:pt x="486" y="332"/>
                    <a:pt x="468" y="282"/>
                  </a:cubicBezTo>
                  <a:lnTo>
                    <a:pt x="409" y="73"/>
                  </a:lnTo>
                  <a:cubicBezTo>
                    <a:pt x="397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2"/>
            <p:cNvSpPr/>
            <p:nvPr/>
          </p:nvSpPr>
          <p:spPr>
            <a:xfrm rot="-297540">
              <a:off x="5336157" y="2241689"/>
              <a:ext cx="51295" cy="49074"/>
            </a:xfrm>
            <a:custGeom>
              <a:avLst/>
              <a:gdLst/>
              <a:ahLst/>
              <a:cxnLst/>
              <a:rect l="l" t="t" r="r" b="b"/>
              <a:pathLst>
                <a:path w="485" h="464" extrusionOk="0">
                  <a:moveTo>
                    <a:pt x="315" y="0"/>
                  </a:moveTo>
                  <a:cubicBezTo>
                    <a:pt x="308" y="0"/>
                    <a:pt x="301" y="1"/>
                    <a:pt x="294" y="2"/>
                  </a:cubicBezTo>
                  <a:lnTo>
                    <a:pt x="83" y="61"/>
                  </a:lnTo>
                  <a:cubicBezTo>
                    <a:pt x="33" y="77"/>
                    <a:pt x="1" y="135"/>
                    <a:pt x="17" y="185"/>
                  </a:cubicBezTo>
                  <a:lnTo>
                    <a:pt x="75" y="393"/>
                  </a:lnTo>
                  <a:cubicBezTo>
                    <a:pt x="91" y="438"/>
                    <a:pt x="132" y="463"/>
                    <a:pt x="175" y="463"/>
                  </a:cubicBezTo>
                  <a:cubicBezTo>
                    <a:pt x="181" y="463"/>
                    <a:pt x="187" y="463"/>
                    <a:pt x="193" y="462"/>
                  </a:cubicBezTo>
                  <a:lnTo>
                    <a:pt x="402" y="403"/>
                  </a:lnTo>
                  <a:cubicBezTo>
                    <a:pt x="452" y="385"/>
                    <a:pt x="484" y="327"/>
                    <a:pt x="468" y="277"/>
                  </a:cubicBezTo>
                  <a:lnTo>
                    <a:pt x="410" y="69"/>
                  </a:lnTo>
                  <a:cubicBezTo>
                    <a:pt x="396" y="26"/>
                    <a:pt x="357" y="0"/>
                    <a:pt x="315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2"/>
            <p:cNvSpPr/>
            <p:nvPr/>
          </p:nvSpPr>
          <p:spPr>
            <a:xfrm rot="-297540">
              <a:off x="5273547" y="2265385"/>
              <a:ext cx="51189" cy="48757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317" y="1"/>
                  </a:moveTo>
                  <a:cubicBezTo>
                    <a:pt x="309" y="1"/>
                    <a:pt x="300" y="2"/>
                    <a:pt x="291" y="5"/>
                  </a:cubicBezTo>
                  <a:lnTo>
                    <a:pt x="82" y="63"/>
                  </a:lnTo>
                  <a:cubicBezTo>
                    <a:pt x="32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7" y="436"/>
                    <a:pt x="122" y="461"/>
                    <a:pt x="160" y="461"/>
                  </a:cubicBezTo>
                  <a:cubicBezTo>
                    <a:pt x="170" y="461"/>
                    <a:pt x="180" y="459"/>
                    <a:pt x="191" y="456"/>
                  </a:cubicBezTo>
                  <a:lnTo>
                    <a:pt x="401" y="398"/>
                  </a:lnTo>
                  <a:cubicBezTo>
                    <a:pt x="451" y="390"/>
                    <a:pt x="483" y="332"/>
                    <a:pt x="467" y="282"/>
                  </a:cubicBezTo>
                  <a:lnTo>
                    <a:pt x="409" y="71"/>
                  </a:lnTo>
                  <a:cubicBezTo>
                    <a:pt x="394" y="30"/>
                    <a:pt x="358" y="1"/>
                    <a:pt x="31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2"/>
            <p:cNvSpPr/>
            <p:nvPr/>
          </p:nvSpPr>
          <p:spPr>
            <a:xfrm rot="-297540">
              <a:off x="5210670" y="2289515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1" y="0"/>
                  </a:moveTo>
                  <a:cubicBezTo>
                    <a:pt x="312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35" y="80"/>
                    <a:pt x="0" y="130"/>
                    <a:pt x="19" y="180"/>
                  </a:cubicBezTo>
                  <a:lnTo>
                    <a:pt x="77" y="388"/>
                  </a:lnTo>
                  <a:cubicBezTo>
                    <a:pt x="90" y="430"/>
                    <a:pt x="127" y="461"/>
                    <a:pt x="168" y="461"/>
                  </a:cubicBezTo>
                  <a:cubicBezTo>
                    <a:pt x="176" y="461"/>
                    <a:pt x="184" y="459"/>
                    <a:pt x="193" y="457"/>
                  </a:cubicBezTo>
                  <a:lnTo>
                    <a:pt x="402" y="396"/>
                  </a:lnTo>
                  <a:cubicBezTo>
                    <a:pt x="462" y="380"/>
                    <a:pt x="486" y="330"/>
                    <a:pt x="470" y="280"/>
                  </a:cubicBezTo>
                  <a:lnTo>
                    <a:pt x="412" y="71"/>
                  </a:lnTo>
                  <a:cubicBezTo>
                    <a:pt x="397" y="31"/>
                    <a:pt x="361" y="0"/>
                    <a:pt x="321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2"/>
            <p:cNvSpPr/>
            <p:nvPr/>
          </p:nvSpPr>
          <p:spPr>
            <a:xfrm rot="-297540">
              <a:off x="5147972" y="2312999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13" y="0"/>
                  </a:moveTo>
                  <a:cubicBezTo>
                    <a:pt x="306" y="0"/>
                    <a:pt x="300" y="1"/>
                    <a:pt x="294" y="2"/>
                  </a:cubicBezTo>
                  <a:lnTo>
                    <a:pt x="85" y="68"/>
                  </a:lnTo>
                  <a:cubicBezTo>
                    <a:pt x="35" y="76"/>
                    <a:pt x="1" y="136"/>
                    <a:pt x="19" y="186"/>
                  </a:cubicBezTo>
                  <a:lnTo>
                    <a:pt x="77" y="395"/>
                  </a:lnTo>
                  <a:cubicBezTo>
                    <a:pt x="90" y="436"/>
                    <a:pt x="127" y="465"/>
                    <a:pt x="167" y="465"/>
                  </a:cubicBezTo>
                  <a:cubicBezTo>
                    <a:pt x="176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7"/>
                    <a:pt x="486" y="337"/>
                    <a:pt x="470" y="276"/>
                  </a:cubicBezTo>
                  <a:lnTo>
                    <a:pt x="410" y="68"/>
                  </a:lnTo>
                  <a:cubicBezTo>
                    <a:pt x="403" y="24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2"/>
            <p:cNvSpPr/>
            <p:nvPr/>
          </p:nvSpPr>
          <p:spPr>
            <a:xfrm rot="-297540">
              <a:off x="5085380" y="2336694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0"/>
                  </a:moveTo>
                  <a:cubicBezTo>
                    <a:pt x="310" y="0"/>
                    <a:pt x="301" y="1"/>
                    <a:pt x="293" y="4"/>
                  </a:cubicBezTo>
                  <a:lnTo>
                    <a:pt x="84" y="64"/>
                  </a:lnTo>
                  <a:cubicBezTo>
                    <a:pt x="34" y="80"/>
                    <a:pt x="0" y="131"/>
                    <a:pt x="16" y="181"/>
                  </a:cubicBezTo>
                  <a:lnTo>
                    <a:pt x="76" y="397"/>
                  </a:lnTo>
                  <a:cubicBezTo>
                    <a:pt x="91" y="441"/>
                    <a:pt x="131" y="467"/>
                    <a:pt x="175" y="467"/>
                  </a:cubicBezTo>
                  <a:cubicBezTo>
                    <a:pt x="181" y="467"/>
                    <a:pt x="187" y="466"/>
                    <a:pt x="193" y="465"/>
                  </a:cubicBezTo>
                  <a:lnTo>
                    <a:pt x="409" y="397"/>
                  </a:lnTo>
                  <a:cubicBezTo>
                    <a:pt x="459" y="389"/>
                    <a:pt x="485" y="331"/>
                    <a:pt x="467" y="281"/>
                  </a:cubicBezTo>
                  <a:lnTo>
                    <a:pt x="409" y="72"/>
                  </a:lnTo>
                  <a:cubicBezTo>
                    <a:pt x="403" y="31"/>
                    <a:pt x="361" y="0"/>
                    <a:pt x="319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2"/>
            <p:cNvSpPr/>
            <p:nvPr/>
          </p:nvSpPr>
          <p:spPr>
            <a:xfrm rot="-297540">
              <a:off x="5022687" y="2360816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5" y="63"/>
                  </a:lnTo>
                  <a:cubicBezTo>
                    <a:pt x="35" y="79"/>
                    <a:pt x="1" y="129"/>
                    <a:pt x="17" y="179"/>
                  </a:cubicBezTo>
                  <a:lnTo>
                    <a:pt x="75" y="390"/>
                  </a:lnTo>
                  <a:cubicBezTo>
                    <a:pt x="90" y="431"/>
                    <a:pt x="126" y="460"/>
                    <a:pt x="167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10" y="398"/>
                  </a:lnTo>
                  <a:cubicBezTo>
                    <a:pt x="460" y="380"/>
                    <a:pt x="486" y="330"/>
                    <a:pt x="476" y="279"/>
                  </a:cubicBezTo>
                  <a:lnTo>
                    <a:pt x="410" y="71"/>
                  </a:lnTo>
                  <a:cubicBezTo>
                    <a:pt x="403" y="30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2"/>
            <p:cNvSpPr/>
            <p:nvPr/>
          </p:nvSpPr>
          <p:spPr>
            <a:xfrm rot="-297540">
              <a:off x="4959985" y="2384203"/>
              <a:ext cx="51295" cy="49392"/>
            </a:xfrm>
            <a:custGeom>
              <a:avLst/>
              <a:gdLst/>
              <a:ahLst/>
              <a:cxnLst/>
              <a:rect l="l" t="t" r="r" b="b"/>
              <a:pathLst>
                <a:path w="485" h="467" extrusionOk="0">
                  <a:moveTo>
                    <a:pt x="312" y="1"/>
                  </a:moveTo>
                  <a:cubicBezTo>
                    <a:pt x="306" y="1"/>
                    <a:pt x="300" y="1"/>
                    <a:pt x="294" y="2"/>
                  </a:cubicBezTo>
                  <a:lnTo>
                    <a:pt x="83" y="70"/>
                  </a:lnTo>
                  <a:cubicBezTo>
                    <a:pt x="33" y="78"/>
                    <a:pt x="1" y="137"/>
                    <a:pt x="17" y="187"/>
                  </a:cubicBezTo>
                  <a:lnTo>
                    <a:pt x="75" y="395"/>
                  </a:lnTo>
                  <a:cubicBezTo>
                    <a:pt x="90" y="436"/>
                    <a:pt x="126" y="466"/>
                    <a:pt x="170" y="466"/>
                  </a:cubicBezTo>
                  <a:cubicBezTo>
                    <a:pt x="180" y="466"/>
                    <a:pt x="191" y="465"/>
                    <a:pt x="201" y="461"/>
                  </a:cubicBezTo>
                  <a:lnTo>
                    <a:pt x="410" y="403"/>
                  </a:lnTo>
                  <a:cubicBezTo>
                    <a:pt x="460" y="387"/>
                    <a:pt x="484" y="337"/>
                    <a:pt x="476" y="287"/>
                  </a:cubicBezTo>
                  <a:lnTo>
                    <a:pt x="418" y="70"/>
                  </a:lnTo>
                  <a:cubicBezTo>
                    <a:pt x="404" y="26"/>
                    <a:pt x="357" y="1"/>
                    <a:pt x="312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2"/>
            <p:cNvSpPr/>
            <p:nvPr/>
          </p:nvSpPr>
          <p:spPr>
            <a:xfrm rot="-297540">
              <a:off x="4897398" y="2408004"/>
              <a:ext cx="51189" cy="49392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320" y="1"/>
                  </a:moveTo>
                  <a:cubicBezTo>
                    <a:pt x="310" y="1"/>
                    <a:pt x="300" y="2"/>
                    <a:pt x="291" y="6"/>
                  </a:cubicBezTo>
                  <a:lnTo>
                    <a:pt x="82" y="64"/>
                  </a:lnTo>
                  <a:cubicBezTo>
                    <a:pt x="32" y="80"/>
                    <a:pt x="0" y="130"/>
                    <a:pt x="16" y="188"/>
                  </a:cubicBezTo>
                  <a:lnTo>
                    <a:pt x="74" y="399"/>
                  </a:lnTo>
                  <a:cubicBezTo>
                    <a:pt x="88" y="442"/>
                    <a:pt x="129" y="466"/>
                    <a:pt x="179" y="466"/>
                  </a:cubicBezTo>
                  <a:cubicBezTo>
                    <a:pt x="186" y="466"/>
                    <a:pt x="193" y="466"/>
                    <a:pt x="201" y="465"/>
                  </a:cubicBezTo>
                  <a:lnTo>
                    <a:pt x="409" y="407"/>
                  </a:lnTo>
                  <a:cubicBezTo>
                    <a:pt x="460" y="389"/>
                    <a:pt x="484" y="330"/>
                    <a:pt x="476" y="280"/>
                  </a:cubicBezTo>
                  <a:lnTo>
                    <a:pt x="417" y="72"/>
                  </a:lnTo>
                  <a:cubicBezTo>
                    <a:pt x="404" y="31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92"/>
            <p:cNvSpPr/>
            <p:nvPr/>
          </p:nvSpPr>
          <p:spPr>
            <a:xfrm rot="-297540">
              <a:off x="4584784" y="2527369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4" y="63"/>
                  </a:lnTo>
                  <a:cubicBezTo>
                    <a:pt x="24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3" y="431"/>
                    <a:pt x="123" y="460"/>
                    <a:pt x="166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1" y="382"/>
                    <a:pt x="485" y="332"/>
                    <a:pt x="467" y="282"/>
                  </a:cubicBezTo>
                  <a:lnTo>
                    <a:pt x="409" y="71"/>
                  </a:lnTo>
                  <a:cubicBezTo>
                    <a:pt x="396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92"/>
            <p:cNvSpPr/>
            <p:nvPr/>
          </p:nvSpPr>
          <p:spPr>
            <a:xfrm rot="-297540">
              <a:off x="4522087" y="2550761"/>
              <a:ext cx="51189" cy="49497"/>
            </a:xfrm>
            <a:custGeom>
              <a:avLst/>
              <a:gdLst/>
              <a:ahLst/>
              <a:cxnLst/>
              <a:rect l="l" t="t" r="r" b="b"/>
              <a:pathLst>
                <a:path w="484" h="468" extrusionOk="0">
                  <a:moveTo>
                    <a:pt x="311" y="1"/>
                  </a:moveTo>
                  <a:cubicBezTo>
                    <a:pt x="305" y="1"/>
                    <a:pt x="299" y="1"/>
                    <a:pt x="293" y="2"/>
                  </a:cubicBezTo>
                  <a:lnTo>
                    <a:pt x="83" y="63"/>
                  </a:lnTo>
                  <a:cubicBezTo>
                    <a:pt x="33" y="79"/>
                    <a:pt x="0" y="137"/>
                    <a:pt x="16" y="187"/>
                  </a:cubicBezTo>
                  <a:lnTo>
                    <a:pt x="75" y="395"/>
                  </a:lnTo>
                  <a:cubicBezTo>
                    <a:pt x="90" y="437"/>
                    <a:pt x="127" y="468"/>
                    <a:pt x="168" y="468"/>
                  </a:cubicBezTo>
                  <a:cubicBezTo>
                    <a:pt x="176" y="468"/>
                    <a:pt x="184" y="466"/>
                    <a:pt x="193" y="464"/>
                  </a:cubicBezTo>
                  <a:lnTo>
                    <a:pt x="402" y="403"/>
                  </a:lnTo>
                  <a:cubicBezTo>
                    <a:pt x="452" y="387"/>
                    <a:pt x="484" y="337"/>
                    <a:pt x="468" y="279"/>
                  </a:cubicBezTo>
                  <a:lnTo>
                    <a:pt x="410" y="71"/>
                  </a:lnTo>
                  <a:cubicBezTo>
                    <a:pt x="395" y="26"/>
                    <a:pt x="355" y="1"/>
                    <a:pt x="31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2"/>
            <p:cNvSpPr/>
            <p:nvPr/>
          </p:nvSpPr>
          <p:spPr>
            <a:xfrm rot="-297540">
              <a:off x="4459394" y="2574667"/>
              <a:ext cx="51295" cy="49286"/>
            </a:xfrm>
            <a:custGeom>
              <a:avLst/>
              <a:gdLst/>
              <a:ahLst/>
              <a:cxnLst/>
              <a:rect l="l" t="t" r="r" b="b"/>
              <a:pathLst>
                <a:path w="485" h="466" extrusionOk="0">
                  <a:moveTo>
                    <a:pt x="318" y="1"/>
                  </a:moveTo>
                  <a:cubicBezTo>
                    <a:pt x="309" y="1"/>
                    <a:pt x="300" y="2"/>
                    <a:pt x="292" y="5"/>
                  </a:cubicBezTo>
                  <a:lnTo>
                    <a:pt x="83" y="63"/>
                  </a:lnTo>
                  <a:cubicBezTo>
                    <a:pt x="33" y="79"/>
                    <a:pt x="1" y="129"/>
                    <a:pt x="17" y="179"/>
                  </a:cubicBezTo>
                  <a:lnTo>
                    <a:pt x="75" y="398"/>
                  </a:lnTo>
                  <a:cubicBezTo>
                    <a:pt x="89" y="442"/>
                    <a:pt x="129" y="466"/>
                    <a:pt x="172" y="466"/>
                  </a:cubicBezTo>
                  <a:cubicBezTo>
                    <a:pt x="179" y="466"/>
                    <a:pt x="185" y="465"/>
                    <a:pt x="191" y="464"/>
                  </a:cubicBezTo>
                  <a:lnTo>
                    <a:pt x="402" y="398"/>
                  </a:lnTo>
                  <a:cubicBezTo>
                    <a:pt x="452" y="390"/>
                    <a:pt x="484" y="330"/>
                    <a:pt x="468" y="280"/>
                  </a:cubicBezTo>
                  <a:lnTo>
                    <a:pt x="410" y="71"/>
                  </a:lnTo>
                  <a:cubicBezTo>
                    <a:pt x="395" y="30"/>
                    <a:pt x="358" y="1"/>
                    <a:pt x="318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2"/>
            <p:cNvSpPr/>
            <p:nvPr/>
          </p:nvSpPr>
          <p:spPr>
            <a:xfrm rot="-297540">
              <a:off x="4396591" y="2598688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18" y="0"/>
                  </a:moveTo>
                  <a:cubicBezTo>
                    <a:pt x="310" y="0"/>
                    <a:pt x="301" y="2"/>
                    <a:pt x="293" y="4"/>
                  </a:cubicBezTo>
                  <a:lnTo>
                    <a:pt x="84" y="64"/>
                  </a:lnTo>
                  <a:cubicBezTo>
                    <a:pt x="34" y="81"/>
                    <a:pt x="0" y="131"/>
                    <a:pt x="18" y="181"/>
                  </a:cubicBezTo>
                  <a:lnTo>
                    <a:pt x="76" y="389"/>
                  </a:lnTo>
                  <a:cubicBezTo>
                    <a:pt x="89" y="430"/>
                    <a:pt x="125" y="460"/>
                    <a:pt x="165" y="460"/>
                  </a:cubicBezTo>
                  <a:cubicBezTo>
                    <a:pt x="174" y="460"/>
                    <a:pt x="183" y="459"/>
                    <a:pt x="193" y="456"/>
                  </a:cubicBezTo>
                  <a:lnTo>
                    <a:pt x="401" y="397"/>
                  </a:lnTo>
                  <a:cubicBezTo>
                    <a:pt x="451" y="381"/>
                    <a:pt x="485" y="331"/>
                    <a:pt x="469" y="281"/>
                  </a:cubicBezTo>
                  <a:lnTo>
                    <a:pt x="411" y="73"/>
                  </a:lnTo>
                  <a:cubicBezTo>
                    <a:pt x="396" y="3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2"/>
            <p:cNvSpPr/>
            <p:nvPr/>
          </p:nvSpPr>
          <p:spPr>
            <a:xfrm rot="-297540">
              <a:off x="4333902" y="2622282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13" y="0"/>
                  </a:moveTo>
                  <a:cubicBezTo>
                    <a:pt x="306" y="0"/>
                    <a:pt x="300" y="1"/>
                    <a:pt x="293" y="2"/>
                  </a:cubicBezTo>
                  <a:lnTo>
                    <a:pt x="85" y="68"/>
                  </a:lnTo>
                  <a:cubicBezTo>
                    <a:pt x="35" y="76"/>
                    <a:pt x="1" y="134"/>
                    <a:pt x="19" y="184"/>
                  </a:cubicBezTo>
                  <a:lnTo>
                    <a:pt x="77" y="395"/>
                  </a:lnTo>
                  <a:cubicBezTo>
                    <a:pt x="90" y="436"/>
                    <a:pt x="126" y="465"/>
                    <a:pt x="167" y="465"/>
                  </a:cubicBezTo>
                  <a:cubicBezTo>
                    <a:pt x="175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5"/>
                    <a:pt x="486" y="335"/>
                    <a:pt x="470" y="285"/>
                  </a:cubicBezTo>
                  <a:lnTo>
                    <a:pt x="410" y="68"/>
                  </a:lnTo>
                  <a:cubicBezTo>
                    <a:pt x="403" y="24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2"/>
            <p:cNvSpPr/>
            <p:nvPr/>
          </p:nvSpPr>
          <p:spPr>
            <a:xfrm rot="-297540">
              <a:off x="4271200" y="2645977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20" y="0"/>
                  </a:moveTo>
                  <a:cubicBezTo>
                    <a:pt x="311" y="0"/>
                    <a:pt x="302" y="2"/>
                    <a:pt x="294" y="4"/>
                  </a:cubicBezTo>
                  <a:lnTo>
                    <a:pt x="85" y="62"/>
                  </a:lnTo>
                  <a:cubicBezTo>
                    <a:pt x="35" y="80"/>
                    <a:pt x="1" y="131"/>
                    <a:pt x="17" y="189"/>
                  </a:cubicBezTo>
                  <a:lnTo>
                    <a:pt x="77" y="397"/>
                  </a:lnTo>
                  <a:cubicBezTo>
                    <a:pt x="91" y="440"/>
                    <a:pt x="130" y="466"/>
                    <a:pt x="172" y="466"/>
                  </a:cubicBezTo>
                  <a:cubicBezTo>
                    <a:pt x="179" y="466"/>
                    <a:pt x="186" y="465"/>
                    <a:pt x="193" y="463"/>
                  </a:cubicBezTo>
                  <a:lnTo>
                    <a:pt x="402" y="405"/>
                  </a:lnTo>
                  <a:cubicBezTo>
                    <a:pt x="460" y="389"/>
                    <a:pt x="486" y="331"/>
                    <a:pt x="468" y="281"/>
                  </a:cubicBezTo>
                  <a:lnTo>
                    <a:pt x="410" y="72"/>
                  </a:lnTo>
                  <a:cubicBezTo>
                    <a:pt x="403" y="31"/>
                    <a:pt x="362" y="0"/>
                    <a:pt x="320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2"/>
            <p:cNvSpPr/>
            <p:nvPr/>
          </p:nvSpPr>
          <p:spPr>
            <a:xfrm rot="-297540">
              <a:off x="4208613" y="2669989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1" y="1"/>
                  </a:moveTo>
                  <a:cubicBezTo>
                    <a:pt x="312" y="1"/>
                    <a:pt x="302" y="2"/>
                    <a:pt x="293" y="6"/>
                  </a:cubicBezTo>
                  <a:lnTo>
                    <a:pt x="84" y="64"/>
                  </a:lnTo>
                  <a:cubicBezTo>
                    <a:pt x="34" y="80"/>
                    <a:pt x="0" y="130"/>
                    <a:pt x="16" y="180"/>
                  </a:cubicBezTo>
                  <a:lnTo>
                    <a:pt x="74" y="389"/>
                  </a:lnTo>
                  <a:cubicBezTo>
                    <a:pt x="89" y="437"/>
                    <a:pt x="124" y="462"/>
                    <a:pt x="163" y="462"/>
                  </a:cubicBezTo>
                  <a:cubicBezTo>
                    <a:pt x="173" y="462"/>
                    <a:pt x="183" y="460"/>
                    <a:pt x="193" y="457"/>
                  </a:cubicBezTo>
                  <a:lnTo>
                    <a:pt x="409" y="399"/>
                  </a:lnTo>
                  <a:cubicBezTo>
                    <a:pt x="459" y="381"/>
                    <a:pt x="486" y="331"/>
                    <a:pt x="476" y="280"/>
                  </a:cubicBezTo>
                  <a:lnTo>
                    <a:pt x="409" y="72"/>
                  </a:lnTo>
                  <a:cubicBezTo>
                    <a:pt x="403" y="31"/>
                    <a:pt x="363" y="1"/>
                    <a:pt x="32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2"/>
            <p:cNvSpPr/>
            <p:nvPr/>
          </p:nvSpPr>
          <p:spPr>
            <a:xfrm rot="-297540">
              <a:off x="4580742" y="2389373"/>
              <a:ext cx="928920" cy="298782"/>
            </a:xfrm>
            <a:custGeom>
              <a:avLst/>
              <a:gdLst/>
              <a:ahLst/>
              <a:cxnLst/>
              <a:rect l="l" t="t" r="r" b="b"/>
              <a:pathLst>
                <a:path w="8783" h="2825" extrusionOk="0">
                  <a:moveTo>
                    <a:pt x="845" y="0"/>
                  </a:moveTo>
                  <a:cubicBezTo>
                    <a:pt x="746" y="0"/>
                    <a:pt x="646" y="15"/>
                    <a:pt x="552" y="44"/>
                  </a:cubicBezTo>
                  <a:lnTo>
                    <a:pt x="135" y="160"/>
                  </a:lnTo>
                  <a:cubicBezTo>
                    <a:pt x="17" y="194"/>
                    <a:pt x="1" y="360"/>
                    <a:pt x="109" y="419"/>
                  </a:cubicBezTo>
                  <a:lnTo>
                    <a:pt x="4629" y="2825"/>
                  </a:lnTo>
                  <a:lnTo>
                    <a:pt x="8783" y="1572"/>
                  </a:lnTo>
                  <a:lnTo>
                    <a:pt x="1070" y="27"/>
                  </a:lnTo>
                  <a:cubicBezTo>
                    <a:pt x="997" y="9"/>
                    <a:pt x="92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2"/>
            <p:cNvSpPr/>
            <p:nvPr/>
          </p:nvSpPr>
          <p:spPr>
            <a:xfrm rot="-297540">
              <a:off x="4581342" y="2403230"/>
              <a:ext cx="796398" cy="290638"/>
            </a:xfrm>
            <a:custGeom>
              <a:avLst/>
              <a:gdLst/>
              <a:ahLst/>
              <a:cxnLst/>
              <a:rect l="l" t="t" r="r" b="b"/>
              <a:pathLst>
                <a:path w="7530" h="2748" extrusionOk="0">
                  <a:moveTo>
                    <a:pt x="444" y="1"/>
                  </a:moveTo>
                  <a:lnTo>
                    <a:pt x="135" y="83"/>
                  </a:lnTo>
                  <a:cubicBezTo>
                    <a:pt x="17" y="117"/>
                    <a:pt x="1" y="283"/>
                    <a:pt x="109" y="342"/>
                  </a:cubicBezTo>
                  <a:lnTo>
                    <a:pt x="4629" y="2748"/>
                  </a:lnTo>
                  <a:lnTo>
                    <a:pt x="7529" y="1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2"/>
            <p:cNvSpPr/>
            <p:nvPr/>
          </p:nvSpPr>
          <p:spPr>
            <a:xfrm rot="-297540">
              <a:off x="4897081" y="2551937"/>
              <a:ext cx="615226" cy="221680"/>
            </a:xfrm>
            <a:custGeom>
              <a:avLst/>
              <a:gdLst/>
              <a:ahLst/>
              <a:cxnLst/>
              <a:rect l="l" t="t" r="r" b="b"/>
              <a:pathLst>
                <a:path w="5817" h="2096" extrusionOk="0">
                  <a:moveTo>
                    <a:pt x="5582" y="1"/>
                  </a:moveTo>
                  <a:lnTo>
                    <a:pt x="1386" y="1196"/>
                  </a:lnTo>
                  <a:cubicBezTo>
                    <a:pt x="877" y="1338"/>
                    <a:pt x="402" y="1597"/>
                    <a:pt x="1" y="1948"/>
                  </a:cubicBezTo>
                  <a:cubicBezTo>
                    <a:pt x="292" y="2047"/>
                    <a:pt x="598" y="2095"/>
                    <a:pt x="904" y="2095"/>
                  </a:cubicBezTo>
                  <a:cubicBezTo>
                    <a:pt x="1168" y="2095"/>
                    <a:pt x="1432" y="2060"/>
                    <a:pt x="1687" y="1990"/>
                  </a:cubicBezTo>
                  <a:lnTo>
                    <a:pt x="5816" y="81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2"/>
            <p:cNvSpPr/>
            <p:nvPr/>
          </p:nvSpPr>
          <p:spPr>
            <a:xfrm rot="-297540">
              <a:off x="4900338" y="2588073"/>
              <a:ext cx="613533" cy="185403"/>
            </a:xfrm>
            <a:custGeom>
              <a:avLst/>
              <a:gdLst/>
              <a:ahLst/>
              <a:cxnLst/>
              <a:rect l="l" t="t" r="r" b="b"/>
              <a:pathLst>
                <a:path w="5801" h="1753" extrusionOk="0">
                  <a:moveTo>
                    <a:pt x="5666" y="1"/>
                  </a:moveTo>
                  <a:lnTo>
                    <a:pt x="1" y="1605"/>
                  </a:lnTo>
                  <a:cubicBezTo>
                    <a:pt x="293" y="1704"/>
                    <a:pt x="597" y="1752"/>
                    <a:pt x="899" y="1752"/>
                  </a:cubicBezTo>
                  <a:cubicBezTo>
                    <a:pt x="1160" y="1752"/>
                    <a:pt x="1420" y="1717"/>
                    <a:pt x="1671" y="1647"/>
                  </a:cubicBezTo>
                  <a:lnTo>
                    <a:pt x="5800" y="468"/>
                  </a:lnTo>
                  <a:lnTo>
                    <a:pt x="5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2"/>
            <p:cNvSpPr/>
            <p:nvPr/>
          </p:nvSpPr>
          <p:spPr>
            <a:xfrm rot="-297540">
              <a:off x="5304076" y="2561847"/>
              <a:ext cx="155578" cy="115917"/>
            </a:xfrm>
            <a:custGeom>
              <a:avLst/>
              <a:gdLst/>
              <a:ahLst/>
              <a:cxnLst/>
              <a:rect l="l" t="t" r="r" b="b"/>
              <a:pathLst>
                <a:path w="1471" h="1096" extrusionOk="0">
                  <a:moveTo>
                    <a:pt x="1140" y="0"/>
                  </a:moveTo>
                  <a:cubicBezTo>
                    <a:pt x="1130" y="0"/>
                    <a:pt x="1121" y="1"/>
                    <a:pt x="1111" y="4"/>
                  </a:cubicBezTo>
                  <a:lnTo>
                    <a:pt x="568" y="162"/>
                  </a:lnTo>
                  <a:cubicBezTo>
                    <a:pt x="367" y="220"/>
                    <a:pt x="201" y="362"/>
                    <a:pt x="108" y="555"/>
                  </a:cubicBezTo>
                  <a:lnTo>
                    <a:pt x="16" y="756"/>
                  </a:lnTo>
                  <a:cubicBezTo>
                    <a:pt x="0" y="790"/>
                    <a:pt x="16" y="832"/>
                    <a:pt x="50" y="856"/>
                  </a:cubicBezTo>
                  <a:lnTo>
                    <a:pt x="225" y="972"/>
                  </a:lnTo>
                  <a:cubicBezTo>
                    <a:pt x="348" y="1055"/>
                    <a:pt x="494" y="1095"/>
                    <a:pt x="640" y="1095"/>
                  </a:cubicBezTo>
                  <a:cubicBezTo>
                    <a:pt x="703" y="1095"/>
                    <a:pt x="766" y="1088"/>
                    <a:pt x="826" y="1072"/>
                  </a:cubicBezTo>
                  <a:lnTo>
                    <a:pt x="1370" y="914"/>
                  </a:lnTo>
                  <a:cubicBezTo>
                    <a:pt x="1438" y="898"/>
                    <a:pt x="1470" y="832"/>
                    <a:pt x="1454" y="764"/>
                  </a:cubicBezTo>
                  <a:lnTo>
                    <a:pt x="1262" y="96"/>
                  </a:lnTo>
                  <a:cubicBezTo>
                    <a:pt x="1248" y="39"/>
                    <a:pt x="1196" y="0"/>
                    <a:pt x="1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2"/>
            <p:cNvSpPr/>
            <p:nvPr/>
          </p:nvSpPr>
          <p:spPr>
            <a:xfrm rot="-297540">
              <a:off x="5347537" y="2433891"/>
              <a:ext cx="347327" cy="261659"/>
            </a:xfrm>
            <a:custGeom>
              <a:avLst/>
              <a:gdLst/>
              <a:ahLst/>
              <a:cxnLst/>
              <a:rect l="l" t="t" r="r" b="b"/>
              <a:pathLst>
                <a:path w="3284" h="2474" extrusionOk="0">
                  <a:moveTo>
                    <a:pt x="2580" y="0"/>
                  </a:moveTo>
                  <a:cubicBezTo>
                    <a:pt x="2556" y="0"/>
                    <a:pt x="2532" y="4"/>
                    <a:pt x="2507" y="11"/>
                  </a:cubicBezTo>
                  <a:lnTo>
                    <a:pt x="861" y="480"/>
                  </a:lnTo>
                  <a:cubicBezTo>
                    <a:pt x="317" y="630"/>
                    <a:pt x="0" y="1198"/>
                    <a:pt x="159" y="1733"/>
                  </a:cubicBezTo>
                  <a:cubicBezTo>
                    <a:pt x="283" y="2184"/>
                    <a:pt x="689" y="2473"/>
                    <a:pt x="1134" y="2473"/>
                  </a:cubicBezTo>
                  <a:cubicBezTo>
                    <a:pt x="1226" y="2473"/>
                    <a:pt x="1319" y="2461"/>
                    <a:pt x="1412" y="2435"/>
                  </a:cubicBezTo>
                  <a:lnTo>
                    <a:pt x="3059" y="1966"/>
                  </a:lnTo>
                  <a:cubicBezTo>
                    <a:pt x="3201" y="1926"/>
                    <a:pt x="3283" y="1775"/>
                    <a:pt x="3251" y="1633"/>
                  </a:cubicBezTo>
                  <a:lnTo>
                    <a:pt x="2842" y="195"/>
                  </a:lnTo>
                  <a:cubicBezTo>
                    <a:pt x="2807" y="77"/>
                    <a:pt x="269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2"/>
            <p:cNvSpPr/>
            <p:nvPr/>
          </p:nvSpPr>
          <p:spPr>
            <a:xfrm rot="-297540">
              <a:off x="5344964" y="2435107"/>
              <a:ext cx="320992" cy="181490"/>
            </a:xfrm>
            <a:custGeom>
              <a:avLst/>
              <a:gdLst/>
              <a:ahLst/>
              <a:cxnLst/>
              <a:rect l="l" t="t" r="r" b="b"/>
              <a:pathLst>
                <a:path w="3035" h="1716" extrusionOk="0">
                  <a:moveTo>
                    <a:pt x="2572" y="0"/>
                  </a:moveTo>
                  <a:cubicBezTo>
                    <a:pt x="2548" y="0"/>
                    <a:pt x="2524" y="4"/>
                    <a:pt x="2499" y="11"/>
                  </a:cubicBezTo>
                  <a:lnTo>
                    <a:pt x="853" y="480"/>
                  </a:lnTo>
                  <a:cubicBezTo>
                    <a:pt x="317" y="630"/>
                    <a:pt x="0" y="1182"/>
                    <a:pt x="143" y="1715"/>
                  </a:cubicBezTo>
                  <a:lnTo>
                    <a:pt x="3035" y="897"/>
                  </a:lnTo>
                  <a:lnTo>
                    <a:pt x="2834" y="195"/>
                  </a:lnTo>
                  <a:cubicBezTo>
                    <a:pt x="2799" y="77"/>
                    <a:pt x="2690" y="0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2"/>
            <p:cNvSpPr/>
            <p:nvPr/>
          </p:nvSpPr>
          <p:spPr>
            <a:xfrm rot="-297540">
              <a:off x="5357938" y="2490494"/>
              <a:ext cx="310416" cy="125541"/>
            </a:xfrm>
            <a:custGeom>
              <a:avLst/>
              <a:gdLst/>
              <a:ahLst/>
              <a:cxnLst/>
              <a:rect l="l" t="t" r="r" b="b"/>
              <a:pathLst>
                <a:path w="2935" h="1187" extrusionOk="0">
                  <a:moveTo>
                    <a:pt x="2824" y="1"/>
                  </a:moveTo>
                  <a:lnTo>
                    <a:pt x="17" y="795"/>
                  </a:lnTo>
                  <a:cubicBezTo>
                    <a:pt x="1" y="927"/>
                    <a:pt x="9" y="1062"/>
                    <a:pt x="43" y="1186"/>
                  </a:cubicBezTo>
                  <a:lnTo>
                    <a:pt x="2935" y="368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2"/>
            <p:cNvSpPr/>
            <p:nvPr/>
          </p:nvSpPr>
          <p:spPr>
            <a:xfrm rot="-297540">
              <a:off x="5602878" y="2422836"/>
              <a:ext cx="89264" cy="209835"/>
            </a:xfrm>
            <a:custGeom>
              <a:avLst/>
              <a:gdLst/>
              <a:ahLst/>
              <a:cxnLst/>
              <a:rect l="l" t="t" r="r" b="b"/>
              <a:pathLst>
                <a:path w="844" h="1984" extrusionOk="0">
                  <a:moveTo>
                    <a:pt x="140" y="0"/>
                  </a:moveTo>
                  <a:cubicBezTo>
                    <a:pt x="116" y="0"/>
                    <a:pt x="92" y="4"/>
                    <a:pt x="67" y="11"/>
                  </a:cubicBezTo>
                  <a:lnTo>
                    <a:pt x="1" y="29"/>
                  </a:lnTo>
                  <a:lnTo>
                    <a:pt x="552" y="1984"/>
                  </a:lnTo>
                  <a:lnTo>
                    <a:pt x="619" y="1966"/>
                  </a:lnTo>
                  <a:cubicBezTo>
                    <a:pt x="761" y="1926"/>
                    <a:pt x="843" y="1775"/>
                    <a:pt x="811" y="1633"/>
                  </a:cubicBezTo>
                  <a:lnTo>
                    <a:pt x="402" y="195"/>
                  </a:lnTo>
                  <a:cubicBezTo>
                    <a:pt x="367" y="77"/>
                    <a:pt x="258" y="0"/>
                    <a:pt x="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2"/>
            <p:cNvSpPr/>
            <p:nvPr/>
          </p:nvSpPr>
          <p:spPr>
            <a:xfrm rot="-297540">
              <a:off x="5636081" y="2517960"/>
              <a:ext cx="60179" cy="113273"/>
            </a:xfrm>
            <a:custGeom>
              <a:avLst/>
              <a:gdLst/>
              <a:ahLst/>
              <a:cxnLst/>
              <a:rect l="l" t="t" r="r" b="b"/>
              <a:pathLst>
                <a:path w="569" h="1071" extrusionOk="0">
                  <a:moveTo>
                    <a:pt x="328" y="0"/>
                  </a:moveTo>
                  <a:lnTo>
                    <a:pt x="1" y="92"/>
                  </a:lnTo>
                  <a:lnTo>
                    <a:pt x="277" y="1071"/>
                  </a:lnTo>
                  <a:lnTo>
                    <a:pt x="344" y="1053"/>
                  </a:lnTo>
                  <a:cubicBezTo>
                    <a:pt x="486" y="1013"/>
                    <a:pt x="568" y="862"/>
                    <a:pt x="536" y="720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2"/>
            <p:cNvSpPr/>
            <p:nvPr/>
          </p:nvSpPr>
          <p:spPr>
            <a:xfrm rot="-297540">
              <a:off x="3564918" y="2837988"/>
              <a:ext cx="358961" cy="55949"/>
            </a:xfrm>
            <a:custGeom>
              <a:avLst/>
              <a:gdLst/>
              <a:ahLst/>
              <a:cxnLst/>
              <a:rect l="l" t="t" r="r" b="b"/>
              <a:pathLst>
                <a:path w="3394" h="529" extrusionOk="0">
                  <a:moveTo>
                    <a:pt x="3394" y="1"/>
                  </a:moveTo>
                  <a:lnTo>
                    <a:pt x="678" y="177"/>
                  </a:lnTo>
                  <a:lnTo>
                    <a:pt x="1" y="370"/>
                  </a:lnTo>
                  <a:lnTo>
                    <a:pt x="1547" y="528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2"/>
            <p:cNvSpPr/>
            <p:nvPr/>
          </p:nvSpPr>
          <p:spPr>
            <a:xfrm rot="-297540">
              <a:off x="3718411" y="2831343"/>
              <a:ext cx="205181" cy="55949"/>
            </a:xfrm>
            <a:custGeom>
              <a:avLst/>
              <a:gdLst/>
              <a:ahLst/>
              <a:cxnLst/>
              <a:rect l="l" t="t" r="r" b="b"/>
              <a:pathLst>
                <a:path w="1940" h="529" extrusionOk="0">
                  <a:moveTo>
                    <a:pt x="1940" y="1"/>
                  </a:moveTo>
                  <a:lnTo>
                    <a:pt x="1681" y="19"/>
                  </a:lnTo>
                  <a:lnTo>
                    <a:pt x="0" y="520"/>
                  </a:lnTo>
                  <a:lnTo>
                    <a:pt x="93" y="52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1" name="Google Shape;1421;p92"/>
            <p:cNvGrpSpPr/>
            <p:nvPr/>
          </p:nvGrpSpPr>
          <p:grpSpPr>
            <a:xfrm>
              <a:off x="3129116" y="2584819"/>
              <a:ext cx="1173749" cy="650865"/>
              <a:chOff x="3129116" y="2584819"/>
              <a:chExt cx="1173749" cy="650865"/>
            </a:xfrm>
          </p:grpSpPr>
          <p:sp>
            <p:nvSpPr>
              <p:cNvPr id="1422" name="Google Shape;1422;p92"/>
              <p:cNvSpPr/>
              <p:nvPr/>
            </p:nvSpPr>
            <p:spPr>
              <a:xfrm rot="-297540">
                <a:off x="3138060" y="2604598"/>
                <a:ext cx="467474" cy="227180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2148" extrusionOk="0">
                    <a:moveTo>
                      <a:pt x="4346" y="0"/>
                    </a:moveTo>
                    <a:lnTo>
                      <a:pt x="0" y="2148"/>
                    </a:lnTo>
                    <a:lnTo>
                      <a:pt x="4420" y="16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2"/>
              <p:cNvSpPr/>
              <p:nvPr/>
            </p:nvSpPr>
            <p:spPr>
              <a:xfrm rot="-297540">
                <a:off x="3230250" y="2650899"/>
                <a:ext cx="401372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4" extrusionOk="0">
                    <a:moveTo>
                      <a:pt x="3718" y="0"/>
                    </a:moveTo>
                    <a:lnTo>
                      <a:pt x="0" y="1863"/>
                    </a:lnTo>
                    <a:lnTo>
                      <a:pt x="3795" y="1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2"/>
              <p:cNvSpPr/>
              <p:nvPr/>
            </p:nvSpPr>
            <p:spPr>
              <a:xfrm rot="-297540">
                <a:off x="3282663" y="2744657"/>
                <a:ext cx="401372" cy="197354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6" extrusionOk="0">
                    <a:moveTo>
                      <a:pt x="3720" y="1"/>
                    </a:moveTo>
                    <a:lnTo>
                      <a:pt x="0" y="1866"/>
                    </a:lnTo>
                    <a:lnTo>
                      <a:pt x="3795" y="161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2"/>
              <p:cNvSpPr/>
              <p:nvPr/>
            </p:nvSpPr>
            <p:spPr>
              <a:xfrm rot="-297540">
                <a:off x="3192758" y="2702824"/>
                <a:ext cx="467580" cy="2270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7" extrusionOk="0">
                    <a:moveTo>
                      <a:pt x="4354" y="1"/>
                    </a:moveTo>
                    <a:lnTo>
                      <a:pt x="0" y="2147"/>
                    </a:lnTo>
                    <a:lnTo>
                      <a:pt x="4420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2"/>
              <p:cNvSpPr/>
              <p:nvPr/>
            </p:nvSpPr>
            <p:spPr>
              <a:xfrm rot="-297540">
                <a:off x="3738207" y="2974850"/>
                <a:ext cx="402218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1864" extrusionOk="0">
                    <a:moveTo>
                      <a:pt x="3729" y="1"/>
                    </a:moveTo>
                    <a:lnTo>
                      <a:pt x="0" y="1864"/>
                    </a:lnTo>
                    <a:lnTo>
                      <a:pt x="3803" y="159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2"/>
              <p:cNvSpPr/>
              <p:nvPr/>
            </p:nvSpPr>
            <p:spPr>
              <a:xfrm rot="-297540">
                <a:off x="3893889" y="2957782"/>
                <a:ext cx="401161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1874" extrusionOk="0">
                    <a:moveTo>
                      <a:pt x="3718" y="1"/>
                    </a:moveTo>
                    <a:lnTo>
                      <a:pt x="0" y="1874"/>
                    </a:lnTo>
                    <a:lnTo>
                      <a:pt x="3793" y="169"/>
                    </a:lnTo>
                    <a:lnTo>
                      <a:pt x="37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2"/>
              <p:cNvSpPr/>
              <p:nvPr/>
            </p:nvSpPr>
            <p:spPr>
              <a:xfrm rot="-297540">
                <a:off x="3537745" y="2988614"/>
                <a:ext cx="467580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9" extrusionOk="0">
                    <a:moveTo>
                      <a:pt x="4346" y="1"/>
                    </a:moveTo>
                    <a:lnTo>
                      <a:pt x="0" y="2149"/>
                    </a:lnTo>
                    <a:lnTo>
                      <a:pt x="4420" y="167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2"/>
              <p:cNvSpPr/>
              <p:nvPr/>
            </p:nvSpPr>
            <p:spPr>
              <a:xfrm rot="-297540">
                <a:off x="3193512" y="2937752"/>
                <a:ext cx="468638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149" extrusionOk="0">
                    <a:moveTo>
                      <a:pt x="4354" y="1"/>
                    </a:moveTo>
                    <a:lnTo>
                      <a:pt x="1" y="2148"/>
                    </a:lnTo>
                    <a:lnTo>
                      <a:pt x="1" y="2148"/>
                    </a:lnTo>
                    <a:lnTo>
                      <a:pt x="4431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0" name="Google Shape;1430;p92"/>
          <p:cNvGrpSpPr/>
          <p:nvPr/>
        </p:nvGrpSpPr>
        <p:grpSpPr>
          <a:xfrm>
            <a:off x="7241254" y="463993"/>
            <a:ext cx="1933666" cy="942029"/>
            <a:chOff x="7377537" y="548725"/>
            <a:chExt cx="1759638" cy="857247"/>
          </a:xfrm>
        </p:grpSpPr>
        <p:sp>
          <p:nvSpPr>
            <p:cNvPr id="1431" name="Google Shape;1431;p92"/>
            <p:cNvSpPr/>
            <p:nvPr/>
          </p:nvSpPr>
          <p:spPr>
            <a:xfrm flipH="1">
              <a:off x="7452881" y="1027714"/>
              <a:ext cx="1684294" cy="378257"/>
            </a:xfrm>
            <a:custGeom>
              <a:avLst/>
              <a:gdLst/>
              <a:ahLst/>
              <a:cxnLst/>
              <a:rect l="l" t="t" r="r" b="b"/>
              <a:pathLst>
                <a:path w="16453" h="3695" extrusionOk="0">
                  <a:moveTo>
                    <a:pt x="0" y="1"/>
                  </a:moveTo>
                  <a:lnTo>
                    <a:pt x="0" y="3695"/>
                  </a:lnTo>
                  <a:lnTo>
                    <a:pt x="4504" y="3695"/>
                  </a:lnTo>
                  <a:cubicBezTo>
                    <a:pt x="8172" y="3695"/>
                    <a:pt x="12700" y="2842"/>
                    <a:pt x="16368" y="1555"/>
                  </a:cubicBezTo>
                  <a:cubicBezTo>
                    <a:pt x="16452" y="1471"/>
                    <a:pt x="16452" y="1338"/>
                    <a:pt x="16426" y="1220"/>
                  </a:cubicBezTo>
                  <a:cubicBezTo>
                    <a:pt x="16410" y="1112"/>
                    <a:pt x="16368" y="1019"/>
                    <a:pt x="16368" y="1019"/>
                  </a:cubicBezTo>
                  <a:cubicBezTo>
                    <a:pt x="16368" y="1019"/>
                    <a:pt x="11054" y="386"/>
                    <a:pt x="9183" y="259"/>
                  </a:cubicBezTo>
                  <a:cubicBezTo>
                    <a:pt x="7302" y="135"/>
                    <a:pt x="1905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2"/>
            <p:cNvSpPr/>
            <p:nvPr/>
          </p:nvSpPr>
          <p:spPr>
            <a:xfrm flipH="1">
              <a:off x="7452881" y="1152504"/>
              <a:ext cx="1684294" cy="253468"/>
            </a:xfrm>
            <a:custGeom>
              <a:avLst/>
              <a:gdLst/>
              <a:ahLst/>
              <a:cxnLst/>
              <a:rect l="l" t="t" r="r" b="b"/>
              <a:pathLst>
                <a:path w="16453" h="2476" extrusionOk="0">
                  <a:moveTo>
                    <a:pt x="16426" y="1"/>
                  </a:moveTo>
                  <a:lnTo>
                    <a:pt x="16426" y="1"/>
                  </a:lnTo>
                  <a:cubicBezTo>
                    <a:pt x="13787" y="478"/>
                    <a:pt x="8581" y="1172"/>
                    <a:pt x="5898" y="1172"/>
                  </a:cubicBezTo>
                  <a:cubicBezTo>
                    <a:pt x="4211" y="1172"/>
                    <a:pt x="1663" y="1112"/>
                    <a:pt x="0" y="1072"/>
                  </a:cubicBezTo>
                  <a:lnTo>
                    <a:pt x="0" y="2476"/>
                  </a:lnTo>
                  <a:lnTo>
                    <a:pt x="4504" y="2476"/>
                  </a:lnTo>
                  <a:cubicBezTo>
                    <a:pt x="8172" y="2476"/>
                    <a:pt x="12700" y="1623"/>
                    <a:pt x="16368" y="336"/>
                  </a:cubicBezTo>
                  <a:cubicBezTo>
                    <a:pt x="16452" y="252"/>
                    <a:pt x="16452" y="119"/>
                    <a:pt x="16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2"/>
            <p:cNvSpPr/>
            <p:nvPr/>
          </p:nvSpPr>
          <p:spPr>
            <a:xfrm flipH="1">
              <a:off x="7417769" y="548725"/>
              <a:ext cx="972003" cy="557712"/>
            </a:xfrm>
            <a:custGeom>
              <a:avLst/>
              <a:gdLst/>
              <a:ahLst/>
              <a:cxnLst/>
              <a:rect l="l" t="t" r="r" b="b"/>
              <a:pathLst>
                <a:path w="9495" h="5448" extrusionOk="0">
                  <a:moveTo>
                    <a:pt x="9425" y="1"/>
                  </a:moveTo>
                  <a:cubicBezTo>
                    <a:pt x="9130" y="1"/>
                    <a:pt x="7986" y="20"/>
                    <a:pt x="7521" y="318"/>
                  </a:cubicBezTo>
                  <a:cubicBezTo>
                    <a:pt x="6991" y="659"/>
                    <a:pt x="1282" y="4855"/>
                    <a:pt x="23" y="4855"/>
                  </a:cubicBezTo>
                  <a:cubicBezTo>
                    <a:pt x="15" y="4855"/>
                    <a:pt x="8" y="4854"/>
                    <a:pt x="1" y="4854"/>
                  </a:cubicBezTo>
                  <a:lnTo>
                    <a:pt x="1" y="4854"/>
                  </a:lnTo>
                  <a:lnTo>
                    <a:pt x="6953" y="5448"/>
                  </a:lnTo>
                  <a:lnTo>
                    <a:pt x="9494" y="1"/>
                  </a:lnTo>
                  <a:cubicBezTo>
                    <a:pt x="9494" y="1"/>
                    <a:pt x="9469" y="1"/>
                    <a:pt x="9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2"/>
            <p:cNvSpPr/>
            <p:nvPr/>
          </p:nvSpPr>
          <p:spPr>
            <a:xfrm flipH="1">
              <a:off x="7426368" y="566640"/>
              <a:ext cx="399652" cy="539797"/>
            </a:xfrm>
            <a:custGeom>
              <a:avLst/>
              <a:gdLst/>
              <a:ahLst/>
              <a:cxnLst/>
              <a:rect l="l" t="t" r="r" b="b"/>
              <a:pathLst>
                <a:path w="3904" h="5273" extrusionOk="0">
                  <a:moveTo>
                    <a:pt x="3151" y="1"/>
                  </a:moveTo>
                  <a:lnTo>
                    <a:pt x="1" y="4914"/>
                  </a:lnTo>
                  <a:lnTo>
                    <a:pt x="1446" y="527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92"/>
            <p:cNvGrpSpPr/>
            <p:nvPr/>
          </p:nvGrpSpPr>
          <p:grpSpPr>
            <a:xfrm>
              <a:off x="8144993" y="1131196"/>
              <a:ext cx="971102" cy="59175"/>
              <a:chOff x="8356194" y="1145747"/>
              <a:chExt cx="732355" cy="44633"/>
            </a:xfrm>
          </p:grpSpPr>
          <p:sp>
            <p:nvSpPr>
              <p:cNvPr id="1436" name="Google Shape;1436;p92"/>
              <p:cNvSpPr/>
              <p:nvPr/>
            </p:nvSpPr>
            <p:spPr>
              <a:xfrm flipH="1">
                <a:off x="9069611" y="1145747"/>
                <a:ext cx="18938" cy="2743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8" extrusionOk="0">
                    <a:moveTo>
                      <a:pt x="34" y="1"/>
                    </a:moveTo>
                    <a:cubicBezTo>
                      <a:pt x="18" y="1"/>
                      <a:pt x="0" y="9"/>
                      <a:pt x="0" y="25"/>
                    </a:cubicBezTo>
                    <a:lnTo>
                      <a:pt x="0" y="235"/>
                    </a:lnTo>
                    <a:cubicBezTo>
                      <a:pt x="0" y="251"/>
                      <a:pt x="18" y="267"/>
                      <a:pt x="34" y="267"/>
                    </a:cubicBezTo>
                    <a:lnTo>
                      <a:pt x="159" y="267"/>
                    </a:lnTo>
                    <a:cubicBezTo>
                      <a:pt x="177" y="267"/>
                      <a:pt x="185" y="251"/>
                      <a:pt x="185" y="235"/>
                    </a:cubicBezTo>
                    <a:lnTo>
                      <a:pt x="185" y="25"/>
                    </a:lnTo>
                    <a:cubicBezTo>
                      <a:pt x="185" y="9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92"/>
              <p:cNvSpPr/>
              <p:nvPr/>
            </p:nvSpPr>
            <p:spPr>
              <a:xfrm flipH="1">
                <a:off x="9030198" y="1146566"/>
                <a:ext cx="18119" cy="2743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268" extrusionOk="0">
                    <a:moveTo>
                      <a:pt x="27" y="1"/>
                    </a:moveTo>
                    <a:cubicBezTo>
                      <a:pt x="8" y="1"/>
                      <a:pt x="0" y="9"/>
                      <a:pt x="0" y="27"/>
                    </a:cubicBezTo>
                    <a:lnTo>
                      <a:pt x="0" y="235"/>
                    </a:lnTo>
                    <a:cubicBezTo>
                      <a:pt x="0" y="251"/>
                      <a:pt x="8" y="268"/>
                      <a:pt x="27" y="268"/>
                    </a:cubicBezTo>
                    <a:lnTo>
                      <a:pt x="151" y="268"/>
                    </a:lnTo>
                    <a:cubicBezTo>
                      <a:pt x="167" y="268"/>
                      <a:pt x="177" y="251"/>
                      <a:pt x="177" y="235"/>
                    </a:cubicBezTo>
                    <a:lnTo>
                      <a:pt x="177" y="27"/>
                    </a:lnTo>
                    <a:cubicBezTo>
                      <a:pt x="177" y="9"/>
                      <a:pt x="167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92"/>
              <p:cNvSpPr/>
              <p:nvPr/>
            </p:nvSpPr>
            <p:spPr>
              <a:xfrm flipH="1">
                <a:off x="8990172" y="1147385"/>
                <a:ext cx="18734" cy="2764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70" extrusionOk="0">
                    <a:moveTo>
                      <a:pt x="33" y="1"/>
                    </a:moveTo>
                    <a:cubicBezTo>
                      <a:pt x="17" y="1"/>
                      <a:pt x="0" y="9"/>
                      <a:pt x="0" y="27"/>
                    </a:cubicBezTo>
                    <a:lnTo>
                      <a:pt x="0" y="235"/>
                    </a:lnTo>
                    <a:cubicBezTo>
                      <a:pt x="0" y="251"/>
                      <a:pt x="17" y="270"/>
                      <a:pt x="33" y="270"/>
                    </a:cubicBezTo>
                    <a:lnTo>
                      <a:pt x="151" y="270"/>
                    </a:lnTo>
                    <a:cubicBezTo>
                      <a:pt x="167" y="270"/>
                      <a:pt x="183" y="251"/>
                      <a:pt x="183" y="235"/>
                    </a:cubicBezTo>
                    <a:lnTo>
                      <a:pt x="183" y="27"/>
                    </a:lnTo>
                    <a:cubicBezTo>
                      <a:pt x="183" y="9"/>
                      <a:pt x="167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92"/>
              <p:cNvSpPr/>
              <p:nvPr/>
            </p:nvSpPr>
            <p:spPr>
              <a:xfrm flipH="1">
                <a:off x="8950657" y="1148204"/>
                <a:ext cx="19041" cy="2764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70" extrusionOk="0">
                    <a:moveTo>
                      <a:pt x="35" y="1"/>
                    </a:moveTo>
                    <a:cubicBezTo>
                      <a:pt x="19" y="1"/>
                      <a:pt x="1" y="19"/>
                      <a:pt x="1" y="35"/>
                    </a:cubicBezTo>
                    <a:lnTo>
                      <a:pt x="1" y="235"/>
                    </a:lnTo>
                    <a:cubicBezTo>
                      <a:pt x="1" y="252"/>
                      <a:pt x="19" y="270"/>
                      <a:pt x="35" y="270"/>
                    </a:cubicBezTo>
                    <a:lnTo>
                      <a:pt x="151" y="270"/>
                    </a:lnTo>
                    <a:cubicBezTo>
                      <a:pt x="169" y="270"/>
                      <a:pt x="185" y="252"/>
                      <a:pt x="185" y="235"/>
                    </a:cubicBezTo>
                    <a:lnTo>
                      <a:pt x="185" y="35"/>
                    </a:lnTo>
                    <a:cubicBezTo>
                      <a:pt x="185" y="19"/>
                      <a:pt x="169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92"/>
              <p:cNvSpPr/>
              <p:nvPr/>
            </p:nvSpPr>
            <p:spPr>
              <a:xfrm flipH="1">
                <a:off x="8911244" y="1149228"/>
                <a:ext cx="18222" cy="2743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268" extrusionOk="0">
                    <a:moveTo>
                      <a:pt x="27" y="1"/>
                    </a:moveTo>
                    <a:cubicBezTo>
                      <a:pt x="9" y="1"/>
                      <a:pt x="1" y="17"/>
                      <a:pt x="1" y="33"/>
                    </a:cubicBezTo>
                    <a:lnTo>
                      <a:pt x="1" y="233"/>
                    </a:lnTo>
                    <a:cubicBezTo>
                      <a:pt x="1" y="260"/>
                      <a:pt x="9" y="268"/>
                      <a:pt x="27" y="268"/>
                    </a:cubicBezTo>
                    <a:lnTo>
                      <a:pt x="151" y="268"/>
                    </a:lnTo>
                    <a:cubicBezTo>
                      <a:pt x="169" y="268"/>
                      <a:pt x="177" y="260"/>
                      <a:pt x="177" y="233"/>
                    </a:cubicBezTo>
                    <a:lnTo>
                      <a:pt x="177" y="33"/>
                    </a:lnTo>
                    <a:cubicBezTo>
                      <a:pt x="177" y="17"/>
                      <a:pt x="169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92"/>
              <p:cNvSpPr/>
              <p:nvPr/>
            </p:nvSpPr>
            <p:spPr>
              <a:xfrm flipH="1">
                <a:off x="8871013" y="1150047"/>
                <a:ext cx="19041" cy="2743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68" extrusionOk="0">
                    <a:moveTo>
                      <a:pt x="25" y="1"/>
                    </a:moveTo>
                    <a:cubicBezTo>
                      <a:pt x="9" y="1"/>
                      <a:pt x="1" y="17"/>
                      <a:pt x="1" y="33"/>
                    </a:cubicBezTo>
                    <a:lnTo>
                      <a:pt x="1" y="244"/>
                    </a:lnTo>
                    <a:cubicBezTo>
                      <a:pt x="1" y="260"/>
                      <a:pt x="9" y="268"/>
                      <a:pt x="25" y="268"/>
                    </a:cubicBezTo>
                    <a:lnTo>
                      <a:pt x="151" y="268"/>
                    </a:lnTo>
                    <a:cubicBezTo>
                      <a:pt x="167" y="268"/>
                      <a:pt x="185" y="260"/>
                      <a:pt x="185" y="244"/>
                    </a:cubicBezTo>
                    <a:lnTo>
                      <a:pt x="185" y="33"/>
                    </a:lnTo>
                    <a:cubicBezTo>
                      <a:pt x="185" y="17"/>
                      <a:pt x="167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2"/>
              <p:cNvSpPr/>
              <p:nvPr/>
            </p:nvSpPr>
            <p:spPr>
              <a:xfrm flipH="1">
                <a:off x="8831805" y="1150866"/>
                <a:ext cx="18836" cy="2743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8" extrusionOk="0">
                    <a:moveTo>
                      <a:pt x="33" y="1"/>
                    </a:moveTo>
                    <a:cubicBezTo>
                      <a:pt x="17" y="1"/>
                      <a:pt x="1" y="17"/>
                      <a:pt x="1" y="35"/>
                    </a:cubicBezTo>
                    <a:lnTo>
                      <a:pt x="1" y="244"/>
                    </a:lnTo>
                    <a:cubicBezTo>
                      <a:pt x="1" y="260"/>
                      <a:pt x="17" y="268"/>
                      <a:pt x="33" y="268"/>
                    </a:cubicBezTo>
                    <a:lnTo>
                      <a:pt x="151" y="268"/>
                    </a:lnTo>
                    <a:cubicBezTo>
                      <a:pt x="167" y="268"/>
                      <a:pt x="183" y="260"/>
                      <a:pt x="183" y="244"/>
                    </a:cubicBezTo>
                    <a:lnTo>
                      <a:pt x="183" y="35"/>
                    </a:lnTo>
                    <a:cubicBezTo>
                      <a:pt x="183" y="17"/>
                      <a:pt x="167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2"/>
              <p:cNvSpPr/>
              <p:nvPr/>
            </p:nvSpPr>
            <p:spPr>
              <a:xfrm flipH="1">
                <a:off x="8792393" y="1151685"/>
                <a:ext cx="19041" cy="2845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78" extrusionOk="0">
                    <a:moveTo>
                      <a:pt x="35" y="1"/>
                    </a:moveTo>
                    <a:cubicBezTo>
                      <a:pt x="19" y="1"/>
                      <a:pt x="1" y="17"/>
                      <a:pt x="1" y="35"/>
                    </a:cubicBezTo>
                    <a:lnTo>
                      <a:pt x="1" y="244"/>
                    </a:lnTo>
                    <a:cubicBezTo>
                      <a:pt x="1" y="260"/>
                      <a:pt x="19" y="278"/>
                      <a:pt x="35" y="278"/>
                    </a:cubicBezTo>
                    <a:lnTo>
                      <a:pt x="159" y="278"/>
                    </a:lnTo>
                    <a:cubicBezTo>
                      <a:pt x="177" y="278"/>
                      <a:pt x="185" y="260"/>
                      <a:pt x="185" y="244"/>
                    </a:cubicBezTo>
                    <a:lnTo>
                      <a:pt x="185" y="35"/>
                    </a:lnTo>
                    <a:cubicBezTo>
                      <a:pt x="185" y="17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2"/>
              <p:cNvSpPr/>
              <p:nvPr/>
            </p:nvSpPr>
            <p:spPr>
              <a:xfrm flipH="1">
                <a:off x="8752162" y="1153323"/>
                <a:ext cx="19041" cy="2764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70" extrusionOk="0">
                    <a:moveTo>
                      <a:pt x="27" y="1"/>
                    </a:moveTo>
                    <a:cubicBezTo>
                      <a:pt x="9" y="1"/>
                      <a:pt x="1" y="11"/>
                      <a:pt x="1" y="27"/>
                    </a:cubicBezTo>
                    <a:lnTo>
                      <a:pt x="1" y="236"/>
                    </a:lnTo>
                    <a:cubicBezTo>
                      <a:pt x="1" y="252"/>
                      <a:pt x="9" y="270"/>
                      <a:pt x="27" y="270"/>
                    </a:cubicBezTo>
                    <a:lnTo>
                      <a:pt x="151" y="270"/>
                    </a:lnTo>
                    <a:cubicBezTo>
                      <a:pt x="167" y="270"/>
                      <a:pt x="185" y="252"/>
                      <a:pt x="185" y="236"/>
                    </a:cubicBezTo>
                    <a:lnTo>
                      <a:pt x="185" y="27"/>
                    </a:lnTo>
                    <a:cubicBezTo>
                      <a:pt x="185" y="11"/>
                      <a:pt x="167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2"/>
              <p:cNvSpPr/>
              <p:nvPr/>
            </p:nvSpPr>
            <p:spPr>
              <a:xfrm flipH="1">
                <a:off x="8712954" y="1154449"/>
                <a:ext cx="18836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7" extrusionOk="0">
                    <a:moveTo>
                      <a:pt x="33" y="0"/>
                    </a:moveTo>
                    <a:cubicBezTo>
                      <a:pt x="17" y="0"/>
                      <a:pt x="1" y="8"/>
                      <a:pt x="1" y="24"/>
                    </a:cubicBezTo>
                    <a:lnTo>
                      <a:pt x="1" y="233"/>
                    </a:lnTo>
                    <a:cubicBezTo>
                      <a:pt x="1" y="251"/>
                      <a:pt x="17" y="267"/>
                      <a:pt x="33" y="267"/>
                    </a:cubicBezTo>
                    <a:lnTo>
                      <a:pt x="151" y="267"/>
                    </a:lnTo>
                    <a:cubicBezTo>
                      <a:pt x="167" y="267"/>
                      <a:pt x="183" y="251"/>
                      <a:pt x="183" y="233"/>
                    </a:cubicBezTo>
                    <a:lnTo>
                      <a:pt x="183" y="24"/>
                    </a:lnTo>
                    <a:cubicBezTo>
                      <a:pt x="183" y="8"/>
                      <a:pt x="167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92"/>
              <p:cNvSpPr/>
              <p:nvPr/>
            </p:nvSpPr>
            <p:spPr>
              <a:xfrm flipH="1">
                <a:off x="8673541" y="1155268"/>
                <a:ext cx="19041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67" extrusionOk="0">
                    <a:moveTo>
                      <a:pt x="35" y="0"/>
                    </a:moveTo>
                    <a:cubicBezTo>
                      <a:pt x="19" y="0"/>
                      <a:pt x="1" y="8"/>
                      <a:pt x="1" y="32"/>
                    </a:cubicBezTo>
                    <a:lnTo>
                      <a:pt x="1" y="233"/>
                    </a:lnTo>
                    <a:cubicBezTo>
                      <a:pt x="1" y="251"/>
                      <a:pt x="19" y="267"/>
                      <a:pt x="35" y="267"/>
                    </a:cubicBezTo>
                    <a:lnTo>
                      <a:pt x="161" y="267"/>
                    </a:lnTo>
                    <a:cubicBezTo>
                      <a:pt x="177" y="267"/>
                      <a:pt x="185" y="251"/>
                      <a:pt x="185" y="233"/>
                    </a:cubicBezTo>
                    <a:lnTo>
                      <a:pt x="185" y="32"/>
                    </a:lnTo>
                    <a:cubicBezTo>
                      <a:pt x="185" y="8"/>
                      <a:pt x="177" y="0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2"/>
              <p:cNvSpPr/>
              <p:nvPr/>
            </p:nvSpPr>
            <p:spPr>
              <a:xfrm flipH="1">
                <a:off x="8633310" y="1156087"/>
                <a:ext cx="19041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67" extrusionOk="0">
                    <a:moveTo>
                      <a:pt x="27" y="0"/>
                    </a:moveTo>
                    <a:cubicBezTo>
                      <a:pt x="9" y="0"/>
                      <a:pt x="1" y="16"/>
                      <a:pt x="1" y="34"/>
                    </a:cubicBezTo>
                    <a:lnTo>
                      <a:pt x="1" y="235"/>
                    </a:lnTo>
                    <a:cubicBezTo>
                      <a:pt x="1" y="251"/>
                      <a:pt x="9" y="267"/>
                      <a:pt x="27" y="267"/>
                    </a:cubicBezTo>
                    <a:lnTo>
                      <a:pt x="151" y="267"/>
                    </a:lnTo>
                    <a:cubicBezTo>
                      <a:pt x="169" y="267"/>
                      <a:pt x="185" y="251"/>
                      <a:pt x="185" y="235"/>
                    </a:cubicBezTo>
                    <a:lnTo>
                      <a:pt x="185" y="34"/>
                    </a:lnTo>
                    <a:cubicBezTo>
                      <a:pt x="185" y="16"/>
                      <a:pt x="169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2"/>
              <p:cNvSpPr/>
              <p:nvPr/>
            </p:nvSpPr>
            <p:spPr>
              <a:xfrm flipH="1">
                <a:off x="8593898" y="1156906"/>
                <a:ext cx="19041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67" extrusionOk="0">
                    <a:moveTo>
                      <a:pt x="35" y="0"/>
                    </a:moveTo>
                    <a:cubicBezTo>
                      <a:pt x="17" y="0"/>
                      <a:pt x="1" y="16"/>
                      <a:pt x="1" y="34"/>
                    </a:cubicBezTo>
                    <a:lnTo>
                      <a:pt x="1" y="243"/>
                    </a:lnTo>
                    <a:cubicBezTo>
                      <a:pt x="1" y="259"/>
                      <a:pt x="17" y="267"/>
                      <a:pt x="35" y="267"/>
                    </a:cubicBezTo>
                    <a:lnTo>
                      <a:pt x="151" y="267"/>
                    </a:lnTo>
                    <a:cubicBezTo>
                      <a:pt x="167" y="267"/>
                      <a:pt x="185" y="259"/>
                      <a:pt x="185" y="243"/>
                    </a:cubicBezTo>
                    <a:lnTo>
                      <a:pt x="185" y="34"/>
                    </a:lnTo>
                    <a:cubicBezTo>
                      <a:pt x="185" y="16"/>
                      <a:pt x="167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92"/>
              <p:cNvSpPr/>
              <p:nvPr/>
            </p:nvSpPr>
            <p:spPr>
              <a:xfrm flipH="1">
                <a:off x="8554690" y="1157724"/>
                <a:ext cx="18836" cy="2753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69" extrusionOk="0">
                    <a:moveTo>
                      <a:pt x="33" y="0"/>
                    </a:moveTo>
                    <a:cubicBezTo>
                      <a:pt x="17" y="0"/>
                      <a:pt x="1" y="18"/>
                      <a:pt x="1" y="34"/>
                    </a:cubicBezTo>
                    <a:lnTo>
                      <a:pt x="1" y="243"/>
                    </a:lnTo>
                    <a:cubicBezTo>
                      <a:pt x="1" y="259"/>
                      <a:pt x="17" y="269"/>
                      <a:pt x="33" y="269"/>
                    </a:cubicBezTo>
                    <a:lnTo>
                      <a:pt x="151" y="269"/>
                    </a:lnTo>
                    <a:cubicBezTo>
                      <a:pt x="167" y="269"/>
                      <a:pt x="183" y="259"/>
                      <a:pt x="183" y="243"/>
                    </a:cubicBezTo>
                    <a:lnTo>
                      <a:pt x="183" y="34"/>
                    </a:lnTo>
                    <a:cubicBezTo>
                      <a:pt x="183" y="18"/>
                      <a:pt x="167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92"/>
              <p:cNvSpPr/>
              <p:nvPr/>
            </p:nvSpPr>
            <p:spPr>
              <a:xfrm flipH="1">
                <a:off x="8515277" y="1158543"/>
                <a:ext cx="18222" cy="27538"/>
              </a:xfrm>
              <a:custGeom>
                <a:avLst/>
                <a:gdLst/>
                <a:ahLst/>
                <a:cxnLst/>
                <a:rect l="l" t="t" r="r" b="b"/>
                <a:pathLst>
                  <a:path w="178" h="269" extrusionOk="0">
                    <a:moveTo>
                      <a:pt x="27" y="0"/>
                    </a:moveTo>
                    <a:cubicBezTo>
                      <a:pt x="11" y="0"/>
                      <a:pt x="1" y="18"/>
                      <a:pt x="1" y="34"/>
                    </a:cubicBezTo>
                    <a:lnTo>
                      <a:pt x="1" y="243"/>
                    </a:lnTo>
                    <a:cubicBezTo>
                      <a:pt x="1" y="261"/>
                      <a:pt x="11" y="269"/>
                      <a:pt x="27" y="269"/>
                    </a:cubicBezTo>
                    <a:lnTo>
                      <a:pt x="151" y="269"/>
                    </a:lnTo>
                    <a:cubicBezTo>
                      <a:pt x="169" y="269"/>
                      <a:pt x="177" y="261"/>
                      <a:pt x="177" y="243"/>
                    </a:cubicBezTo>
                    <a:lnTo>
                      <a:pt x="177" y="34"/>
                    </a:lnTo>
                    <a:cubicBezTo>
                      <a:pt x="177" y="18"/>
                      <a:pt x="169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2"/>
              <p:cNvSpPr/>
              <p:nvPr/>
            </p:nvSpPr>
            <p:spPr>
              <a:xfrm flipH="1">
                <a:off x="8475046" y="1160386"/>
                <a:ext cx="18938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7" extrusionOk="0">
                    <a:moveTo>
                      <a:pt x="34" y="0"/>
                    </a:moveTo>
                    <a:cubicBezTo>
                      <a:pt x="8" y="0"/>
                      <a:pt x="0" y="8"/>
                      <a:pt x="0" y="24"/>
                    </a:cubicBezTo>
                    <a:lnTo>
                      <a:pt x="0" y="233"/>
                    </a:lnTo>
                    <a:cubicBezTo>
                      <a:pt x="0" y="251"/>
                      <a:pt x="8" y="267"/>
                      <a:pt x="34" y="267"/>
                    </a:cubicBezTo>
                    <a:lnTo>
                      <a:pt x="150" y="267"/>
                    </a:lnTo>
                    <a:cubicBezTo>
                      <a:pt x="166" y="267"/>
                      <a:pt x="185" y="251"/>
                      <a:pt x="185" y="233"/>
                    </a:cubicBezTo>
                    <a:lnTo>
                      <a:pt x="185" y="24"/>
                    </a:lnTo>
                    <a:cubicBezTo>
                      <a:pt x="185" y="8"/>
                      <a:pt x="166" y="0"/>
                      <a:pt x="1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92"/>
              <p:cNvSpPr/>
              <p:nvPr/>
            </p:nvSpPr>
            <p:spPr>
              <a:xfrm flipH="1">
                <a:off x="8435838" y="1161205"/>
                <a:ext cx="18734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7" extrusionOk="0">
                    <a:moveTo>
                      <a:pt x="32" y="0"/>
                    </a:moveTo>
                    <a:cubicBezTo>
                      <a:pt x="16" y="0"/>
                      <a:pt x="0" y="8"/>
                      <a:pt x="0" y="24"/>
                    </a:cubicBezTo>
                    <a:lnTo>
                      <a:pt x="0" y="235"/>
                    </a:lnTo>
                    <a:cubicBezTo>
                      <a:pt x="0" y="251"/>
                      <a:pt x="16" y="267"/>
                      <a:pt x="32" y="267"/>
                    </a:cubicBezTo>
                    <a:lnTo>
                      <a:pt x="150" y="267"/>
                    </a:lnTo>
                    <a:cubicBezTo>
                      <a:pt x="166" y="267"/>
                      <a:pt x="183" y="251"/>
                      <a:pt x="183" y="235"/>
                    </a:cubicBezTo>
                    <a:lnTo>
                      <a:pt x="183" y="24"/>
                    </a:lnTo>
                    <a:cubicBezTo>
                      <a:pt x="183" y="8"/>
                      <a:pt x="166" y="0"/>
                      <a:pt x="1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92"/>
              <p:cNvSpPr/>
              <p:nvPr/>
            </p:nvSpPr>
            <p:spPr>
              <a:xfrm flipH="1">
                <a:off x="8396426" y="1162024"/>
                <a:ext cx="18938" cy="27333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7" extrusionOk="0">
                    <a:moveTo>
                      <a:pt x="34" y="0"/>
                    </a:moveTo>
                    <a:cubicBezTo>
                      <a:pt x="18" y="0"/>
                      <a:pt x="0" y="8"/>
                      <a:pt x="0" y="26"/>
                    </a:cubicBezTo>
                    <a:lnTo>
                      <a:pt x="0" y="235"/>
                    </a:lnTo>
                    <a:cubicBezTo>
                      <a:pt x="0" y="251"/>
                      <a:pt x="18" y="267"/>
                      <a:pt x="34" y="267"/>
                    </a:cubicBezTo>
                    <a:lnTo>
                      <a:pt x="161" y="267"/>
                    </a:lnTo>
                    <a:cubicBezTo>
                      <a:pt x="177" y="267"/>
                      <a:pt x="185" y="251"/>
                      <a:pt x="185" y="235"/>
                    </a:cubicBezTo>
                    <a:lnTo>
                      <a:pt x="185" y="26"/>
                    </a:lnTo>
                    <a:cubicBezTo>
                      <a:pt x="185" y="8"/>
                      <a:pt x="177" y="0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92"/>
              <p:cNvSpPr/>
              <p:nvPr/>
            </p:nvSpPr>
            <p:spPr>
              <a:xfrm flipH="1">
                <a:off x="8356194" y="1162843"/>
                <a:ext cx="18938" cy="27538"/>
              </a:xfrm>
              <a:custGeom>
                <a:avLst/>
                <a:gdLst/>
                <a:ahLst/>
                <a:cxnLst/>
                <a:rect l="l" t="t" r="r" b="b"/>
                <a:pathLst>
                  <a:path w="185" h="269" extrusionOk="0">
                    <a:moveTo>
                      <a:pt x="26" y="0"/>
                    </a:moveTo>
                    <a:cubicBezTo>
                      <a:pt x="8" y="0"/>
                      <a:pt x="0" y="18"/>
                      <a:pt x="0" y="34"/>
                    </a:cubicBezTo>
                    <a:lnTo>
                      <a:pt x="0" y="235"/>
                    </a:lnTo>
                    <a:cubicBezTo>
                      <a:pt x="0" y="251"/>
                      <a:pt x="8" y="269"/>
                      <a:pt x="26" y="269"/>
                    </a:cubicBezTo>
                    <a:lnTo>
                      <a:pt x="151" y="269"/>
                    </a:lnTo>
                    <a:cubicBezTo>
                      <a:pt x="169" y="269"/>
                      <a:pt x="185" y="251"/>
                      <a:pt x="185" y="235"/>
                    </a:cubicBezTo>
                    <a:lnTo>
                      <a:pt x="185" y="34"/>
                    </a:lnTo>
                    <a:cubicBezTo>
                      <a:pt x="185" y="18"/>
                      <a:pt x="169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92"/>
            <p:cNvSpPr/>
            <p:nvPr/>
          </p:nvSpPr>
          <p:spPr>
            <a:xfrm flipH="1">
              <a:off x="7377537" y="1176151"/>
              <a:ext cx="686186" cy="102268"/>
            </a:xfrm>
            <a:custGeom>
              <a:avLst/>
              <a:gdLst/>
              <a:ahLst/>
              <a:cxnLst/>
              <a:rect l="l" t="t" r="r" b="b"/>
              <a:pathLst>
                <a:path w="6703" h="999" extrusionOk="0">
                  <a:moveTo>
                    <a:pt x="3217" y="1"/>
                  </a:moveTo>
                  <a:cubicBezTo>
                    <a:pt x="1810" y="1"/>
                    <a:pt x="0" y="139"/>
                    <a:pt x="0" y="139"/>
                  </a:cubicBezTo>
                  <a:cubicBezTo>
                    <a:pt x="0" y="139"/>
                    <a:pt x="4228" y="857"/>
                    <a:pt x="5172" y="957"/>
                  </a:cubicBezTo>
                  <a:cubicBezTo>
                    <a:pt x="5490" y="988"/>
                    <a:pt x="5766" y="998"/>
                    <a:pt x="5992" y="998"/>
                  </a:cubicBezTo>
                  <a:cubicBezTo>
                    <a:pt x="6446" y="998"/>
                    <a:pt x="6702" y="957"/>
                    <a:pt x="6702" y="957"/>
                  </a:cubicBezTo>
                  <a:lnTo>
                    <a:pt x="6309" y="791"/>
                  </a:lnTo>
                  <a:lnTo>
                    <a:pt x="4679" y="113"/>
                  </a:lnTo>
                  <a:cubicBezTo>
                    <a:pt x="4415" y="29"/>
                    <a:pt x="3858" y="1"/>
                    <a:pt x="3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2"/>
            <p:cNvSpPr/>
            <p:nvPr/>
          </p:nvSpPr>
          <p:spPr>
            <a:xfrm flipH="1">
              <a:off x="7417769" y="1187514"/>
              <a:ext cx="277320" cy="72580"/>
            </a:xfrm>
            <a:custGeom>
              <a:avLst/>
              <a:gdLst/>
              <a:ahLst/>
              <a:cxnLst/>
              <a:rect l="l" t="t" r="r" b="b"/>
              <a:pathLst>
                <a:path w="2709" h="709" extrusionOk="0">
                  <a:moveTo>
                    <a:pt x="825" y="1"/>
                  </a:moveTo>
                  <a:cubicBezTo>
                    <a:pt x="168" y="1"/>
                    <a:pt x="1" y="28"/>
                    <a:pt x="1" y="28"/>
                  </a:cubicBezTo>
                  <a:cubicBezTo>
                    <a:pt x="1" y="28"/>
                    <a:pt x="1756" y="638"/>
                    <a:pt x="2014" y="688"/>
                  </a:cubicBezTo>
                  <a:cubicBezTo>
                    <a:pt x="2092" y="703"/>
                    <a:pt x="2186" y="708"/>
                    <a:pt x="2279" y="708"/>
                  </a:cubicBezTo>
                  <a:cubicBezTo>
                    <a:pt x="2496" y="708"/>
                    <a:pt x="2708" y="680"/>
                    <a:pt x="2708" y="680"/>
                  </a:cubicBezTo>
                  <a:lnTo>
                    <a:pt x="1078" y="2"/>
                  </a:lnTo>
                  <a:cubicBezTo>
                    <a:pt x="986" y="1"/>
                    <a:pt x="902" y="1"/>
                    <a:pt x="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92"/>
          <p:cNvSpPr/>
          <p:nvPr/>
        </p:nvSpPr>
        <p:spPr>
          <a:xfrm>
            <a:off x="7741213" y="1293676"/>
            <a:ext cx="1571918" cy="438377"/>
          </a:xfrm>
          <a:custGeom>
            <a:avLst/>
            <a:gdLst/>
            <a:ahLst/>
            <a:cxnLst/>
            <a:rect l="l" t="t" r="r" b="b"/>
            <a:pathLst>
              <a:path w="192166" h="65699" extrusionOk="0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98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800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111"/>
          <p:cNvSpPr txBox="1">
            <a:spLocks noGrp="1"/>
          </p:cNvSpPr>
          <p:nvPr>
            <p:ph type="subTitle" idx="1"/>
          </p:nvPr>
        </p:nvSpPr>
        <p:spPr>
          <a:xfrm>
            <a:off x="2984200" y="2110750"/>
            <a:ext cx="5447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“It’s Simple, karena tidak semua fitur mengandung informasi yang dibutuhkan dalam analisa.”</a:t>
            </a:r>
            <a:endParaRPr dirty="0"/>
          </a:p>
        </p:txBody>
      </p:sp>
      <p:grpSp>
        <p:nvGrpSpPr>
          <p:cNvPr id="2181" name="Google Shape;2181;p111"/>
          <p:cNvGrpSpPr/>
          <p:nvPr/>
        </p:nvGrpSpPr>
        <p:grpSpPr>
          <a:xfrm>
            <a:off x="367518" y="405172"/>
            <a:ext cx="2783607" cy="1253305"/>
            <a:chOff x="367518" y="405172"/>
            <a:chExt cx="2783607" cy="1253305"/>
          </a:xfrm>
        </p:grpSpPr>
        <p:sp>
          <p:nvSpPr>
            <p:cNvPr id="2182" name="Google Shape;2182;p111"/>
            <p:cNvSpPr/>
            <p:nvPr/>
          </p:nvSpPr>
          <p:spPr>
            <a:xfrm flipH="1">
              <a:off x="2208910" y="853584"/>
              <a:ext cx="40236" cy="53371"/>
            </a:xfrm>
            <a:custGeom>
              <a:avLst/>
              <a:gdLst/>
              <a:ahLst/>
              <a:cxnLst/>
              <a:rect l="l" t="t" r="r" b="b"/>
              <a:pathLst>
                <a:path w="242" h="321" extrusionOk="0">
                  <a:moveTo>
                    <a:pt x="130" y="0"/>
                  </a:moveTo>
                  <a:cubicBezTo>
                    <a:pt x="69" y="0"/>
                    <a:pt x="16" y="66"/>
                    <a:pt x="8" y="151"/>
                  </a:cubicBezTo>
                  <a:cubicBezTo>
                    <a:pt x="0" y="236"/>
                    <a:pt x="41" y="320"/>
                    <a:pt x="109" y="320"/>
                  </a:cubicBezTo>
                  <a:cubicBezTo>
                    <a:pt x="112" y="320"/>
                    <a:pt x="115" y="321"/>
                    <a:pt x="118" y="321"/>
                  </a:cubicBezTo>
                  <a:cubicBezTo>
                    <a:pt x="173" y="321"/>
                    <a:pt x="225" y="257"/>
                    <a:pt x="233" y="177"/>
                  </a:cubicBezTo>
                  <a:cubicBezTo>
                    <a:pt x="241" y="85"/>
                    <a:pt x="201" y="11"/>
                    <a:pt x="141" y="1"/>
                  </a:cubicBezTo>
                  <a:cubicBezTo>
                    <a:pt x="137" y="1"/>
                    <a:pt x="134" y="0"/>
                    <a:pt x="130" y="0"/>
                  </a:cubicBezTo>
                  <a:close/>
                </a:path>
              </a:pathLst>
            </a:custGeom>
            <a:solidFill>
              <a:srgbClr val="E476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11"/>
            <p:cNvSpPr/>
            <p:nvPr/>
          </p:nvSpPr>
          <p:spPr>
            <a:xfrm flipH="1">
              <a:off x="2781189" y="1122099"/>
              <a:ext cx="40402" cy="54202"/>
            </a:xfrm>
            <a:custGeom>
              <a:avLst/>
              <a:gdLst/>
              <a:ahLst/>
              <a:cxnLst/>
              <a:rect l="l" t="t" r="r" b="b"/>
              <a:pathLst>
                <a:path w="243" h="326" extrusionOk="0">
                  <a:moveTo>
                    <a:pt x="143" y="0"/>
                  </a:moveTo>
                  <a:cubicBezTo>
                    <a:pt x="74" y="0"/>
                    <a:pt x="16" y="67"/>
                    <a:pt x="8" y="151"/>
                  </a:cubicBezTo>
                  <a:cubicBezTo>
                    <a:pt x="0" y="241"/>
                    <a:pt x="42" y="317"/>
                    <a:pt x="100" y="325"/>
                  </a:cubicBezTo>
                  <a:cubicBezTo>
                    <a:pt x="167" y="325"/>
                    <a:pt x="225" y="267"/>
                    <a:pt x="235" y="175"/>
                  </a:cubicBezTo>
                  <a:cubicBezTo>
                    <a:pt x="243" y="83"/>
                    <a:pt x="201" y="8"/>
                    <a:pt x="143" y="0"/>
                  </a:cubicBezTo>
                  <a:close/>
                </a:path>
              </a:pathLst>
            </a:custGeom>
            <a:solidFill>
              <a:srgbClr val="E476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11"/>
            <p:cNvSpPr/>
            <p:nvPr/>
          </p:nvSpPr>
          <p:spPr>
            <a:xfrm flipH="1">
              <a:off x="2524144" y="695800"/>
              <a:ext cx="240419" cy="70663"/>
            </a:xfrm>
            <a:custGeom>
              <a:avLst/>
              <a:gdLst/>
              <a:ahLst/>
              <a:cxnLst/>
              <a:rect l="l" t="t" r="r" b="b"/>
              <a:pathLst>
                <a:path w="1446" h="425" extrusionOk="0">
                  <a:moveTo>
                    <a:pt x="410" y="0"/>
                  </a:moveTo>
                  <a:cubicBezTo>
                    <a:pt x="221" y="0"/>
                    <a:pt x="88" y="42"/>
                    <a:pt x="0" y="116"/>
                  </a:cubicBezTo>
                  <a:cubicBezTo>
                    <a:pt x="0" y="116"/>
                    <a:pt x="501" y="140"/>
                    <a:pt x="1354" y="425"/>
                  </a:cubicBezTo>
                  <a:lnTo>
                    <a:pt x="1446" y="224"/>
                  </a:lnTo>
                  <a:cubicBezTo>
                    <a:pt x="990" y="69"/>
                    <a:pt x="653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11"/>
            <p:cNvSpPr/>
            <p:nvPr/>
          </p:nvSpPr>
          <p:spPr>
            <a:xfrm flipH="1">
              <a:off x="2175657" y="810356"/>
              <a:ext cx="106908" cy="140993"/>
            </a:xfrm>
            <a:custGeom>
              <a:avLst/>
              <a:gdLst/>
              <a:ahLst/>
              <a:cxnLst/>
              <a:rect l="l" t="t" r="r" b="b"/>
              <a:pathLst>
                <a:path w="643" h="848" extrusionOk="0">
                  <a:moveTo>
                    <a:pt x="331" y="260"/>
                  </a:moveTo>
                  <a:cubicBezTo>
                    <a:pt x="335" y="260"/>
                    <a:pt x="338" y="261"/>
                    <a:pt x="342" y="261"/>
                  </a:cubicBezTo>
                  <a:cubicBezTo>
                    <a:pt x="402" y="271"/>
                    <a:pt x="442" y="345"/>
                    <a:pt x="434" y="437"/>
                  </a:cubicBezTo>
                  <a:cubicBezTo>
                    <a:pt x="426" y="517"/>
                    <a:pt x="374" y="581"/>
                    <a:pt x="319" y="581"/>
                  </a:cubicBezTo>
                  <a:cubicBezTo>
                    <a:pt x="316" y="581"/>
                    <a:pt x="313" y="580"/>
                    <a:pt x="310" y="580"/>
                  </a:cubicBezTo>
                  <a:cubicBezTo>
                    <a:pt x="242" y="580"/>
                    <a:pt x="201" y="496"/>
                    <a:pt x="209" y="411"/>
                  </a:cubicBezTo>
                  <a:cubicBezTo>
                    <a:pt x="217" y="326"/>
                    <a:pt x="270" y="260"/>
                    <a:pt x="331" y="260"/>
                  </a:cubicBezTo>
                  <a:close/>
                  <a:moveTo>
                    <a:pt x="338" y="0"/>
                  </a:moveTo>
                  <a:cubicBezTo>
                    <a:pt x="190" y="0"/>
                    <a:pt x="49" y="167"/>
                    <a:pt x="25" y="387"/>
                  </a:cubicBezTo>
                  <a:cubicBezTo>
                    <a:pt x="1" y="622"/>
                    <a:pt x="109" y="831"/>
                    <a:pt x="276" y="847"/>
                  </a:cubicBezTo>
                  <a:cubicBezTo>
                    <a:pt x="283" y="847"/>
                    <a:pt x="290" y="848"/>
                    <a:pt x="297" y="848"/>
                  </a:cubicBezTo>
                  <a:cubicBezTo>
                    <a:pt x="455" y="848"/>
                    <a:pt x="594" y="678"/>
                    <a:pt x="619" y="454"/>
                  </a:cubicBezTo>
                  <a:cubicBezTo>
                    <a:pt x="643" y="221"/>
                    <a:pt x="534" y="20"/>
                    <a:pt x="368" y="2"/>
                  </a:cubicBezTo>
                  <a:cubicBezTo>
                    <a:pt x="358" y="1"/>
                    <a:pt x="348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11"/>
            <p:cNvSpPr/>
            <p:nvPr/>
          </p:nvSpPr>
          <p:spPr>
            <a:xfrm flipH="1">
              <a:off x="2747769" y="1078538"/>
              <a:ext cx="107241" cy="140993"/>
            </a:xfrm>
            <a:custGeom>
              <a:avLst/>
              <a:gdLst/>
              <a:ahLst/>
              <a:cxnLst/>
              <a:rect l="l" t="t" r="r" b="b"/>
              <a:pathLst>
                <a:path w="645" h="848" extrusionOk="0">
                  <a:moveTo>
                    <a:pt x="344" y="262"/>
                  </a:moveTo>
                  <a:cubicBezTo>
                    <a:pt x="402" y="270"/>
                    <a:pt x="444" y="345"/>
                    <a:pt x="436" y="437"/>
                  </a:cubicBezTo>
                  <a:cubicBezTo>
                    <a:pt x="426" y="529"/>
                    <a:pt x="368" y="587"/>
                    <a:pt x="301" y="587"/>
                  </a:cubicBezTo>
                  <a:cubicBezTo>
                    <a:pt x="243" y="579"/>
                    <a:pt x="201" y="503"/>
                    <a:pt x="209" y="413"/>
                  </a:cubicBezTo>
                  <a:cubicBezTo>
                    <a:pt x="217" y="329"/>
                    <a:pt x="275" y="262"/>
                    <a:pt x="344" y="262"/>
                  </a:cubicBezTo>
                  <a:close/>
                  <a:moveTo>
                    <a:pt x="347" y="1"/>
                  </a:moveTo>
                  <a:cubicBezTo>
                    <a:pt x="189" y="1"/>
                    <a:pt x="50" y="172"/>
                    <a:pt x="25" y="395"/>
                  </a:cubicBezTo>
                  <a:cubicBezTo>
                    <a:pt x="1" y="629"/>
                    <a:pt x="109" y="830"/>
                    <a:pt x="275" y="846"/>
                  </a:cubicBezTo>
                  <a:cubicBezTo>
                    <a:pt x="283" y="847"/>
                    <a:pt x="291" y="847"/>
                    <a:pt x="299" y="847"/>
                  </a:cubicBezTo>
                  <a:cubicBezTo>
                    <a:pt x="458" y="847"/>
                    <a:pt x="595" y="676"/>
                    <a:pt x="618" y="453"/>
                  </a:cubicBezTo>
                  <a:cubicBezTo>
                    <a:pt x="644" y="220"/>
                    <a:pt x="536" y="20"/>
                    <a:pt x="368" y="2"/>
                  </a:cubicBezTo>
                  <a:cubicBezTo>
                    <a:pt x="361" y="1"/>
                    <a:pt x="354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11"/>
            <p:cNvSpPr/>
            <p:nvPr/>
          </p:nvSpPr>
          <p:spPr>
            <a:xfrm flipH="1">
              <a:off x="2727149" y="1291521"/>
              <a:ext cx="423976" cy="279159"/>
            </a:xfrm>
            <a:custGeom>
              <a:avLst/>
              <a:gdLst/>
              <a:ahLst/>
              <a:cxnLst/>
              <a:rect l="l" t="t" r="r" b="b"/>
              <a:pathLst>
                <a:path w="2550" h="1679" extrusionOk="0">
                  <a:moveTo>
                    <a:pt x="2407" y="0"/>
                  </a:moveTo>
                  <a:lnTo>
                    <a:pt x="2399" y="8"/>
                  </a:lnTo>
                  <a:cubicBezTo>
                    <a:pt x="2399" y="8"/>
                    <a:pt x="687" y="995"/>
                    <a:pt x="336" y="1219"/>
                  </a:cubicBezTo>
                  <a:cubicBezTo>
                    <a:pt x="85" y="1388"/>
                    <a:pt x="43" y="1554"/>
                    <a:pt x="135" y="1679"/>
                  </a:cubicBezTo>
                  <a:lnTo>
                    <a:pt x="143" y="1671"/>
                  </a:lnTo>
                  <a:cubicBezTo>
                    <a:pt x="1" y="1488"/>
                    <a:pt x="428" y="1328"/>
                    <a:pt x="613" y="1237"/>
                  </a:cubicBezTo>
                  <a:cubicBezTo>
                    <a:pt x="795" y="1153"/>
                    <a:pt x="2367" y="367"/>
                    <a:pt x="2476" y="235"/>
                  </a:cubicBezTo>
                  <a:cubicBezTo>
                    <a:pt x="2550" y="142"/>
                    <a:pt x="2476" y="74"/>
                    <a:pt x="2407" y="0"/>
                  </a:cubicBezTo>
                  <a:close/>
                </a:path>
              </a:pathLst>
            </a:custGeom>
            <a:solidFill>
              <a:srgbClr val="E476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11"/>
            <p:cNvSpPr/>
            <p:nvPr/>
          </p:nvSpPr>
          <p:spPr>
            <a:xfrm flipH="1">
              <a:off x="2472766" y="1046782"/>
              <a:ext cx="440436" cy="246238"/>
            </a:xfrm>
            <a:custGeom>
              <a:avLst/>
              <a:gdLst/>
              <a:ahLst/>
              <a:cxnLst/>
              <a:rect l="l" t="t" r="r" b="b"/>
              <a:pathLst>
                <a:path w="2649" h="1481" extrusionOk="0">
                  <a:moveTo>
                    <a:pt x="697" y="192"/>
                  </a:moveTo>
                  <a:cubicBezTo>
                    <a:pt x="704" y="192"/>
                    <a:pt x="711" y="192"/>
                    <a:pt x="718" y="193"/>
                  </a:cubicBezTo>
                  <a:cubicBezTo>
                    <a:pt x="886" y="211"/>
                    <a:pt x="994" y="411"/>
                    <a:pt x="968" y="644"/>
                  </a:cubicBezTo>
                  <a:cubicBezTo>
                    <a:pt x="945" y="867"/>
                    <a:pt x="808" y="1038"/>
                    <a:pt x="649" y="1038"/>
                  </a:cubicBezTo>
                  <a:cubicBezTo>
                    <a:pt x="641" y="1038"/>
                    <a:pt x="633" y="1038"/>
                    <a:pt x="625" y="1037"/>
                  </a:cubicBezTo>
                  <a:cubicBezTo>
                    <a:pt x="459" y="1021"/>
                    <a:pt x="351" y="820"/>
                    <a:pt x="375" y="586"/>
                  </a:cubicBezTo>
                  <a:cubicBezTo>
                    <a:pt x="400" y="363"/>
                    <a:pt x="539" y="192"/>
                    <a:pt x="697" y="192"/>
                  </a:cubicBezTo>
                  <a:close/>
                  <a:moveTo>
                    <a:pt x="693" y="0"/>
                  </a:moveTo>
                  <a:cubicBezTo>
                    <a:pt x="199" y="0"/>
                    <a:pt x="0" y="876"/>
                    <a:pt x="359" y="1105"/>
                  </a:cubicBezTo>
                  <a:cubicBezTo>
                    <a:pt x="543" y="1221"/>
                    <a:pt x="968" y="1480"/>
                    <a:pt x="968" y="1480"/>
                  </a:cubicBezTo>
                  <a:lnTo>
                    <a:pt x="976" y="1472"/>
                  </a:lnTo>
                  <a:cubicBezTo>
                    <a:pt x="944" y="1438"/>
                    <a:pt x="918" y="1406"/>
                    <a:pt x="902" y="1364"/>
                  </a:cubicBezTo>
                  <a:cubicBezTo>
                    <a:pt x="866" y="1262"/>
                    <a:pt x="886" y="941"/>
                    <a:pt x="1218" y="941"/>
                  </a:cubicBezTo>
                  <a:cubicBezTo>
                    <a:pt x="1273" y="941"/>
                    <a:pt x="1338" y="950"/>
                    <a:pt x="1412" y="971"/>
                  </a:cubicBezTo>
                  <a:cubicBezTo>
                    <a:pt x="1659" y="1040"/>
                    <a:pt x="1810" y="1127"/>
                    <a:pt x="1990" y="1127"/>
                  </a:cubicBezTo>
                  <a:cubicBezTo>
                    <a:pt x="2090" y="1127"/>
                    <a:pt x="2200" y="1100"/>
                    <a:pt x="2340" y="1029"/>
                  </a:cubicBezTo>
                  <a:cubicBezTo>
                    <a:pt x="2641" y="878"/>
                    <a:pt x="2649" y="736"/>
                    <a:pt x="2522" y="644"/>
                  </a:cubicBezTo>
                  <a:lnTo>
                    <a:pt x="2522" y="644"/>
                  </a:lnTo>
                  <a:cubicBezTo>
                    <a:pt x="2397" y="762"/>
                    <a:pt x="2297" y="800"/>
                    <a:pt x="2213" y="800"/>
                  </a:cubicBezTo>
                  <a:cubicBezTo>
                    <a:pt x="2118" y="800"/>
                    <a:pt x="2042" y="751"/>
                    <a:pt x="1971" y="712"/>
                  </a:cubicBezTo>
                  <a:cubicBezTo>
                    <a:pt x="1839" y="654"/>
                    <a:pt x="1169" y="126"/>
                    <a:pt x="844" y="26"/>
                  </a:cubicBezTo>
                  <a:cubicBezTo>
                    <a:pt x="791" y="9"/>
                    <a:pt x="741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11"/>
            <p:cNvSpPr/>
            <p:nvPr/>
          </p:nvSpPr>
          <p:spPr>
            <a:xfrm flipH="1">
              <a:off x="1097267" y="1176134"/>
              <a:ext cx="679691" cy="304099"/>
            </a:xfrm>
            <a:custGeom>
              <a:avLst/>
              <a:gdLst/>
              <a:ahLst/>
              <a:cxnLst/>
              <a:rect l="l" t="t" r="r" b="b"/>
              <a:pathLst>
                <a:path w="4088" h="1829" extrusionOk="0">
                  <a:moveTo>
                    <a:pt x="886" y="0"/>
                  </a:moveTo>
                  <a:cubicBezTo>
                    <a:pt x="786" y="58"/>
                    <a:pt x="720" y="100"/>
                    <a:pt x="686" y="117"/>
                  </a:cubicBezTo>
                  <a:cubicBezTo>
                    <a:pt x="301" y="351"/>
                    <a:pt x="0" y="618"/>
                    <a:pt x="660" y="895"/>
                  </a:cubicBezTo>
                  <a:cubicBezTo>
                    <a:pt x="1330" y="1161"/>
                    <a:pt x="2190" y="1530"/>
                    <a:pt x="2533" y="1671"/>
                  </a:cubicBezTo>
                  <a:cubicBezTo>
                    <a:pt x="2775" y="1774"/>
                    <a:pt x="3044" y="1829"/>
                    <a:pt x="3260" y="1829"/>
                  </a:cubicBezTo>
                  <a:cubicBezTo>
                    <a:pt x="3341" y="1829"/>
                    <a:pt x="3415" y="1821"/>
                    <a:pt x="3477" y="1805"/>
                  </a:cubicBezTo>
                  <a:cubicBezTo>
                    <a:pt x="3560" y="1781"/>
                    <a:pt x="3802" y="1747"/>
                    <a:pt x="4069" y="1705"/>
                  </a:cubicBezTo>
                  <a:lnTo>
                    <a:pt x="4069" y="1689"/>
                  </a:lnTo>
                  <a:cubicBezTo>
                    <a:pt x="4069" y="1689"/>
                    <a:pt x="4087" y="185"/>
                    <a:pt x="3652" y="127"/>
                  </a:cubicBezTo>
                  <a:cubicBezTo>
                    <a:pt x="3641" y="125"/>
                    <a:pt x="3629" y="125"/>
                    <a:pt x="3618" y="125"/>
                  </a:cubicBezTo>
                  <a:cubicBezTo>
                    <a:pt x="3269" y="125"/>
                    <a:pt x="2901" y="732"/>
                    <a:pt x="2683" y="861"/>
                  </a:cubicBezTo>
                  <a:cubicBezTo>
                    <a:pt x="2661" y="874"/>
                    <a:pt x="2633" y="880"/>
                    <a:pt x="2600" y="880"/>
                  </a:cubicBezTo>
                  <a:cubicBezTo>
                    <a:pt x="2293" y="880"/>
                    <a:pt x="1542" y="355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11"/>
            <p:cNvSpPr/>
            <p:nvPr/>
          </p:nvSpPr>
          <p:spPr>
            <a:xfrm flipH="1">
              <a:off x="403928" y="439589"/>
              <a:ext cx="2747197" cy="1218889"/>
            </a:xfrm>
            <a:custGeom>
              <a:avLst/>
              <a:gdLst/>
              <a:ahLst/>
              <a:cxnLst/>
              <a:rect l="l" t="t" r="r" b="b"/>
              <a:pathLst>
                <a:path w="16523" h="7331" extrusionOk="0">
                  <a:moveTo>
                    <a:pt x="16103" y="0"/>
                  </a:moveTo>
                  <a:cubicBezTo>
                    <a:pt x="15910" y="0"/>
                    <a:pt x="15641" y="54"/>
                    <a:pt x="15292" y="169"/>
                  </a:cubicBezTo>
                  <a:cubicBezTo>
                    <a:pt x="14424" y="454"/>
                    <a:pt x="9819" y="2058"/>
                    <a:pt x="6711" y="3193"/>
                  </a:cubicBezTo>
                  <a:cubicBezTo>
                    <a:pt x="6613" y="3230"/>
                    <a:pt x="6517" y="3244"/>
                    <a:pt x="6425" y="3244"/>
                  </a:cubicBezTo>
                  <a:cubicBezTo>
                    <a:pt x="6150" y="3244"/>
                    <a:pt x="5907" y="3121"/>
                    <a:pt x="5746" y="3121"/>
                  </a:cubicBezTo>
                  <a:cubicBezTo>
                    <a:pt x="5702" y="3121"/>
                    <a:pt x="5665" y="3130"/>
                    <a:pt x="5634" y="3153"/>
                  </a:cubicBezTo>
                  <a:cubicBezTo>
                    <a:pt x="5441" y="3285"/>
                    <a:pt x="5634" y="3428"/>
                    <a:pt x="5642" y="3528"/>
                  </a:cubicBezTo>
                  <a:cubicBezTo>
                    <a:pt x="5649" y="3602"/>
                    <a:pt x="5481" y="3748"/>
                    <a:pt x="5191" y="3748"/>
                  </a:cubicBezTo>
                  <a:cubicBezTo>
                    <a:pt x="5122" y="3748"/>
                    <a:pt x="5046" y="3740"/>
                    <a:pt x="4964" y="3720"/>
                  </a:cubicBezTo>
                  <a:cubicBezTo>
                    <a:pt x="4531" y="3620"/>
                    <a:pt x="2618" y="2467"/>
                    <a:pt x="2024" y="2300"/>
                  </a:cubicBezTo>
                  <a:cubicBezTo>
                    <a:pt x="1925" y="2273"/>
                    <a:pt x="1839" y="2261"/>
                    <a:pt x="1765" y="2261"/>
                  </a:cubicBezTo>
                  <a:cubicBezTo>
                    <a:pt x="1403" y="2261"/>
                    <a:pt x="1341" y="2550"/>
                    <a:pt x="1523" y="2752"/>
                  </a:cubicBezTo>
                  <a:cubicBezTo>
                    <a:pt x="1940" y="3119"/>
                    <a:pt x="2626" y="3536"/>
                    <a:pt x="3494" y="4029"/>
                  </a:cubicBezTo>
                  <a:cubicBezTo>
                    <a:pt x="3494" y="4029"/>
                    <a:pt x="3753" y="4180"/>
                    <a:pt x="3921" y="4272"/>
                  </a:cubicBezTo>
                  <a:cubicBezTo>
                    <a:pt x="3929" y="4280"/>
                    <a:pt x="3945" y="4288"/>
                    <a:pt x="3953" y="4296"/>
                  </a:cubicBezTo>
                  <a:cubicBezTo>
                    <a:pt x="4080" y="4388"/>
                    <a:pt x="4072" y="4530"/>
                    <a:pt x="3771" y="4681"/>
                  </a:cubicBezTo>
                  <a:cubicBezTo>
                    <a:pt x="3631" y="4752"/>
                    <a:pt x="3521" y="4779"/>
                    <a:pt x="3421" y="4779"/>
                  </a:cubicBezTo>
                  <a:cubicBezTo>
                    <a:pt x="3241" y="4779"/>
                    <a:pt x="3090" y="4692"/>
                    <a:pt x="2843" y="4623"/>
                  </a:cubicBezTo>
                  <a:cubicBezTo>
                    <a:pt x="2769" y="4602"/>
                    <a:pt x="2704" y="4593"/>
                    <a:pt x="2649" y="4593"/>
                  </a:cubicBezTo>
                  <a:cubicBezTo>
                    <a:pt x="2317" y="4593"/>
                    <a:pt x="2297" y="4914"/>
                    <a:pt x="2333" y="5016"/>
                  </a:cubicBezTo>
                  <a:cubicBezTo>
                    <a:pt x="2349" y="5058"/>
                    <a:pt x="2375" y="5090"/>
                    <a:pt x="2407" y="5124"/>
                  </a:cubicBezTo>
                  <a:cubicBezTo>
                    <a:pt x="2476" y="5198"/>
                    <a:pt x="2550" y="5266"/>
                    <a:pt x="2476" y="5359"/>
                  </a:cubicBezTo>
                  <a:cubicBezTo>
                    <a:pt x="2367" y="5491"/>
                    <a:pt x="795" y="6277"/>
                    <a:pt x="613" y="6361"/>
                  </a:cubicBezTo>
                  <a:cubicBezTo>
                    <a:pt x="428" y="6452"/>
                    <a:pt x="1" y="6612"/>
                    <a:pt x="143" y="6795"/>
                  </a:cubicBezTo>
                  <a:lnTo>
                    <a:pt x="135" y="6803"/>
                  </a:lnTo>
                  <a:cubicBezTo>
                    <a:pt x="227" y="6921"/>
                    <a:pt x="439" y="6998"/>
                    <a:pt x="710" y="6998"/>
                  </a:cubicBezTo>
                  <a:cubicBezTo>
                    <a:pt x="860" y="6998"/>
                    <a:pt x="1029" y="6975"/>
                    <a:pt x="1204" y="6921"/>
                  </a:cubicBezTo>
                  <a:cubicBezTo>
                    <a:pt x="1631" y="6787"/>
                    <a:pt x="3945" y="6235"/>
                    <a:pt x="5006" y="5950"/>
                  </a:cubicBezTo>
                  <a:cubicBezTo>
                    <a:pt x="5748" y="5753"/>
                    <a:pt x="6208" y="5656"/>
                    <a:pt x="6640" y="5656"/>
                  </a:cubicBezTo>
                  <a:cubicBezTo>
                    <a:pt x="6827" y="5656"/>
                    <a:pt x="7008" y="5674"/>
                    <a:pt x="7204" y="5710"/>
                  </a:cubicBezTo>
                  <a:cubicBezTo>
                    <a:pt x="7856" y="5826"/>
                    <a:pt x="9769" y="6377"/>
                    <a:pt x="10204" y="6478"/>
                  </a:cubicBezTo>
                  <a:cubicBezTo>
                    <a:pt x="10639" y="6586"/>
                    <a:pt x="10579" y="6712"/>
                    <a:pt x="10347" y="6963"/>
                  </a:cubicBezTo>
                  <a:cubicBezTo>
                    <a:pt x="10153" y="7163"/>
                    <a:pt x="10257" y="7331"/>
                    <a:pt x="10464" y="7331"/>
                  </a:cubicBezTo>
                  <a:cubicBezTo>
                    <a:pt x="10517" y="7331"/>
                    <a:pt x="10576" y="7320"/>
                    <a:pt x="10639" y="7296"/>
                  </a:cubicBezTo>
                  <a:cubicBezTo>
                    <a:pt x="10948" y="7188"/>
                    <a:pt x="13279" y="6552"/>
                    <a:pt x="13447" y="6494"/>
                  </a:cubicBezTo>
                  <a:cubicBezTo>
                    <a:pt x="13621" y="6444"/>
                    <a:pt x="14131" y="6293"/>
                    <a:pt x="13972" y="6119"/>
                  </a:cubicBezTo>
                  <a:cubicBezTo>
                    <a:pt x="13871" y="6006"/>
                    <a:pt x="13641" y="5986"/>
                    <a:pt x="13487" y="5986"/>
                  </a:cubicBezTo>
                  <a:cubicBezTo>
                    <a:pt x="13399" y="5986"/>
                    <a:pt x="13337" y="5992"/>
                    <a:pt x="13337" y="5992"/>
                  </a:cubicBezTo>
                  <a:cubicBezTo>
                    <a:pt x="13337" y="5992"/>
                    <a:pt x="12795" y="6069"/>
                    <a:pt x="12334" y="6135"/>
                  </a:cubicBezTo>
                  <a:cubicBezTo>
                    <a:pt x="12067" y="6177"/>
                    <a:pt x="11825" y="6211"/>
                    <a:pt x="11742" y="6235"/>
                  </a:cubicBezTo>
                  <a:cubicBezTo>
                    <a:pt x="11680" y="6251"/>
                    <a:pt x="11606" y="6259"/>
                    <a:pt x="11525" y="6259"/>
                  </a:cubicBezTo>
                  <a:cubicBezTo>
                    <a:pt x="11309" y="6259"/>
                    <a:pt x="11040" y="6204"/>
                    <a:pt x="10798" y="6101"/>
                  </a:cubicBezTo>
                  <a:cubicBezTo>
                    <a:pt x="10455" y="5960"/>
                    <a:pt x="9595" y="5591"/>
                    <a:pt x="8925" y="5325"/>
                  </a:cubicBezTo>
                  <a:cubicBezTo>
                    <a:pt x="8265" y="5048"/>
                    <a:pt x="8566" y="4781"/>
                    <a:pt x="8951" y="4547"/>
                  </a:cubicBezTo>
                  <a:cubicBezTo>
                    <a:pt x="8985" y="4530"/>
                    <a:pt x="9051" y="4488"/>
                    <a:pt x="9151" y="4430"/>
                  </a:cubicBezTo>
                  <a:cubicBezTo>
                    <a:pt x="10212" y="3845"/>
                    <a:pt x="14708" y="1398"/>
                    <a:pt x="15894" y="796"/>
                  </a:cubicBezTo>
                  <a:cubicBezTo>
                    <a:pt x="16170" y="654"/>
                    <a:pt x="16363" y="512"/>
                    <a:pt x="16471" y="377"/>
                  </a:cubicBezTo>
                  <a:cubicBezTo>
                    <a:pt x="16522" y="133"/>
                    <a:pt x="16405" y="0"/>
                    <a:pt x="1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11"/>
            <p:cNvSpPr/>
            <p:nvPr/>
          </p:nvSpPr>
          <p:spPr>
            <a:xfrm flipH="1">
              <a:off x="367518" y="405172"/>
              <a:ext cx="2623495" cy="657578"/>
            </a:xfrm>
            <a:custGeom>
              <a:avLst/>
              <a:gdLst/>
              <a:ahLst/>
              <a:cxnLst/>
              <a:rect l="l" t="t" r="r" b="b"/>
              <a:pathLst>
                <a:path w="15779" h="3955" extrusionOk="0">
                  <a:moveTo>
                    <a:pt x="1772" y="1748"/>
                  </a:moveTo>
                  <a:cubicBezTo>
                    <a:pt x="2015" y="1748"/>
                    <a:pt x="2352" y="1817"/>
                    <a:pt x="2808" y="1972"/>
                  </a:cubicBezTo>
                  <a:lnTo>
                    <a:pt x="2716" y="2173"/>
                  </a:lnTo>
                  <a:cubicBezTo>
                    <a:pt x="1863" y="1888"/>
                    <a:pt x="1362" y="1864"/>
                    <a:pt x="1362" y="1864"/>
                  </a:cubicBezTo>
                  <a:cubicBezTo>
                    <a:pt x="1450" y="1790"/>
                    <a:pt x="1583" y="1748"/>
                    <a:pt x="1772" y="1748"/>
                  </a:cubicBezTo>
                  <a:close/>
                  <a:moveTo>
                    <a:pt x="4599" y="2437"/>
                  </a:moveTo>
                  <a:cubicBezTo>
                    <a:pt x="4609" y="2437"/>
                    <a:pt x="4619" y="2438"/>
                    <a:pt x="4629" y="2439"/>
                  </a:cubicBezTo>
                  <a:cubicBezTo>
                    <a:pt x="4795" y="2457"/>
                    <a:pt x="4904" y="2658"/>
                    <a:pt x="4880" y="2891"/>
                  </a:cubicBezTo>
                  <a:cubicBezTo>
                    <a:pt x="4855" y="3115"/>
                    <a:pt x="4716" y="3285"/>
                    <a:pt x="4558" y="3285"/>
                  </a:cubicBezTo>
                  <a:cubicBezTo>
                    <a:pt x="4551" y="3285"/>
                    <a:pt x="4544" y="3284"/>
                    <a:pt x="4537" y="3284"/>
                  </a:cubicBezTo>
                  <a:cubicBezTo>
                    <a:pt x="4370" y="3268"/>
                    <a:pt x="4262" y="3059"/>
                    <a:pt x="4286" y="2824"/>
                  </a:cubicBezTo>
                  <a:cubicBezTo>
                    <a:pt x="4310" y="2604"/>
                    <a:pt x="4451" y="2437"/>
                    <a:pt x="4599" y="2437"/>
                  </a:cubicBezTo>
                  <a:close/>
                  <a:moveTo>
                    <a:pt x="15124" y="0"/>
                  </a:moveTo>
                  <a:cubicBezTo>
                    <a:pt x="15035" y="0"/>
                    <a:pt x="14936" y="11"/>
                    <a:pt x="14830" y="33"/>
                  </a:cubicBezTo>
                  <a:cubicBezTo>
                    <a:pt x="12935" y="426"/>
                    <a:pt x="6426" y="2808"/>
                    <a:pt x="6091" y="2949"/>
                  </a:cubicBezTo>
                  <a:cubicBezTo>
                    <a:pt x="6064" y="2960"/>
                    <a:pt x="6035" y="2966"/>
                    <a:pt x="6003" y="2966"/>
                  </a:cubicBezTo>
                  <a:cubicBezTo>
                    <a:pt x="5640" y="2966"/>
                    <a:pt x="4976" y="2267"/>
                    <a:pt x="4591" y="2267"/>
                  </a:cubicBezTo>
                  <a:cubicBezTo>
                    <a:pt x="4547" y="2267"/>
                    <a:pt x="4506" y="2276"/>
                    <a:pt x="4470" y="2297"/>
                  </a:cubicBezTo>
                  <a:cubicBezTo>
                    <a:pt x="4389" y="2343"/>
                    <a:pt x="4319" y="2363"/>
                    <a:pt x="4248" y="2363"/>
                  </a:cubicBezTo>
                  <a:cubicBezTo>
                    <a:pt x="3993" y="2363"/>
                    <a:pt x="3721" y="2102"/>
                    <a:pt x="2798" y="1846"/>
                  </a:cubicBezTo>
                  <a:cubicBezTo>
                    <a:pt x="2239" y="1688"/>
                    <a:pt x="1921" y="1631"/>
                    <a:pt x="1705" y="1631"/>
                  </a:cubicBezTo>
                  <a:cubicBezTo>
                    <a:pt x="1465" y="1631"/>
                    <a:pt x="1350" y="1701"/>
                    <a:pt x="1170" y="1780"/>
                  </a:cubicBezTo>
                  <a:cubicBezTo>
                    <a:pt x="1131" y="1798"/>
                    <a:pt x="1080" y="1804"/>
                    <a:pt x="1020" y="1804"/>
                  </a:cubicBezTo>
                  <a:cubicBezTo>
                    <a:pt x="901" y="1804"/>
                    <a:pt x="750" y="1779"/>
                    <a:pt x="605" y="1779"/>
                  </a:cubicBezTo>
                  <a:cubicBezTo>
                    <a:pt x="435" y="1779"/>
                    <a:pt x="274" y="1814"/>
                    <a:pt x="183" y="1964"/>
                  </a:cubicBezTo>
                  <a:cubicBezTo>
                    <a:pt x="0" y="2273"/>
                    <a:pt x="151" y="2590"/>
                    <a:pt x="560" y="2959"/>
                  </a:cubicBezTo>
                  <a:cubicBezTo>
                    <a:pt x="378" y="2757"/>
                    <a:pt x="440" y="2468"/>
                    <a:pt x="802" y="2468"/>
                  </a:cubicBezTo>
                  <a:cubicBezTo>
                    <a:pt x="876" y="2468"/>
                    <a:pt x="962" y="2480"/>
                    <a:pt x="1061" y="2507"/>
                  </a:cubicBezTo>
                  <a:cubicBezTo>
                    <a:pt x="1655" y="2674"/>
                    <a:pt x="3568" y="3827"/>
                    <a:pt x="4001" y="3927"/>
                  </a:cubicBezTo>
                  <a:cubicBezTo>
                    <a:pt x="4083" y="3947"/>
                    <a:pt x="4159" y="3955"/>
                    <a:pt x="4228" y="3955"/>
                  </a:cubicBezTo>
                  <a:cubicBezTo>
                    <a:pt x="4518" y="3955"/>
                    <a:pt x="4686" y="3809"/>
                    <a:pt x="4679" y="3735"/>
                  </a:cubicBezTo>
                  <a:cubicBezTo>
                    <a:pt x="4671" y="3635"/>
                    <a:pt x="4478" y="3492"/>
                    <a:pt x="4671" y="3360"/>
                  </a:cubicBezTo>
                  <a:cubicBezTo>
                    <a:pt x="4702" y="3337"/>
                    <a:pt x="4739" y="3328"/>
                    <a:pt x="4783" y="3328"/>
                  </a:cubicBezTo>
                  <a:cubicBezTo>
                    <a:pt x="4944" y="3328"/>
                    <a:pt x="5187" y="3451"/>
                    <a:pt x="5462" y="3451"/>
                  </a:cubicBezTo>
                  <a:cubicBezTo>
                    <a:pt x="5554" y="3451"/>
                    <a:pt x="5650" y="3437"/>
                    <a:pt x="5748" y="3400"/>
                  </a:cubicBezTo>
                  <a:cubicBezTo>
                    <a:pt x="8856" y="2265"/>
                    <a:pt x="13461" y="661"/>
                    <a:pt x="14329" y="376"/>
                  </a:cubicBezTo>
                  <a:cubicBezTo>
                    <a:pt x="14678" y="261"/>
                    <a:pt x="14947" y="207"/>
                    <a:pt x="15140" y="207"/>
                  </a:cubicBezTo>
                  <a:cubicBezTo>
                    <a:pt x="15442" y="207"/>
                    <a:pt x="15559" y="340"/>
                    <a:pt x="15508" y="584"/>
                  </a:cubicBezTo>
                  <a:cubicBezTo>
                    <a:pt x="15779" y="257"/>
                    <a:pt x="15569" y="0"/>
                    <a:pt x="15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180;p111">
            <a:extLst>
              <a:ext uri="{FF2B5EF4-FFF2-40B4-BE49-F238E27FC236}">
                <a16:creationId xmlns:a16="http://schemas.microsoft.com/office/drawing/2014/main" id="{7F819C29-3BAC-4FA1-853F-9CC03F9137C2}"/>
              </a:ext>
            </a:extLst>
          </p:cNvPr>
          <p:cNvSpPr txBox="1">
            <a:spLocks/>
          </p:cNvSpPr>
          <p:nvPr/>
        </p:nvSpPr>
        <p:spPr>
          <a:xfrm>
            <a:off x="-30566" y="-173079"/>
            <a:ext cx="54471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ID" dirty="0"/>
              <a:t>Why Features Selection???</a:t>
            </a:r>
          </a:p>
        </p:txBody>
      </p:sp>
    </p:spTree>
    <p:extLst>
      <p:ext uri="{BB962C8B-B14F-4D97-AF65-F5344CB8AC3E}">
        <p14:creationId xmlns:p14="http://schemas.microsoft.com/office/powerpoint/2010/main" val="32631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88"/>
          <p:cNvSpPr txBox="1">
            <a:spLocks noGrp="1"/>
          </p:cNvSpPr>
          <p:nvPr>
            <p:ph type="title" idx="2"/>
          </p:nvPr>
        </p:nvSpPr>
        <p:spPr>
          <a:xfrm>
            <a:off x="4088" y="0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What???</a:t>
            </a:r>
            <a:endParaRPr dirty="0"/>
          </a:p>
        </p:txBody>
      </p:sp>
      <p:sp>
        <p:nvSpPr>
          <p:cNvPr id="1215" name="Google Shape;1215;p88"/>
          <p:cNvSpPr txBox="1">
            <a:spLocks noGrp="1"/>
          </p:cNvSpPr>
          <p:nvPr>
            <p:ph type="subTitle" idx="1"/>
          </p:nvPr>
        </p:nvSpPr>
        <p:spPr>
          <a:xfrm>
            <a:off x="76744" y="899230"/>
            <a:ext cx="3921390" cy="151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Gunakan fitur yang sesuai dengan metode yang dikenal sbg LRFMP(length, recency, freq, monetary, payment).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Or LRFMC </a:t>
            </a:r>
            <a:r>
              <a:rPr lang="en-US" dirty="0" err="1"/>
              <a:t>bukan</a:t>
            </a:r>
            <a:r>
              <a:rPr lang="en-US" dirty="0"/>
              <a:t> Payment </a:t>
            </a:r>
            <a:r>
              <a:rPr lang="en-US" dirty="0" err="1"/>
              <a:t>tapi</a:t>
            </a:r>
            <a:r>
              <a:rPr lang="en-US" dirty="0"/>
              <a:t> Cost </a:t>
            </a:r>
            <a:r>
              <a:rPr lang="en-US" dirty="0" err="1"/>
              <a:t>berdasar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216" name="Google Shape;1216;p88"/>
          <p:cNvGrpSpPr/>
          <p:nvPr/>
        </p:nvGrpSpPr>
        <p:grpSpPr>
          <a:xfrm>
            <a:off x="1576350" y="100149"/>
            <a:ext cx="8047297" cy="2525219"/>
            <a:chOff x="1576350" y="100149"/>
            <a:chExt cx="8047297" cy="2525219"/>
          </a:xfrm>
        </p:grpSpPr>
        <p:sp>
          <p:nvSpPr>
            <p:cNvPr id="1217" name="Google Shape;1217;p88"/>
            <p:cNvSpPr/>
            <p:nvPr/>
          </p:nvSpPr>
          <p:spPr>
            <a:xfrm>
              <a:off x="2686073" y="1242852"/>
              <a:ext cx="5671175" cy="241336"/>
            </a:xfrm>
            <a:custGeom>
              <a:avLst/>
              <a:gdLst/>
              <a:ahLst/>
              <a:cxnLst/>
              <a:rect l="l" t="t" r="r" b="b"/>
              <a:pathLst>
                <a:path w="204865" h="8718" extrusionOk="0">
                  <a:moveTo>
                    <a:pt x="119719" y="0"/>
                  </a:moveTo>
                  <a:cubicBezTo>
                    <a:pt x="114044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599" y="597"/>
                    <a:pt x="100001" y="4925"/>
                    <a:pt x="100001" y="4925"/>
                  </a:cubicBezTo>
                  <a:cubicBezTo>
                    <a:pt x="100001" y="4925"/>
                    <a:pt x="98607" y="3017"/>
                    <a:pt x="96634" y="3017"/>
                  </a:cubicBezTo>
                  <a:cubicBezTo>
                    <a:pt x="96593" y="3017"/>
                    <a:pt x="96551" y="3018"/>
                    <a:pt x="96509" y="3020"/>
                  </a:cubicBezTo>
                  <a:cubicBezTo>
                    <a:pt x="94471" y="3104"/>
                    <a:pt x="90344" y="5593"/>
                    <a:pt x="90344" y="5593"/>
                  </a:cubicBezTo>
                  <a:lnTo>
                    <a:pt x="1" y="8718"/>
                  </a:lnTo>
                  <a:lnTo>
                    <a:pt x="161272" y="6512"/>
                  </a:lnTo>
                  <a:lnTo>
                    <a:pt x="204864" y="4340"/>
                  </a:lnTo>
                  <a:lnTo>
                    <a:pt x="153987" y="1199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6"/>
                  </a:cubicBezTo>
                  <a:cubicBezTo>
                    <a:pt x="145580" y="1044"/>
                    <a:pt x="145052" y="950"/>
                    <a:pt x="144432" y="950"/>
                  </a:cubicBezTo>
                  <a:cubicBezTo>
                    <a:pt x="140793" y="950"/>
                    <a:pt x="133987" y="4206"/>
                    <a:pt x="133987" y="4206"/>
                  </a:cubicBezTo>
                  <a:cubicBezTo>
                    <a:pt x="133987" y="4206"/>
                    <a:pt x="137696" y="1867"/>
                    <a:pt x="134254" y="664"/>
                  </a:cubicBezTo>
                  <a:cubicBezTo>
                    <a:pt x="133875" y="530"/>
                    <a:pt x="133446" y="470"/>
                    <a:pt x="132982" y="470"/>
                  </a:cubicBezTo>
                  <a:cubicBezTo>
                    <a:pt x="129237" y="470"/>
                    <a:pt x="123243" y="4373"/>
                    <a:pt x="123243" y="4373"/>
                  </a:cubicBezTo>
                  <a:cubicBezTo>
                    <a:pt x="123243" y="4373"/>
                    <a:pt x="126083" y="313"/>
                    <a:pt x="120219" y="13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8"/>
            <p:cNvSpPr/>
            <p:nvPr/>
          </p:nvSpPr>
          <p:spPr>
            <a:xfrm>
              <a:off x="7865549" y="2136482"/>
              <a:ext cx="1019851" cy="393106"/>
            </a:xfrm>
            <a:custGeom>
              <a:avLst/>
              <a:gdLst/>
              <a:ahLst/>
              <a:cxnLst/>
              <a:rect l="l" t="t" r="r" b="b"/>
              <a:pathLst>
                <a:path w="42357" h="16325" extrusionOk="0">
                  <a:moveTo>
                    <a:pt x="41087" y="12181"/>
                  </a:moveTo>
                  <a:cubicBezTo>
                    <a:pt x="40653" y="11914"/>
                    <a:pt x="40369" y="11446"/>
                    <a:pt x="40268" y="10945"/>
                  </a:cubicBezTo>
                  <a:cubicBezTo>
                    <a:pt x="39901" y="9107"/>
                    <a:pt x="37110" y="7603"/>
                    <a:pt x="35724" y="6968"/>
                  </a:cubicBezTo>
                  <a:cubicBezTo>
                    <a:pt x="35239" y="6734"/>
                    <a:pt x="34805" y="6400"/>
                    <a:pt x="34487" y="5966"/>
                  </a:cubicBezTo>
                  <a:cubicBezTo>
                    <a:pt x="32816" y="3676"/>
                    <a:pt x="30043" y="2574"/>
                    <a:pt x="27336" y="3008"/>
                  </a:cubicBezTo>
                  <a:cubicBezTo>
                    <a:pt x="26300" y="3175"/>
                    <a:pt x="25247" y="2841"/>
                    <a:pt x="24462" y="2173"/>
                  </a:cubicBezTo>
                  <a:cubicBezTo>
                    <a:pt x="22858" y="819"/>
                    <a:pt x="20769" y="1"/>
                    <a:pt x="18514" y="1"/>
                  </a:cubicBezTo>
                  <a:cubicBezTo>
                    <a:pt x="14587" y="1"/>
                    <a:pt x="11245" y="2457"/>
                    <a:pt x="9875" y="5899"/>
                  </a:cubicBezTo>
                  <a:cubicBezTo>
                    <a:pt x="8990" y="5247"/>
                    <a:pt x="7904" y="4879"/>
                    <a:pt x="6701" y="4879"/>
                  </a:cubicBezTo>
                  <a:cubicBezTo>
                    <a:pt x="2607" y="4879"/>
                    <a:pt x="1" y="12014"/>
                    <a:pt x="1839" y="15623"/>
                  </a:cubicBezTo>
                  <a:cubicBezTo>
                    <a:pt x="1638" y="16174"/>
                    <a:pt x="42357" y="16325"/>
                    <a:pt x="42357" y="14487"/>
                  </a:cubicBezTo>
                  <a:cubicBezTo>
                    <a:pt x="42340" y="13501"/>
                    <a:pt x="41839" y="12666"/>
                    <a:pt x="41087" y="12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8"/>
            <p:cNvSpPr/>
            <p:nvPr/>
          </p:nvSpPr>
          <p:spPr>
            <a:xfrm>
              <a:off x="1576350" y="1648079"/>
              <a:ext cx="5671175" cy="241807"/>
            </a:xfrm>
            <a:custGeom>
              <a:avLst/>
              <a:gdLst/>
              <a:ahLst/>
              <a:cxnLst/>
              <a:rect l="l" t="t" r="r" b="b"/>
              <a:pathLst>
                <a:path w="204865" h="8735" extrusionOk="0">
                  <a:moveTo>
                    <a:pt x="119719" y="0"/>
                  </a:moveTo>
                  <a:cubicBezTo>
                    <a:pt x="114045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616" y="597"/>
                    <a:pt x="100001" y="4924"/>
                    <a:pt x="100001" y="4924"/>
                  </a:cubicBezTo>
                  <a:cubicBezTo>
                    <a:pt x="100001" y="4924"/>
                    <a:pt x="98623" y="3017"/>
                    <a:pt x="96635" y="3017"/>
                  </a:cubicBezTo>
                  <a:cubicBezTo>
                    <a:pt x="96594" y="3017"/>
                    <a:pt x="96552" y="3018"/>
                    <a:pt x="96509" y="3020"/>
                  </a:cubicBezTo>
                  <a:cubicBezTo>
                    <a:pt x="94471" y="3103"/>
                    <a:pt x="90361" y="5593"/>
                    <a:pt x="90361" y="5593"/>
                  </a:cubicBezTo>
                  <a:lnTo>
                    <a:pt x="1" y="8734"/>
                  </a:lnTo>
                  <a:lnTo>
                    <a:pt x="1" y="8734"/>
                  </a:lnTo>
                  <a:lnTo>
                    <a:pt x="161289" y="6512"/>
                  </a:lnTo>
                  <a:lnTo>
                    <a:pt x="204864" y="4340"/>
                  </a:lnTo>
                  <a:lnTo>
                    <a:pt x="153987" y="1198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5"/>
                  </a:cubicBezTo>
                  <a:cubicBezTo>
                    <a:pt x="145584" y="1045"/>
                    <a:pt x="145059" y="950"/>
                    <a:pt x="144443" y="950"/>
                  </a:cubicBezTo>
                  <a:cubicBezTo>
                    <a:pt x="140812" y="950"/>
                    <a:pt x="133987" y="4223"/>
                    <a:pt x="133987" y="4223"/>
                  </a:cubicBezTo>
                  <a:cubicBezTo>
                    <a:pt x="133987" y="4223"/>
                    <a:pt x="137696" y="1884"/>
                    <a:pt x="134254" y="664"/>
                  </a:cubicBezTo>
                  <a:cubicBezTo>
                    <a:pt x="133880" y="533"/>
                    <a:pt x="133457" y="475"/>
                    <a:pt x="133000" y="475"/>
                  </a:cubicBezTo>
                  <a:cubicBezTo>
                    <a:pt x="129255" y="475"/>
                    <a:pt x="123243" y="4390"/>
                    <a:pt x="123243" y="4390"/>
                  </a:cubicBezTo>
                  <a:cubicBezTo>
                    <a:pt x="123243" y="4390"/>
                    <a:pt x="126084" y="330"/>
                    <a:pt x="120219" y="12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8"/>
            <p:cNvSpPr/>
            <p:nvPr/>
          </p:nvSpPr>
          <p:spPr>
            <a:xfrm>
              <a:off x="6384836" y="1199691"/>
              <a:ext cx="2784472" cy="1304372"/>
            </a:xfrm>
            <a:custGeom>
              <a:avLst/>
              <a:gdLst/>
              <a:ahLst/>
              <a:cxnLst/>
              <a:rect l="l" t="t" r="r" b="b"/>
              <a:pathLst>
                <a:path w="100586" h="47119" extrusionOk="0">
                  <a:moveTo>
                    <a:pt x="100586" y="47119"/>
                  </a:moveTo>
                  <a:lnTo>
                    <a:pt x="70945" y="44663"/>
                  </a:lnTo>
                  <a:cubicBezTo>
                    <a:pt x="45481" y="42524"/>
                    <a:pt x="21036" y="33752"/>
                    <a:pt x="0" y="19216"/>
                  </a:cubicBezTo>
                  <a:lnTo>
                    <a:pt x="0" y="13702"/>
                  </a:lnTo>
                  <a:cubicBezTo>
                    <a:pt x="0" y="11914"/>
                    <a:pt x="1354" y="10410"/>
                    <a:pt x="3125" y="10227"/>
                  </a:cubicBezTo>
                  <a:lnTo>
                    <a:pt x="100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8"/>
            <p:cNvSpPr/>
            <p:nvPr/>
          </p:nvSpPr>
          <p:spPr>
            <a:xfrm>
              <a:off x="6384836" y="1200632"/>
              <a:ext cx="2784472" cy="1303431"/>
            </a:xfrm>
            <a:custGeom>
              <a:avLst/>
              <a:gdLst/>
              <a:ahLst/>
              <a:cxnLst/>
              <a:rect l="l" t="t" r="r" b="b"/>
              <a:pathLst>
                <a:path w="100586" h="47085" extrusionOk="0">
                  <a:moveTo>
                    <a:pt x="100586" y="47085"/>
                  </a:moveTo>
                  <a:lnTo>
                    <a:pt x="70945" y="44629"/>
                  </a:lnTo>
                  <a:cubicBezTo>
                    <a:pt x="45481" y="42490"/>
                    <a:pt x="21036" y="33718"/>
                    <a:pt x="0" y="19182"/>
                  </a:cubicBezTo>
                  <a:lnTo>
                    <a:pt x="0" y="13083"/>
                  </a:lnTo>
                  <a:cubicBezTo>
                    <a:pt x="0" y="11629"/>
                    <a:pt x="1103" y="10410"/>
                    <a:pt x="2540" y="10276"/>
                  </a:cubicBezTo>
                  <a:lnTo>
                    <a:pt x="100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8"/>
            <p:cNvSpPr/>
            <p:nvPr/>
          </p:nvSpPr>
          <p:spPr>
            <a:xfrm>
              <a:off x="6384836" y="1647940"/>
              <a:ext cx="2784472" cy="785878"/>
            </a:xfrm>
            <a:custGeom>
              <a:avLst/>
              <a:gdLst/>
              <a:ahLst/>
              <a:cxnLst/>
              <a:rect l="l" t="t" r="r" b="b"/>
              <a:pathLst>
                <a:path w="100586" h="28389" extrusionOk="0">
                  <a:moveTo>
                    <a:pt x="0" y="0"/>
                  </a:moveTo>
                  <a:lnTo>
                    <a:pt x="0" y="485"/>
                  </a:lnTo>
                  <a:cubicBezTo>
                    <a:pt x="21036" y="15038"/>
                    <a:pt x="45481" y="23810"/>
                    <a:pt x="70945" y="25915"/>
                  </a:cubicBezTo>
                  <a:lnTo>
                    <a:pt x="100586" y="28388"/>
                  </a:lnTo>
                  <a:lnTo>
                    <a:pt x="100586" y="18480"/>
                  </a:lnTo>
                  <a:lnTo>
                    <a:pt x="56642" y="16709"/>
                  </a:lnTo>
                  <a:cubicBezTo>
                    <a:pt x="36759" y="15055"/>
                    <a:pt x="17511" y="934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8"/>
            <p:cNvSpPr/>
            <p:nvPr/>
          </p:nvSpPr>
          <p:spPr>
            <a:xfrm>
              <a:off x="6741003" y="142701"/>
              <a:ext cx="1422327" cy="1408458"/>
            </a:xfrm>
            <a:custGeom>
              <a:avLst/>
              <a:gdLst/>
              <a:ahLst/>
              <a:cxnLst/>
              <a:rect l="l" t="t" r="r" b="b"/>
              <a:pathLst>
                <a:path w="51380" h="50879" extrusionOk="0">
                  <a:moveTo>
                    <a:pt x="1" y="1"/>
                  </a:moveTo>
                  <a:lnTo>
                    <a:pt x="185" y="48456"/>
                  </a:lnTo>
                  <a:lnTo>
                    <a:pt x="803" y="50878"/>
                  </a:lnTo>
                  <a:lnTo>
                    <a:pt x="51380" y="50878"/>
                  </a:lnTo>
                  <a:lnTo>
                    <a:pt x="46016" y="48456"/>
                  </a:lnTo>
                  <a:lnTo>
                    <a:pt x="46117" y="46083"/>
                  </a:lnTo>
                  <a:cubicBezTo>
                    <a:pt x="46117" y="43059"/>
                    <a:pt x="44095" y="40385"/>
                    <a:pt x="41171" y="39567"/>
                  </a:cubicBezTo>
                  <a:lnTo>
                    <a:pt x="35490" y="37996"/>
                  </a:lnTo>
                  <a:cubicBezTo>
                    <a:pt x="28071" y="35924"/>
                    <a:pt x="21572" y="31313"/>
                    <a:pt x="17177" y="249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8"/>
            <p:cNvSpPr/>
            <p:nvPr/>
          </p:nvSpPr>
          <p:spPr>
            <a:xfrm>
              <a:off x="6263631" y="100149"/>
              <a:ext cx="1760441" cy="1383931"/>
            </a:xfrm>
            <a:custGeom>
              <a:avLst/>
              <a:gdLst/>
              <a:ahLst/>
              <a:cxnLst/>
              <a:rect l="l" t="t" r="r" b="b"/>
              <a:pathLst>
                <a:path w="63594" h="49993" extrusionOk="0">
                  <a:moveTo>
                    <a:pt x="34437" y="24997"/>
                  </a:moveTo>
                  <a:lnTo>
                    <a:pt x="17144" y="84"/>
                  </a:lnTo>
                  <a:lnTo>
                    <a:pt x="1" y="1"/>
                  </a:lnTo>
                  <a:lnTo>
                    <a:pt x="17327" y="49993"/>
                  </a:lnTo>
                  <a:lnTo>
                    <a:pt x="34370" y="49993"/>
                  </a:lnTo>
                  <a:lnTo>
                    <a:pt x="49976" y="49993"/>
                  </a:lnTo>
                  <a:lnTo>
                    <a:pt x="63593" y="49993"/>
                  </a:lnTo>
                  <a:lnTo>
                    <a:pt x="63593" y="46183"/>
                  </a:lnTo>
                  <a:cubicBezTo>
                    <a:pt x="63593" y="43142"/>
                    <a:pt x="61538" y="40469"/>
                    <a:pt x="58614" y="39667"/>
                  </a:cubicBezTo>
                  <a:lnTo>
                    <a:pt x="52900" y="38096"/>
                  </a:lnTo>
                  <a:cubicBezTo>
                    <a:pt x="45415" y="36024"/>
                    <a:pt x="38865" y="31396"/>
                    <a:pt x="34437" y="2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8"/>
            <p:cNvSpPr/>
            <p:nvPr/>
          </p:nvSpPr>
          <p:spPr>
            <a:xfrm>
              <a:off x="5831137" y="1606773"/>
              <a:ext cx="2132300" cy="117042"/>
            </a:xfrm>
            <a:custGeom>
              <a:avLst/>
              <a:gdLst/>
              <a:ahLst/>
              <a:cxnLst/>
              <a:rect l="l" t="t" r="r" b="b"/>
              <a:pathLst>
                <a:path w="77027" h="4228" extrusionOk="0">
                  <a:moveTo>
                    <a:pt x="77027" y="4228"/>
                  </a:moveTo>
                  <a:lnTo>
                    <a:pt x="0" y="4228"/>
                  </a:lnTo>
                  <a:lnTo>
                    <a:pt x="0" y="1838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8"/>
            <p:cNvSpPr/>
            <p:nvPr/>
          </p:nvSpPr>
          <p:spPr>
            <a:xfrm>
              <a:off x="5831137" y="1724268"/>
              <a:ext cx="2132300" cy="116128"/>
            </a:xfrm>
            <a:custGeom>
              <a:avLst/>
              <a:gdLst/>
              <a:ahLst/>
              <a:cxnLst/>
              <a:rect l="l" t="t" r="r" b="b"/>
              <a:pathLst>
                <a:path w="77027" h="4195" extrusionOk="0">
                  <a:moveTo>
                    <a:pt x="0" y="0"/>
                  </a:moveTo>
                  <a:lnTo>
                    <a:pt x="0" y="2523"/>
                  </a:lnTo>
                  <a:cubicBezTo>
                    <a:pt x="0" y="3442"/>
                    <a:pt x="752" y="4194"/>
                    <a:pt x="1671" y="4194"/>
                  </a:cubicBezTo>
                  <a:lnTo>
                    <a:pt x="77027" y="4194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8"/>
            <p:cNvSpPr/>
            <p:nvPr/>
          </p:nvSpPr>
          <p:spPr>
            <a:xfrm>
              <a:off x="8288342" y="1502234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5" y="0"/>
                  </a:moveTo>
                  <a:cubicBezTo>
                    <a:pt x="1554" y="0"/>
                    <a:pt x="0" y="1554"/>
                    <a:pt x="0" y="3476"/>
                  </a:cubicBezTo>
                  <a:cubicBezTo>
                    <a:pt x="0" y="5397"/>
                    <a:pt x="1554" y="6934"/>
                    <a:pt x="3475" y="6934"/>
                  </a:cubicBezTo>
                  <a:cubicBezTo>
                    <a:pt x="5380" y="6934"/>
                    <a:pt x="6934" y="5397"/>
                    <a:pt x="6934" y="3476"/>
                  </a:cubicBezTo>
                  <a:cubicBezTo>
                    <a:pt x="6934" y="1554"/>
                    <a:pt x="5380" y="0"/>
                    <a:pt x="3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8"/>
            <p:cNvSpPr/>
            <p:nvPr/>
          </p:nvSpPr>
          <p:spPr>
            <a:xfrm>
              <a:off x="8619066" y="1561239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6" y="0"/>
                  </a:moveTo>
                  <a:cubicBezTo>
                    <a:pt x="1555" y="0"/>
                    <a:pt x="1" y="1554"/>
                    <a:pt x="1" y="3476"/>
                  </a:cubicBezTo>
                  <a:cubicBezTo>
                    <a:pt x="1" y="5397"/>
                    <a:pt x="1555" y="6934"/>
                    <a:pt x="3476" y="6934"/>
                  </a:cubicBezTo>
                  <a:cubicBezTo>
                    <a:pt x="5381" y="6934"/>
                    <a:pt x="6935" y="5397"/>
                    <a:pt x="6935" y="3476"/>
                  </a:cubicBezTo>
                  <a:cubicBezTo>
                    <a:pt x="6935" y="1554"/>
                    <a:pt x="5364" y="0"/>
                    <a:pt x="3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8"/>
            <p:cNvSpPr/>
            <p:nvPr/>
          </p:nvSpPr>
          <p:spPr>
            <a:xfrm>
              <a:off x="6345523" y="819345"/>
              <a:ext cx="492139" cy="156821"/>
            </a:xfrm>
            <a:custGeom>
              <a:avLst/>
              <a:gdLst/>
              <a:ahLst/>
              <a:cxnLst/>
              <a:rect l="l" t="t" r="r" b="b"/>
              <a:pathLst>
                <a:path w="17778" h="5665" extrusionOk="0">
                  <a:moveTo>
                    <a:pt x="0" y="0"/>
                  </a:moveTo>
                  <a:lnTo>
                    <a:pt x="0" y="5664"/>
                  </a:lnTo>
                  <a:lnTo>
                    <a:pt x="17778" y="5664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8"/>
            <p:cNvSpPr/>
            <p:nvPr/>
          </p:nvSpPr>
          <p:spPr>
            <a:xfrm>
              <a:off x="4338715" y="2383562"/>
              <a:ext cx="5284931" cy="241807"/>
            </a:xfrm>
            <a:custGeom>
              <a:avLst/>
              <a:gdLst/>
              <a:ahLst/>
              <a:cxnLst/>
              <a:rect l="l" t="t" r="r" b="b"/>
              <a:pathLst>
                <a:path w="204882" h="8735" extrusionOk="0">
                  <a:moveTo>
                    <a:pt x="119719" y="1"/>
                  </a:moveTo>
                  <a:cubicBezTo>
                    <a:pt x="114045" y="1"/>
                    <a:pt x="108841" y="4574"/>
                    <a:pt x="108841" y="4574"/>
                  </a:cubicBezTo>
                  <a:cubicBezTo>
                    <a:pt x="108841" y="4574"/>
                    <a:pt x="108272" y="648"/>
                    <a:pt x="105967" y="598"/>
                  </a:cubicBezTo>
                  <a:cubicBezTo>
                    <a:pt x="105958" y="597"/>
                    <a:pt x="105949" y="597"/>
                    <a:pt x="105940" y="597"/>
                  </a:cubicBezTo>
                  <a:cubicBezTo>
                    <a:pt x="103616" y="597"/>
                    <a:pt x="100002" y="4925"/>
                    <a:pt x="100002" y="4925"/>
                  </a:cubicBezTo>
                  <a:cubicBezTo>
                    <a:pt x="100002" y="4925"/>
                    <a:pt x="98623" y="3018"/>
                    <a:pt x="96651" y="3018"/>
                  </a:cubicBezTo>
                  <a:cubicBezTo>
                    <a:pt x="96610" y="3018"/>
                    <a:pt x="96568" y="3019"/>
                    <a:pt x="96526" y="3020"/>
                  </a:cubicBezTo>
                  <a:cubicBezTo>
                    <a:pt x="94471" y="3104"/>
                    <a:pt x="90361" y="5593"/>
                    <a:pt x="90361" y="5593"/>
                  </a:cubicBezTo>
                  <a:lnTo>
                    <a:pt x="1" y="8735"/>
                  </a:lnTo>
                  <a:lnTo>
                    <a:pt x="161289" y="6512"/>
                  </a:lnTo>
                  <a:lnTo>
                    <a:pt x="204881" y="4340"/>
                  </a:lnTo>
                  <a:lnTo>
                    <a:pt x="154004" y="1216"/>
                  </a:lnTo>
                  <a:cubicBezTo>
                    <a:pt x="151949" y="1299"/>
                    <a:pt x="147437" y="3923"/>
                    <a:pt x="147437" y="3923"/>
                  </a:cubicBezTo>
                  <a:cubicBezTo>
                    <a:pt x="147437" y="3923"/>
                    <a:pt x="148624" y="2803"/>
                    <a:pt x="145984" y="1266"/>
                  </a:cubicBezTo>
                  <a:cubicBezTo>
                    <a:pt x="145598" y="1045"/>
                    <a:pt x="145072" y="951"/>
                    <a:pt x="144454" y="951"/>
                  </a:cubicBezTo>
                  <a:cubicBezTo>
                    <a:pt x="140813" y="951"/>
                    <a:pt x="133987" y="4223"/>
                    <a:pt x="133987" y="4223"/>
                  </a:cubicBezTo>
                  <a:cubicBezTo>
                    <a:pt x="133987" y="4223"/>
                    <a:pt x="137713" y="1884"/>
                    <a:pt x="134254" y="664"/>
                  </a:cubicBezTo>
                  <a:cubicBezTo>
                    <a:pt x="133880" y="534"/>
                    <a:pt x="133457" y="475"/>
                    <a:pt x="133000" y="475"/>
                  </a:cubicBezTo>
                  <a:cubicBezTo>
                    <a:pt x="129259" y="475"/>
                    <a:pt x="123260" y="4390"/>
                    <a:pt x="123260" y="4390"/>
                  </a:cubicBezTo>
                  <a:cubicBezTo>
                    <a:pt x="123260" y="4390"/>
                    <a:pt x="126100" y="330"/>
                    <a:pt x="120219" y="13"/>
                  </a:cubicBezTo>
                  <a:cubicBezTo>
                    <a:pt x="120052" y="5"/>
                    <a:pt x="119885" y="1"/>
                    <a:pt x="119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213;p88">
            <a:extLst>
              <a:ext uri="{FF2B5EF4-FFF2-40B4-BE49-F238E27FC236}">
                <a16:creationId xmlns:a16="http://schemas.microsoft.com/office/drawing/2014/main" id="{70632999-B21E-476F-B956-5240F143862B}"/>
              </a:ext>
            </a:extLst>
          </p:cNvPr>
          <p:cNvSpPr txBox="1">
            <a:spLocks/>
          </p:cNvSpPr>
          <p:nvPr/>
        </p:nvSpPr>
        <p:spPr>
          <a:xfrm>
            <a:off x="173387" y="4324155"/>
            <a:ext cx="9092564" cy="6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Referensi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 Click this</a:t>
            </a:r>
            <a:endParaRPr lang="en-US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91"/>
          <p:cNvCxnSpPr/>
          <p:nvPr/>
        </p:nvCxnSpPr>
        <p:spPr>
          <a:xfrm rot="10800000">
            <a:off x="4488725" y="2648950"/>
            <a:ext cx="2809500" cy="300900"/>
          </a:xfrm>
          <a:prstGeom prst="bentConnector3">
            <a:avLst>
              <a:gd name="adj1" fmla="val -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91"/>
          <p:cNvCxnSpPr/>
          <p:nvPr/>
        </p:nvCxnSpPr>
        <p:spPr>
          <a:xfrm rot="10800000" flipH="1">
            <a:off x="1845675" y="2648950"/>
            <a:ext cx="2658000" cy="300900"/>
          </a:xfrm>
          <a:prstGeom prst="bentConnector3">
            <a:avLst>
              <a:gd name="adj1" fmla="val 1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0" name="Google Shape;1280;p91"/>
          <p:cNvCxnSpPr>
            <a:cxnSpLocks/>
            <a:stCxn id="57" idx="0"/>
          </p:cNvCxnSpPr>
          <p:nvPr/>
        </p:nvCxnSpPr>
        <p:spPr>
          <a:xfrm flipH="1" flipV="1">
            <a:off x="4570150" y="2382550"/>
            <a:ext cx="1800" cy="5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1" name="Google Shape;1281;p91"/>
          <p:cNvSpPr txBox="1">
            <a:spLocks noGrp="1"/>
          </p:cNvSpPr>
          <p:nvPr>
            <p:ph type="title"/>
          </p:nvPr>
        </p:nvSpPr>
        <p:spPr>
          <a:xfrm>
            <a:off x="0" y="23514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&amp; Clustering</a:t>
            </a:r>
            <a:endParaRPr dirty="0"/>
          </a:p>
        </p:txBody>
      </p:sp>
      <p:grpSp>
        <p:nvGrpSpPr>
          <p:cNvPr id="1285" name="Google Shape;1285;p91"/>
          <p:cNvGrpSpPr/>
          <p:nvPr/>
        </p:nvGrpSpPr>
        <p:grpSpPr>
          <a:xfrm>
            <a:off x="6369149" y="3106949"/>
            <a:ext cx="1544390" cy="1010725"/>
            <a:chOff x="587063" y="2472992"/>
            <a:chExt cx="1821000" cy="1010725"/>
          </a:xfrm>
        </p:grpSpPr>
        <p:sp>
          <p:nvSpPr>
            <p:cNvPr id="1286" name="Google Shape;1286;p91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7" name="Google Shape;1287;p91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8" name="Google Shape;1288;p91"/>
          <p:cNvSpPr/>
          <p:nvPr/>
        </p:nvSpPr>
        <p:spPr>
          <a:xfrm>
            <a:off x="6030125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291" name="Google Shape;1291;p91"/>
          <p:cNvSpPr txBox="1">
            <a:spLocks noGrp="1"/>
          </p:cNvSpPr>
          <p:nvPr>
            <p:ph type="subTitle" idx="4294967295"/>
          </p:nvPr>
        </p:nvSpPr>
        <p:spPr>
          <a:xfrm>
            <a:off x="6634224" y="3306712"/>
            <a:ext cx="1991789" cy="676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Visualisasi</a:t>
            </a:r>
            <a:r>
              <a:rPr lang="en-US" dirty="0"/>
              <a:t> clustering</a:t>
            </a:r>
            <a:endParaRPr dirty="0"/>
          </a:p>
        </p:txBody>
      </p:sp>
      <p:sp>
        <p:nvSpPr>
          <p:cNvPr id="1293" name="Google Shape;1293;p91"/>
          <p:cNvSpPr txBox="1">
            <a:spLocks noGrp="1"/>
          </p:cNvSpPr>
          <p:nvPr>
            <p:ph type="title" idx="4294967295"/>
          </p:nvPr>
        </p:nvSpPr>
        <p:spPr>
          <a:xfrm>
            <a:off x="6677525" y="2841676"/>
            <a:ext cx="18888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Visualisasi</a:t>
            </a:r>
            <a:endParaRPr sz="2700" dirty="0"/>
          </a:p>
        </p:txBody>
      </p:sp>
      <p:grpSp>
        <p:nvGrpSpPr>
          <p:cNvPr id="1300" name="Google Shape;1300;p91"/>
          <p:cNvGrpSpPr/>
          <p:nvPr/>
        </p:nvGrpSpPr>
        <p:grpSpPr>
          <a:xfrm>
            <a:off x="6171536" y="3095740"/>
            <a:ext cx="462688" cy="461420"/>
            <a:chOff x="3270450" y="3213625"/>
            <a:chExt cx="483175" cy="481850"/>
          </a:xfrm>
        </p:grpSpPr>
        <p:sp>
          <p:nvSpPr>
            <p:cNvPr id="1301" name="Google Shape;1301;p91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2" name="Google Shape;1302;p91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03" name="Google Shape;1303;p91"/>
          <p:cNvGrpSpPr/>
          <p:nvPr/>
        </p:nvGrpSpPr>
        <p:grpSpPr>
          <a:xfrm>
            <a:off x="1376050" y="3106949"/>
            <a:ext cx="1544390" cy="1010725"/>
            <a:chOff x="587063" y="2472992"/>
            <a:chExt cx="1821000" cy="1010725"/>
          </a:xfrm>
        </p:grpSpPr>
        <p:sp>
          <p:nvSpPr>
            <p:cNvPr id="1304" name="Google Shape;1304;p91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5" name="Google Shape;1305;p91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6" name="Google Shape;1306;p91"/>
          <p:cNvSpPr/>
          <p:nvPr/>
        </p:nvSpPr>
        <p:spPr>
          <a:xfrm>
            <a:off x="577575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307" name="Google Shape;1307;p91"/>
          <p:cNvSpPr txBox="1">
            <a:spLocks noGrp="1"/>
          </p:cNvSpPr>
          <p:nvPr>
            <p:ph type="subTitle" idx="4294967295"/>
          </p:nvPr>
        </p:nvSpPr>
        <p:spPr>
          <a:xfrm>
            <a:off x="970418" y="3251286"/>
            <a:ext cx="2355654" cy="58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“K”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inertia &amp; elbow method</a:t>
            </a:r>
            <a:endParaRPr dirty="0"/>
          </a:p>
        </p:txBody>
      </p:sp>
      <p:sp>
        <p:nvSpPr>
          <p:cNvPr id="1308" name="Google Shape;1308;p91"/>
          <p:cNvSpPr txBox="1">
            <a:spLocks noGrp="1"/>
          </p:cNvSpPr>
          <p:nvPr>
            <p:ph type="title" idx="4294967295"/>
          </p:nvPr>
        </p:nvSpPr>
        <p:spPr>
          <a:xfrm>
            <a:off x="1143197" y="2818799"/>
            <a:ext cx="19251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“K”</a:t>
            </a:r>
            <a:endParaRPr dirty="0"/>
          </a:p>
        </p:txBody>
      </p:sp>
      <p:grpSp>
        <p:nvGrpSpPr>
          <p:cNvPr id="1309" name="Google Shape;1309;p91"/>
          <p:cNvGrpSpPr/>
          <p:nvPr/>
        </p:nvGrpSpPr>
        <p:grpSpPr>
          <a:xfrm>
            <a:off x="677760" y="3106951"/>
            <a:ext cx="405520" cy="461396"/>
            <a:chOff x="1529350" y="258825"/>
            <a:chExt cx="423475" cy="481825"/>
          </a:xfrm>
        </p:grpSpPr>
        <p:sp>
          <p:nvSpPr>
            <p:cNvPr id="1310" name="Google Shape;1310;p9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1" name="Google Shape;1311;p9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2" name="Google Shape;1312;p91"/>
          <p:cNvGrpSpPr/>
          <p:nvPr/>
        </p:nvGrpSpPr>
        <p:grpSpPr>
          <a:xfrm rot="-761636" flipH="1">
            <a:off x="3761924" y="1526838"/>
            <a:ext cx="1618405" cy="779399"/>
            <a:chOff x="1329477" y="1798619"/>
            <a:chExt cx="1171773" cy="564308"/>
          </a:xfrm>
        </p:grpSpPr>
        <p:sp>
          <p:nvSpPr>
            <p:cNvPr id="1313" name="Google Shape;1313;p91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1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1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1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1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1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1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1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1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1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1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1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1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1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1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1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91"/>
          <p:cNvSpPr/>
          <p:nvPr/>
        </p:nvSpPr>
        <p:spPr>
          <a:xfrm>
            <a:off x="6487263" y="341288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91"/>
          <p:cNvSpPr/>
          <p:nvPr/>
        </p:nvSpPr>
        <p:spPr>
          <a:xfrm>
            <a:off x="290838" y="1405338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289;p91">
            <a:extLst>
              <a:ext uri="{FF2B5EF4-FFF2-40B4-BE49-F238E27FC236}">
                <a16:creationId xmlns:a16="http://schemas.microsoft.com/office/drawing/2014/main" id="{AABD07DB-F8A9-4E25-84EC-216175BD41C6}"/>
              </a:ext>
            </a:extLst>
          </p:cNvPr>
          <p:cNvSpPr/>
          <p:nvPr/>
        </p:nvSpPr>
        <p:spPr>
          <a:xfrm>
            <a:off x="3303850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grpSp>
        <p:nvGrpSpPr>
          <p:cNvPr id="58" name="Google Shape;1294;p91">
            <a:extLst>
              <a:ext uri="{FF2B5EF4-FFF2-40B4-BE49-F238E27FC236}">
                <a16:creationId xmlns:a16="http://schemas.microsoft.com/office/drawing/2014/main" id="{71DFE387-F5CB-4C6A-ACAB-00A9D549A33B}"/>
              </a:ext>
            </a:extLst>
          </p:cNvPr>
          <p:cNvGrpSpPr/>
          <p:nvPr/>
        </p:nvGrpSpPr>
        <p:grpSpPr>
          <a:xfrm>
            <a:off x="3399679" y="3129727"/>
            <a:ext cx="467093" cy="461443"/>
            <a:chOff x="3858100" y="1435075"/>
            <a:chExt cx="487775" cy="481875"/>
          </a:xfrm>
        </p:grpSpPr>
        <p:sp>
          <p:nvSpPr>
            <p:cNvPr id="59" name="Google Shape;1295;p91">
              <a:extLst>
                <a:ext uri="{FF2B5EF4-FFF2-40B4-BE49-F238E27FC236}">
                  <a16:creationId xmlns:a16="http://schemas.microsoft.com/office/drawing/2014/main" id="{D3738CCB-250F-4224-8135-228D49B721CD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1296;p91">
              <a:extLst>
                <a:ext uri="{FF2B5EF4-FFF2-40B4-BE49-F238E27FC236}">
                  <a16:creationId xmlns:a16="http://schemas.microsoft.com/office/drawing/2014/main" id="{60CC45A5-D281-48D1-904E-CD1AED923114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1297;p91">
              <a:extLst>
                <a:ext uri="{FF2B5EF4-FFF2-40B4-BE49-F238E27FC236}">
                  <a16:creationId xmlns:a16="http://schemas.microsoft.com/office/drawing/2014/main" id="{0D8D921D-F41D-4DCB-884D-03AE80D4D8EF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1298;p91">
              <a:extLst>
                <a:ext uri="{FF2B5EF4-FFF2-40B4-BE49-F238E27FC236}">
                  <a16:creationId xmlns:a16="http://schemas.microsoft.com/office/drawing/2014/main" id="{31F2287B-FEF9-4CF1-9617-2EC54EF686D2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1299;p91">
              <a:extLst>
                <a:ext uri="{FF2B5EF4-FFF2-40B4-BE49-F238E27FC236}">
                  <a16:creationId xmlns:a16="http://schemas.microsoft.com/office/drawing/2014/main" id="{263E3C45-E40F-4219-A1CB-E27B9F2DBB62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5" name="Google Shape;1293;p91">
            <a:extLst>
              <a:ext uri="{FF2B5EF4-FFF2-40B4-BE49-F238E27FC236}">
                <a16:creationId xmlns:a16="http://schemas.microsoft.com/office/drawing/2014/main" id="{10D99CB7-BD9F-452A-806C-1CE2C90F0206}"/>
              </a:ext>
            </a:extLst>
          </p:cNvPr>
          <p:cNvSpPr txBox="1">
            <a:spLocks/>
          </p:cNvSpPr>
          <p:nvPr/>
        </p:nvSpPr>
        <p:spPr>
          <a:xfrm>
            <a:off x="3938251" y="2884324"/>
            <a:ext cx="18888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Modelling</a:t>
            </a:r>
          </a:p>
        </p:txBody>
      </p:sp>
      <p:sp>
        <p:nvSpPr>
          <p:cNvPr id="66" name="Google Shape;1291;p91">
            <a:extLst>
              <a:ext uri="{FF2B5EF4-FFF2-40B4-BE49-F238E27FC236}">
                <a16:creationId xmlns:a16="http://schemas.microsoft.com/office/drawing/2014/main" id="{ABA7748D-66F8-4F84-B100-E6937A7E0C9E}"/>
              </a:ext>
            </a:extLst>
          </p:cNvPr>
          <p:cNvSpPr txBox="1">
            <a:spLocks/>
          </p:cNvSpPr>
          <p:nvPr/>
        </p:nvSpPr>
        <p:spPr>
          <a:xfrm>
            <a:off x="3963384" y="3376335"/>
            <a:ext cx="1718115" cy="676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r>
              <a:rPr lang="en-ID"/>
              <a:t>Modelling dengan k-means clustering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249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2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Insight</a:t>
            </a:r>
            <a:endParaRPr dirty="0"/>
          </a:p>
        </p:txBody>
      </p:sp>
      <p:sp>
        <p:nvSpPr>
          <p:cNvPr id="970" name="Google Shape;970;p82"/>
          <p:cNvSpPr txBox="1">
            <a:spLocks noGrp="1"/>
          </p:cNvSpPr>
          <p:nvPr>
            <p:ph type="subTitle" idx="4294967295"/>
          </p:nvPr>
        </p:nvSpPr>
        <p:spPr>
          <a:xfrm>
            <a:off x="582319" y="909335"/>
            <a:ext cx="8561681" cy="3893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durasi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member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berkisar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32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flight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sedikit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rute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mempunyai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rentang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jauh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2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durasi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member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berkisar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26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flight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sedikit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rute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mempunyai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rentang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3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paling loyal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durasi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member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berkisar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79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flight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sedikit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rute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tetapi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mempunyai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rentang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cukup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4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paling profitable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durasi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member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berkisar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48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flight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sering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rute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mempunyai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rentang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pendek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penerbangan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terakhir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1031" name="Google Shape;1031;p82"/>
          <p:cNvSpPr/>
          <p:nvPr/>
        </p:nvSpPr>
        <p:spPr>
          <a:xfrm>
            <a:off x="6506850" y="504100"/>
            <a:ext cx="2184917" cy="65711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93"/>
          <p:cNvSpPr/>
          <p:nvPr/>
        </p:nvSpPr>
        <p:spPr>
          <a:xfrm>
            <a:off x="4346775" y="3306375"/>
            <a:ext cx="4098416" cy="1733976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463" name="Google Shape;1463;p93"/>
          <p:cNvSpPr/>
          <p:nvPr/>
        </p:nvSpPr>
        <p:spPr>
          <a:xfrm>
            <a:off x="4346775" y="1776175"/>
            <a:ext cx="4023600" cy="1293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464" name="Google Shape;1464;p93"/>
          <p:cNvSpPr txBox="1">
            <a:spLocks noGrp="1"/>
          </p:cNvSpPr>
          <p:nvPr>
            <p:ph type="subTitle" idx="3"/>
          </p:nvPr>
        </p:nvSpPr>
        <p:spPr>
          <a:xfrm>
            <a:off x="5205550" y="2320026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member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-+ 30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465" name="Google Shape;1465;p93"/>
          <p:cNvSpPr txBox="1">
            <a:spLocks noGrp="1"/>
          </p:cNvSpPr>
          <p:nvPr>
            <p:ph type="title"/>
          </p:nvPr>
        </p:nvSpPr>
        <p:spPr>
          <a:xfrm>
            <a:off x="4346774" y="611508"/>
            <a:ext cx="4797225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1466" name="Google Shape;1466;p93"/>
          <p:cNvSpPr txBox="1">
            <a:spLocks noGrp="1"/>
          </p:cNvSpPr>
          <p:nvPr>
            <p:ph type="subTitle" idx="1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  <p:sp>
        <p:nvSpPr>
          <p:cNvPr id="1467" name="Google Shape;1467;p93"/>
          <p:cNvSpPr txBox="1">
            <a:spLocks noGrp="1"/>
          </p:cNvSpPr>
          <p:nvPr>
            <p:ph type="subTitle" idx="2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REWARD</a:t>
            </a:r>
            <a:endParaRPr dirty="0"/>
          </a:p>
        </p:txBody>
      </p:sp>
      <p:sp>
        <p:nvSpPr>
          <p:cNvPr id="1468" name="Google Shape;1468;p93"/>
          <p:cNvSpPr txBox="1">
            <a:spLocks noGrp="1"/>
          </p:cNvSpPr>
          <p:nvPr>
            <p:ph type="subTitle" idx="4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Berikan penghargaan bagi customer yg loyal &gt; 30 bulan demi menjalin hubungan bersama pelanggan seperti merchandise, promo, dll.</a:t>
            </a:r>
            <a:endParaRPr dirty="0"/>
          </a:p>
        </p:txBody>
      </p:sp>
      <p:grpSp>
        <p:nvGrpSpPr>
          <p:cNvPr id="1469" name="Google Shape;1469;p93"/>
          <p:cNvGrpSpPr/>
          <p:nvPr/>
        </p:nvGrpSpPr>
        <p:grpSpPr>
          <a:xfrm>
            <a:off x="4572006" y="2010530"/>
            <a:ext cx="482297" cy="480453"/>
            <a:chOff x="2085450" y="842250"/>
            <a:chExt cx="483700" cy="481850"/>
          </a:xfrm>
        </p:grpSpPr>
        <p:sp>
          <p:nvSpPr>
            <p:cNvPr id="1470" name="Google Shape;1470;p93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1" name="Google Shape;1471;p93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2" name="Google Shape;1472;p93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73" name="Google Shape;1473;p93"/>
          <p:cNvGrpSpPr/>
          <p:nvPr/>
        </p:nvGrpSpPr>
        <p:grpSpPr>
          <a:xfrm>
            <a:off x="4572070" y="3542737"/>
            <a:ext cx="482317" cy="475750"/>
            <a:chOff x="2084100" y="4400250"/>
            <a:chExt cx="486550" cy="479925"/>
          </a:xfrm>
        </p:grpSpPr>
        <p:sp>
          <p:nvSpPr>
            <p:cNvPr id="1474" name="Google Shape;1474;p93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5" name="Google Shape;1475;p93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6" name="Google Shape;1476;p93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7" name="Google Shape;1477;p93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8" name="Google Shape;1478;p93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79" name="Google Shape;1479;p93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80" name="Google Shape;1480;p93"/>
          <p:cNvGrpSpPr/>
          <p:nvPr/>
        </p:nvGrpSpPr>
        <p:grpSpPr>
          <a:xfrm>
            <a:off x="539999" y="411817"/>
            <a:ext cx="3049221" cy="4319853"/>
            <a:chOff x="539999" y="411817"/>
            <a:chExt cx="3049221" cy="4319853"/>
          </a:xfrm>
        </p:grpSpPr>
        <p:sp>
          <p:nvSpPr>
            <p:cNvPr id="1481" name="Google Shape;1481;p93"/>
            <p:cNvSpPr/>
            <p:nvPr/>
          </p:nvSpPr>
          <p:spPr>
            <a:xfrm>
              <a:off x="1139225" y="2604101"/>
              <a:ext cx="1013706" cy="467776"/>
            </a:xfrm>
            <a:custGeom>
              <a:avLst/>
              <a:gdLst/>
              <a:ahLst/>
              <a:cxnLst/>
              <a:rect l="l" t="t" r="r" b="b"/>
              <a:pathLst>
                <a:path w="30779" h="14203" extrusionOk="0">
                  <a:moveTo>
                    <a:pt x="25331" y="3910"/>
                  </a:moveTo>
                  <a:lnTo>
                    <a:pt x="25331" y="3910"/>
                  </a:lnTo>
                  <a:lnTo>
                    <a:pt x="22257" y="3910"/>
                  </a:lnTo>
                  <a:lnTo>
                    <a:pt x="20887" y="1"/>
                  </a:lnTo>
                  <a:cubicBezTo>
                    <a:pt x="17762" y="1020"/>
                    <a:pt x="15406" y="3242"/>
                    <a:pt x="14571" y="5932"/>
                  </a:cubicBezTo>
                  <a:cubicBezTo>
                    <a:pt x="6384" y="6216"/>
                    <a:pt x="1" y="8706"/>
                    <a:pt x="1" y="11713"/>
                  </a:cubicBezTo>
                  <a:cubicBezTo>
                    <a:pt x="1" y="13718"/>
                    <a:pt x="14404" y="14203"/>
                    <a:pt x="30778" y="13969"/>
                  </a:cubicBezTo>
                  <a:lnTo>
                    <a:pt x="22240" y="3910"/>
                  </a:ln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3"/>
            <p:cNvSpPr/>
            <p:nvPr/>
          </p:nvSpPr>
          <p:spPr>
            <a:xfrm>
              <a:off x="1958051" y="2304209"/>
              <a:ext cx="1530391" cy="594905"/>
            </a:xfrm>
            <a:custGeom>
              <a:avLst/>
              <a:gdLst/>
              <a:ahLst/>
              <a:cxnLst/>
              <a:rect l="l" t="t" r="r" b="b"/>
              <a:pathLst>
                <a:path w="46467" h="18063" extrusionOk="0">
                  <a:moveTo>
                    <a:pt x="6817" y="13016"/>
                  </a:moveTo>
                  <a:lnTo>
                    <a:pt x="6817" y="13016"/>
                  </a:lnTo>
                  <a:lnTo>
                    <a:pt x="6817" y="13016"/>
                  </a:lnTo>
                  <a:lnTo>
                    <a:pt x="46400" y="18062"/>
                  </a:lnTo>
                  <a:cubicBezTo>
                    <a:pt x="46417" y="17812"/>
                    <a:pt x="46450" y="17561"/>
                    <a:pt x="46467" y="17311"/>
                  </a:cubicBezTo>
                  <a:cubicBezTo>
                    <a:pt x="45514" y="17160"/>
                    <a:pt x="44462" y="17043"/>
                    <a:pt x="43359" y="16976"/>
                  </a:cubicBezTo>
                  <a:cubicBezTo>
                    <a:pt x="43276" y="12248"/>
                    <a:pt x="38898" y="8455"/>
                    <a:pt x="33501" y="8455"/>
                  </a:cubicBezTo>
                  <a:cubicBezTo>
                    <a:pt x="32499" y="8455"/>
                    <a:pt x="31546" y="8572"/>
                    <a:pt x="30644" y="8823"/>
                  </a:cubicBezTo>
                  <a:cubicBezTo>
                    <a:pt x="28889" y="3693"/>
                    <a:pt x="24011" y="1"/>
                    <a:pt x="18263" y="1"/>
                  </a:cubicBezTo>
                  <a:cubicBezTo>
                    <a:pt x="12181" y="1"/>
                    <a:pt x="7068" y="4144"/>
                    <a:pt x="5598" y="9792"/>
                  </a:cubicBezTo>
                  <a:cubicBezTo>
                    <a:pt x="3977" y="8956"/>
                    <a:pt x="2072" y="8472"/>
                    <a:pt x="0" y="8472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3"/>
            <p:cNvSpPr/>
            <p:nvPr/>
          </p:nvSpPr>
          <p:spPr>
            <a:xfrm>
              <a:off x="1093579" y="1879400"/>
              <a:ext cx="307086" cy="301586"/>
            </a:xfrm>
            <a:custGeom>
              <a:avLst/>
              <a:gdLst/>
              <a:ahLst/>
              <a:cxnLst/>
              <a:rect l="l" t="t" r="r" b="b"/>
              <a:pathLst>
                <a:path w="9324" h="9157" extrusionOk="0">
                  <a:moveTo>
                    <a:pt x="0" y="1"/>
                  </a:moveTo>
                  <a:cubicBezTo>
                    <a:pt x="334" y="4963"/>
                    <a:pt x="4328" y="8906"/>
                    <a:pt x="9324" y="9157"/>
                  </a:cubicBezTo>
                  <a:cubicBezTo>
                    <a:pt x="4344" y="8923"/>
                    <a:pt x="334" y="4963"/>
                    <a:pt x="0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3"/>
            <p:cNvSpPr/>
            <p:nvPr/>
          </p:nvSpPr>
          <p:spPr>
            <a:xfrm>
              <a:off x="1093579" y="1533829"/>
              <a:ext cx="307086" cy="301059"/>
            </a:xfrm>
            <a:custGeom>
              <a:avLst/>
              <a:gdLst/>
              <a:ahLst/>
              <a:cxnLst/>
              <a:rect l="l" t="t" r="r" b="b"/>
              <a:pathLst>
                <a:path w="9324" h="9141" extrusionOk="0">
                  <a:moveTo>
                    <a:pt x="9324" y="1"/>
                  </a:moveTo>
                  <a:cubicBezTo>
                    <a:pt x="4344" y="251"/>
                    <a:pt x="351" y="4194"/>
                    <a:pt x="0" y="9140"/>
                  </a:cubicBezTo>
                  <a:cubicBezTo>
                    <a:pt x="334" y="4211"/>
                    <a:pt x="4344" y="268"/>
                    <a:pt x="9324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3"/>
            <p:cNvSpPr/>
            <p:nvPr/>
          </p:nvSpPr>
          <p:spPr>
            <a:xfrm>
              <a:off x="1433651" y="1857927"/>
              <a:ext cx="307086" cy="323619"/>
            </a:xfrm>
            <a:custGeom>
              <a:avLst/>
              <a:gdLst/>
              <a:ahLst/>
              <a:cxnLst/>
              <a:rect l="l" t="t" r="r" b="b"/>
              <a:pathLst>
                <a:path w="9324" h="9826" extrusionOk="0">
                  <a:moveTo>
                    <a:pt x="0" y="9826"/>
                  </a:moveTo>
                  <a:cubicBezTo>
                    <a:pt x="5196" y="9558"/>
                    <a:pt x="9323" y="5281"/>
                    <a:pt x="9323" y="1"/>
                  </a:cubicBezTo>
                  <a:lnTo>
                    <a:pt x="9323" y="1"/>
                  </a:lnTo>
                  <a:cubicBezTo>
                    <a:pt x="9323" y="5247"/>
                    <a:pt x="5196" y="9558"/>
                    <a:pt x="0" y="9826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3"/>
            <p:cNvSpPr/>
            <p:nvPr/>
          </p:nvSpPr>
          <p:spPr>
            <a:xfrm>
              <a:off x="1433651" y="1534388"/>
              <a:ext cx="307086" cy="323586"/>
            </a:xfrm>
            <a:custGeom>
              <a:avLst/>
              <a:gdLst/>
              <a:ahLst/>
              <a:cxnLst/>
              <a:rect l="l" t="t" r="r" b="b"/>
              <a:pathLst>
                <a:path w="9324" h="9825" extrusionOk="0">
                  <a:moveTo>
                    <a:pt x="9323" y="9825"/>
                  </a:moveTo>
                  <a:cubicBezTo>
                    <a:pt x="9323" y="4562"/>
                    <a:pt x="5196" y="251"/>
                    <a:pt x="0" y="0"/>
                  </a:cubicBezTo>
                  <a:cubicBezTo>
                    <a:pt x="5196" y="251"/>
                    <a:pt x="9323" y="4562"/>
                    <a:pt x="9323" y="9825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3"/>
            <p:cNvSpPr/>
            <p:nvPr/>
          </p:nvSpPr>
          <p:spPr>
            <a:xfrm>
              <a:off x="1024781" y="1465590"/>
              <a:ext cx="784215" cy="784215"/>
            </a:xfrm>
            <a:custGeom>
              <a:avLst/>
              <a:gdLst/>
              <a:ahLst/>
              <a:cxnLst/>
              <a:rect l="l" t="t" r="r" b="b"/>
              <a:pathLst>
                <a:path w="23811" h="23811" extrusionOk="0">
                  <a:moveTo>
                    <a:pt x="11914" y="101"/>
                  </a:moveTo>
                  <a:cubicBezTo>
                    <a:pt x="18430" y="101"/>
                    <a:pt x="23710" y="5414"/>
                    <a:pt x="23710" y="11914"/>
                  </a:cubicBezTo>
                  <a:cubicBezTo>
                    <a:pt x="23710" y="18414"/>
                    <a:pt x="18397" y="23710"/>
                    <a:pt x="11914" y="23710"/>
                  </a:cubicBezTo>
                  <a:cubicBezTo>
                    <a:pt x="5397" y="23710"/>
                    <a:pt x="101" y="18397"/>
                    <a:pt x="101" y="11914"/>
                  </a:cubicBezTo>
                  <a:cubicBezTo>
                    <a:pt x="101" y="5398"/>
                    <a:pt x="5397" y="101"/>
                    <a:pt x="11914" y="101"/>
                  </a:cubicBezTo>
                  <a:close/>
                  <a:moveTo>
                    <a:pt x="11914" y="1"/>
                  </a:moveTo>
                  <a:cubicBezTo>
                    <a:pt x="5347" y="1"/>
                    <a:pt x="1" y="5347"/>
                    <a:pt x="1" y="11914"/>
                  </a:cubicBezTo>
                  <a:cubicBezTo>
                    <a:pt x="1" y="18464"/>
                    <a:pt x="5347" y="23810"/>
                    <a:pt x="11914" y="23810"/>
                  </a:cubicBezTo>
                  <a:cubicBezTo>
                    <a:pt x="18464" y="23810"/>
                    <a:pt x="23810" y="18464"/>
                    <a:pt x="23810" y="11914"/>
                  </a:cubicBezTo>
                  <a:cubicBezTo>
                    <a:pt x="23810" y="5347"/>
                    <a:pt x="18464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3"/>
            <p:cNvSpPr/>
            <p:nvPr/>
          </p:nvSpPr>
          <p:spPr>
            <a:xfrm>
              <a:off x="816773" y="1258142"/>
              <a:ext cx="1200250" cy="1199690"/>
            </a:xfrm>
            <a:custGeom>
              <a:avLst/>
              <a:gdLst/>
              <a:ahLst/>
              <a:cxnLst/>
              <a:rect l="l" t="t" r="r" b="b"/>
              <a:pathLst>
                <a:path w="36443" h="36426" extrusionOk="0">
                  <a:moveTo>
                    <a:pt x="18230" y="134"/>
                  </a:moveTo>
                  <a:cubicBezTo>
                    <a:pt x="28188" y="134"/>
                    <a:pt x="36292" y="8238"/>
                    <a:pt x="36292" y="18213"/>
                  </a:cubicBezTo>
                  <a:cubicBezTo>
                    <a:pt x="36292" y="28171"/>
                    <a:pt x="28188" y="36275"/>
                    <a:pt x="18230" y="36275"/>
                  </a:cubicBezTo>
                  <a:cubicBezTo>
                    <a:pt x="8255" y="36275"/>
                    <a:pt x="151" y="28171"/>
                    <a:pt x="151" y="18213"/>
                  </a:cubicBezTo>
                  <a:cubicBezTo>
                    <a:pt x="151" y="8238"/>
                    <a:pt x="8255" y="134"/>
                    <a:pt x="18230" y="134"/>
                  </a:cubicBezTo>
                  <a:close/>
                  <a:moveTo>
                    <a:pt x="18230" y="1"/>
                  </a:moveTo>
                  <a:cubicBezTo>
                    <a:pt x="8171" y="1"/>
                    <a:pt x="1" y="8154"/>
                    <a:pt x="1" y="18213"/>
                  </a:cubicBezTo>
                  <a:cubicBezTo>
                    <a:pt x="1" y="28255"/>
                    <a:pt x="8171" y="36425"/>
                    <a:pt x="18230" y="36425"/>
                  </a:cubicBezTo>
                  <a:cubicBezTo>
                    <a:pt x="28272" y="36425"/>
                    <a:pt x="36442" y="28255"/>
                    <a:pt x="36442" y="18213"/>
                  </a:cubicBezTo>
                  <a:cubicBezTo>
                    <a:pt x="36442" y="8154"/>
                    <a:pt x="28272" y="1"/>
                    <a:pt x="18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3"/>
            <p:cNvSpPr/>
            <p:nvPr/>
          </p:nvSpPr>
          <p:spPr>
            <a:xfrm>
              <a:off x="922423" y="3262245"/>
              <a:ext cx="1209044" cy="904165"/>
            </a:xfrm>
            <a:custGeom>
              <a:avLst/>
              <a:gdLst/>
              <a:ahLst/>
              <a:cxnLst/>
              <a:rect l="l" t="t" r="r" b="b"/>
              <a:pathLst>
                <a:path w="36710" h="27453" extrusionOk="0">
                  <a:moveTo>
                    <a:pt x="19567" y="22423"/>
                  </a:moveTo>
                  <a:cubicBezTo>
                    <a:pt x="19483" y="16608"/>
                    <a:pt x="24061" y="11546"/>
                    <a:pt x="30043" y="11262"/>
                  </a:cubicBezTo>
                  <a:cubicBezTo>
                    <a:pt x="31079" y="11212"/>
                    <a:pt x="32014" y="10710"/>
                    <a:pt x="32683" y="9942"/>
                  </a:cubicBezTo>
                  <a:cubicBezTo>
                    <a:pt x="33852" y="8588"/>
                    <a:pt x="35206" y="7385"/>
                    <a:pt x="36710" y="6416"/>
                  </a:cubicBezTo>
                  <a:cubicBezTo>
                    <a:pt x="34203" y="2556"/>
                    <a:pt x="29859" y="0"/>
                    <a:pt x="24913" y="0"/>
                  </a:cubicBezTo>
                  <a:cubicBezTo>
                    <a:pt x="17912" y="0"/>
                    <a:pt x="12131" y="5096"/>
                    <a:pt x="11028" y="11763"/>
                  </a:cubicBezTo>
                  <a:cubicBezTo>
                    <a:pt x="9625" y="11128"/>
                    <a:pt x="8054" y="10844"/>
                    <a:pt x="6383" y="10961"/>
                  </a:cubicBezTo>
                  <a:cubicBezTo>
                    <a:pt x="3860" y="11178"/>
                    <a:pt x="1588" y="12415"/>
                    <a:pt x="1" y="14252"/>
                  </a:cubicBezTo>
                  <a:cubicBezTo>
                    <a:pt x="2708" y="19315"/>
                    <a:pt x="6033" y="23793"/>
                    <a:pt x="9775" y="27452"/>
                  </a:cubicBezTo>
                  <a:cubicBezTo>
                    <a:pt x="11429" y="27452"/>
                    <a:pt x="13117" y="27419"/>
                    <a:pt x="14855" y="27419"/>
                  </a:cubicBezTo>
                  <a:cubicBezTo>
                    <a:pt x="15623" y="26834"/>
                    <a:pt x="16459" y="26333"/>
                    <a:pt x="17328" y="25948"/>
                  </a:cubicBezTo>
                  <a:cubicBezTo>
                    <a:pt x="18731" y="25313"/>
                    <a:pt x="19583" y="23960"/>
                    <a:pt x="19567" y="22423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3"/>
            <p:cNvSpPr/>
            <p:nvPr/>
          </p:nvSpPr>
          <p:spPr>
            <a:xfrm>
              <a:off x="2315709" y="1224023"/>
              <a:ext cx="1116035" cy="777595"/>
            </a:xfrm>
            <a:custGeom>
              <a:avLst/>
              <a:gdLst/>
              <a:ahLst/>
              <a:cxnLst/>
              <a:rect l="l" t="t" r="r" b="b"/>
              <a:pathLst>
                <a:path w="33886" h="23610" extrusionOk="0">
                  <a:moveTo>
                    <a:pt x="14688" y="6985"/>
                  </a:moveTo>
                  <a:cubicBezTo>
                    <a:pt x="10327" y="7336"/>
                    <a:pt x="6684" y="10744"/>
                    <a:pt x="6100" y="15089"/>
                  </a:cubicBezTo>
                  <a:cubicBezTo>
                    <a:pt x="5899" y="16592"/>
                    <a:pt x="6066" y="18029"/>
                    <a:pt x="6484" y="19349"/>
                  </a:cubicBezTo>
                  <a:cubicBezTo>
                    <a:pt x="2808" y="19600"/>
                    <a:pt x="1" y="20937"/>
                    <a:pt x="1" y="22557"/>
                  </a:cubicBezTo>
                  <a:cubicBezTo>
                    <a:pt x="1" y="23543"/>
                    <a:pt x="17762" y="23610"/>
                    <a:pt x="33886" y="23242"/>
                  </a:cubicBezTo>
                  <a:cubicBezTo>
                    <a:pt x="31747" y="14403"/>
                    <a:pt x="28105" y="6450"/>
                    <a:pt x="23359" y="1"/>
                  </a:cubicBezTo>
                  <a:cubicBezTo>
                    <a:pt x="21271" y="2056"/>
                    <a:pt x="19801" y="4746"/>
                    <a:pt x="19299" y="7753"/>
                  </a:cubicBezTo>
                  <a:cubicBezTo>
                    <a:pt x="17929" y="7152"/>
                    <a:pt x="16359" y="6835"/>
                    <a:pt x="14688" y="6985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3"/>
            <p:cNvSpPr/>
            <p:nvPr/>
          </p:nvSpPr>
          <p:spPr>
            <a:xfrm>
              <a:off x="1329646" y="3375602"/>
              <a:ext cx="1672933" cy="1154536"/>
            </a:xfrm>
            <a:custGeom>
              <a:avLst/>
              <a:gdLst/>
              <a:ahLst/>
              <a:cxnLst/>
              <a:rect l="l" t="t" r="r" b="b"/>
              <a:pathLst>
                <a:path w="50795" h="35055" extrusionOk="0">
                  <a:moveTo>
                    <a:pt x="33016" y="0"/>
                  </a:moveTo>
                  <a:cubicBezTo>
                    <a:pt x="29825" y="251"/>
                    <a:pt x="26884" y="1320"/>
                    <a:pt x="24328" y="2974"/>
                  </a:cubicBezTo>
                  <a:cubicBezTo>
                    <a:pt x="22824" y="3960"/>
                    <a:pt x="21471" y="5146"/>
                    <a:pt x="20301" y="6500"/>
                  </a:cubicBezTo>
                  <a:cubicBezTo>
                    <a:pt x="19633" y="7268"/>
                    <a:pt x="18680" y="7770"/>
                    <a:pt x="17661" y="7820"/>
                  </a:cubicBezTo>
                  <a:cubicBezTo>
                    <a:pt x="11696" y="8104"/>
                    <a:pt x="7101" y="13166"/>
                    <a:pt x="7185" y="18981"/>
                  </a:cubicBezTo>
                  <a:cubicBezTo>
                    <a:pt x="7202" y="20518"/>
                    <a:pt x="6349" y="21871"/>
                    <a:pt x="4946" y="22490"/>
                  </a:cubicBezTo>
                  <a:cubicBezTo>
                    <a:pt x="4060" y="22891"/>
                    <a:pt x="3225" y="23392"/>
                    <a:pt x="2456" y="23977"/>
                  </a:cubicBezTo>
                  <a:cubicBezTo>
                    <a:pt x="1537" y="24662"/>
                    <a:pt x="702" y="25481"/>
                    <a:pt x="0" y="26383"/>
                  </a:cubicBezTo>
                  <a:cubicBezTo>
                    <a:pt x="6600" y="31880"/>
                    <a:pt x="14336" y="35055"/>
                    <a:pt x="22657" y="35055"/>
                  </a:cubicBezTo>
                  <a:cubicBezTo>
                    <a:pt x="33384" y="35055"/>
                    <a:pt x="43209" y="29741"/>
                    <a:pt x="50794" y="20969"/>
                  </a:cubicBezTo>
                  <a:lnTo>
                    <a:pt x="33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3"/>
            <p:cNvSpPr/>
            <p:nvPr/>
          </p:nvSpPr>
          <p:spPr>
            <a:xfrm>
              <a:off x="2182559" y="2732871"/>
              <a:ext cx="1303699" cy="540430"/>
            </a:xfrm>
            <a:custGeom>
              <a:avLst/>
              <a:gdLst/>
              <a:ahLst/>
              <a:cxnLst/>
              <a:rect l="l" t="t" r="r" b="b"/>
              <a:pathLst>
                <a:path w="39584" h="16409" extrusionOk="0">
                  <a:moveTo>
                    <a:pt x="0" y="0"/>
                  </a:moveTo>
                  <a:lnTo>
                    <a:pt x="37361" y="16408"/>
                  </a:lnTo>
                  <a:cubicBezTo>
                    <a:pt x="38363" y="12783"/>
                    <a:pt x="39115" y="8973"/>
                    <a:pt x="39583" y="50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3"/>
            <p:cNvSpPr/>
            <p:nvPr/>
          </p:nvSpPr>
          <p:spPr>
            <a:xfrm>
              <a:off x="1991051" y="2732871"/>
              <a:ext cx="1404414" cy="1003233"/>
            </a:xfrm>
            <a:custGeom>
              <a:avLst/>
              <a:gdLst/>
              <a:ahLst/>
              <a:cxnLst/>
              <a:rect l="l" t="t" r="r" b="b"/>
              <a:pathLst>
                <a:path w="42642" h="30461" extrusionOk="0">
                  <a:moveTo>
                    <a:pt x="1" y="0"/>
                  </a:moveTo>
                  <a:lnTo>
                    <a:pt x="3877" y="3125"/>
                  </a:lnTo>
                  <a:lnTo>
                    <a:pt x="3877" y="3142"/>
                  </a:lnTo>
                  <a:lnTo>
                    <a:pt x="37578" y="30460"/>
                  </a:lnTo>
                  <a:cubicBezTo>
                    <a:pt x="39600" y="26701"/>
                    <a:pt x="41288" y="22624"/>
                    <a:pt x="42641" y="18263"/>
                  </a:cubicBezTo>
                  <a:lnTo>
                    <a:pt x="5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3"/>
            <p:cNvSpPr/>
            <p:nvPr/>
          </p:nvSpPr>
          <p:spPr>
            <a:xfrm>
              <a:off x="1871107" y="2731785"/>
              <a:ext cx="1341113" cy="1334493"/>
            </a:xfrm>
            <a:custGeom>
              <a:avLst/>
              <a:gdLst/>
              <a:ahLst/>
              <a:cxnLst/>
              <a:rect l="l" t="t" r="r" b="b"/>
              <a:pathLst>
                <a:path w="40720" h="40519" extrusionOk="0">
                  <a:moveTo>
                    <a:pt x="0" y="0"/>
                  </a:moveTo>
                  <a:lnTo>
                    <a:pt x="8538" y="10075"/>
                  </a:lnTo>
                  <a:lnTo>
                    <a:pt x="16559" y="19532"/>
                  </a:lnTo>
                  <a:lnTo>
                    <a:pt x="34337" y="40518"/>
                  </a:lnTo>
                  <a:cubicBezTo>
                    <a:pt x="36709" y="37811"/>
                    <a:pt x="38848" y="34737"/>
                    <a:pt x="40719" y="31395"/>
                  </a:cubicBezTo>
                  <a:lnTo>
                    <a:pt x="26901" y="19867"/>
                  </a:lnTo>
                  <a:lnTo>
                    <a:pt x="26918" y="19967"/>
                  </a:lnTo>
                  <a:lnTo>
                    <a:pt x="20635" y="21420"/>
                  </a:lnTo>
                  <a:lnTo>
                    <a:pt x="26266" y="19365"/>
                  </a:lnTo>
                  <a:lnTo>
                    <a:pt x="16224" y="10994"/>
                  </a:lnTo>
                  <a:lnTo>
                    <a:pt x="10443" y="11429"/>
                  </a:lnTo>
                  <a:lnTo>
                    <a:pt x="10443" y="11429"/>
                  </a:lnTo>
                  <a:lnTo>
                    <a:pt x="15456" y="10343"/>
                  </a:lnTo>
                  <a:lnTo>
                    <a:pt x="7603" y="3810"/>
                  </a:lnTo>
                  <a:lnTo>
                    <a:pt x="4428" y="4227"/>
                  </a:lnTo>
                  <a:lnTo>
                    <a:pt x="4428" y="4227"/>
                  </a:lnTo>
                  <a:lnTo>
                    <a:pt x="7018" y="3308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3"/>
            <p:cNvSpPr/>
            <p:nvPr/>
          </p:nvSpPr>
          <p:spPr>
            <a:xfrm>
              <a:off x="2181472" y="2732871"/>
              <a:ext cx="1231571" cy="601492"/>
            </a:xfrm>
            <a:custGeom>
              <a:avLst/>
              <a:gdLst/>
              <a:ahLst/>
              <a:cxnLst/>
              <a:rect l="l" t="t" r="r" b="b"/>
              <a:pathLst>
                <a:path w="37394" h="18263" extrusionOk="0">
                  <a:moveTo>
                    <a:pt x="0" y="0"/>
                  </a:moveTo>
                  <a:lnTo>
                    <a:pt x="36842" y="18263"/>
                  </a:lnTo>
                  <a:cubicBezTo>
                    <a:pt x="37043" y="17661"/>
                    <a:pt x="37227" y="17043"/>
                    <a:pt x="37394" y="16408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3"/>
            <p:cNvSpPr/>
            <p:nvPr/>
          </p:nvSpPr>
          <p:spPr>
            <a:xfrm>
              <a:off x="1973464" y="2732871"/>
              <a:ext cx="1255812" cy="1033500"/>
            </a:xfrm>
            <a:custGeom>
              <a:avLst/>
              <a:gdLst/>
              <a:ahLst/>
              <a:cxnLst/>
              <a:rect l="l" t="t" r="r" b="b"/>
              <a:pathLst>
                <a:path w="38130" h="31380" extrusionOk="0">
                  <a:moveTo>
                    <a:pt x="0" y="0"/>
                  </a:moveTo>
                  <a:lnTo>
                    <a:pt x="3943" y="3292"/>
                  </a:lnTo>
                  <a:lnTo>
                    <a:pt x="1354" y="4211"/>
                  </a:lnTo>
                  <a:lnTo>
                    <a:pt x="1354" y="4211"/>
                  </a:lnTo>
                  <a:lnTo>
                    <a:pt x="4528" y="3793"/>
                  </a:lnTo>
                  <a:lnTo>
                    <a:pt x="12381" y="10326"/>
                  </a:lnTo>
                  <a:lnTo>
                    <a:pt x="7369" y="11412"/>
                  </a:lnTo>
                  <a:lnTo>
                    <a:pt x="7369" y="11412"/>
                  </a:lnTo>
                  <a:lnTo>
                    <a:pt x="13150" y="10978"/>
                  </a:lnTo>
                  <a:lnTo>
                    <a:pt x="23208" y="19349"/>
                  </a:lnTo>
                  <a:lnTo>
                    <a:pt x="17561" y="21404"/>
                  </a:lnTo>
                  <a:lnTo>
                    <a:pt x="23843" y="19967"/>
                  </a:lnTo>
                  <a:lnTo>
                    <a:pt x="23827" y="19850"/>
                  </a:lnTo>
                  <a:lnTo>
                    <a:pt x="37645" y="31379"/>
                  </a:lnTo>
                  <a:cubicBezTo>
                    <a:pt x="37828" y="31095"/>
                    <a:pt x="37995" y="30794"/>
                    <a:pt x="38129" y="30494"/>
                  </a:cubicBezTo>
                  <a:lnTo>
                    <a:pt x="4428" y="314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3"/>
            <p:cNvSpPr/>
            <p:nvPr/>
          </p:nvSpPr>
          <p:spPr>
            <a:xfrm>
              <a:off x="1799575" y="2525423"/>
              <a:ext cx="383034" cy="207490"/>
            </a:xfrm>
            <a:custGeom>
              <a:avLst/>
              <a:gdLst/>
              <a:ahLst/>
              <a:cxnLst/>
              <a:rect l="l" t="t" r="r" b="b"/>
              <a:pathLst>
                <a:path w="11630" h="6300" extrusionOk="0">
                  <a:moveTo>
                    <a:pt x="0" y="0"/>
                  </a:moveTo>
                  <a:lnTo>
                    <a:pt x="836" y="2390"/>
                  </a:lnTo>
                  <a:lnTo>
                    <a:pt x="2206" y="6299"/>
                  </a:lnTo>
                  <a:lnTo>
                    <a:pt x="11629" y="6299"/>
                  </a:lnTo>
                  <a:lnTo>
                    <a:pt x="4829" y="173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3"/>
            <p:cNvSpPr/>
            <p:nvPr/>
          </p:nvSpPr>
          <p:spPr>
            <a:xfrm>
              <a:off x="1417118" y="936777"/>
              <a:ext cx="1295992" cy="431481"/>
            </a:xfrm>
            <a:custGeom>
              <a:avLst/>
              <a:gdLst/>
              <a:ahLst/>
              <a:cxnLst/>
              <a:rect l="l" t="t" r="r" b="b"/>
              <a:pathLst>
                <a:path w="39350" h="13101" extrusionOk="0">
                  <a:moveTo>
                    <a:pt x="19667" y="6968"/>
                  </a:moveTo>
                  <a:cubicBezTo>
                    <a:pt x="24111" y="6968"/>
                    <a:pt x="27737" y="7770"/>
                    <a:pt x="27737" y="8773"/>
                  </a:cubicBezTo>
                  <a:cubicBezTo>
                    <a:pt x="27737" y="9742"/>
                    <a:pt x="24111" y="10561"/>
                    <a:pt x="19667" y="10561"/>
                  </a:cubicBezTo>
                  <a:cubicBezTo>
                    <a:pt x="15222" y="10561"/>
                    <a:pt x="11613" y="9775"/>
                    <a:pt x="11613" y="8773"/>
                  </a:cubicBezTo>
                  <a:cubicBezTo>
                    <a:pt x="11613" y="7770"/>
                    <a:pt x="15222" y="6968"/>
                    <a:pt x="19667" y="6968"/>
                  </a:cubicBezTo>
                  <a:close/>
                  <a:moveTo>
                    <a:pt x="19667" y="1"/>
                  </a:moveTo>
                  <a:cubicBezTo>
                    <a:pt x="12198" y="1"/>
                    <a:pt x="5348" y="2724"/>
                    <a:pt x="1" y="7286"/>
                  </a:cubicBezTo>
                  <a:cubicBezTo>
                    <a:pt x="3493" y="10711"/>
                    <a:pt x="10978" y="13100"/>
                    <a:pt x="19667" y="13100"/>
                  </a:cubicBezTo>
                  <a:cubicBezTo>
                    <a:pt x="28339" y="13100"/>
                    <a:pt x="35841" y="10711"/>
                    <a:pt x="39350" y="7286"/>
                  </a:cubicBezTo>
                  <a:cubicBezTo>
                    <a:pt x="34003" y="2724"/>
                    <a:pt x="27152" y="1"/>
                    <a:pt x="196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3"/>
            <p:cNvSpPr/>
            <p:nvPr/>
          </p:nvSpPr>
          <p:spPr>
            <a:xfrm>
              <a:off x="1347233" y="695770"/>
              <a:ext cx="1435208" cy="480456"/>
            </a:xfrm>
            <a:custGeom>
              <a:avLst/>
              <a:gdLst/>
              <a:ahLst/>
              <a:cxnLst/>
              <a:rect l="l" t="t" r="r" b="b"/>
              <a:pathLst>
                <a:path w="43577" h="14588" extrusionOk="0">
                  <a:moveTo>
                    <a:pt x="21789" y="1"/>
                  </a:moveTo>
                  <a:cubicBezTo>
                    <a:pt x="9759" y="1"/>
                    <a:pt x="1" y="4579"/>
                    <a:pt x="1" y="10193"/>
                  </a:cubicBezTo>
                  <a:cubicBezTo>
                    <a:pt x="1" y="11763"/>
                    <a:pt x="753" y="13250"/>
                    <a:pt x="2123" y="14587"/>
                  </a:cubicBezTo>
                  <a:cubicBezTo>
                    <a:pt x="7470" y="10026"/>
                    <a:pt x="14320" y="7285"/>
                    <a:pt x="21789" y="7285"/>
                  </a:cubicBezTo>
                  <a:cubicBezTo>
                    <a:pt x="29274" y="7285"/>
                    <a:pt x="36125" y="10026"/>
                    <a:pt x="41472" y="14587"/>
                  </a:cubicBezTo>
                  <a:cubicBezTo>
                    <a:pt x="42825" y="13250"/>
                    <a:pt x="43577" y="11763"/>
                    <a:pt x="43577" y="10193"/>
                  </a:cubicBezTo>
                  <a:cubicBezTo>
                    <a:pt x="43577" y="4562"/>
                    <a:pt x="33819" y="1"/>
                    <a:pt x="2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3"/>
            <p:cNvSpPr/>
            <p:nvPr/>
          </p:nvSpPr>
          <p:spPr>
            <a:xfrm>
              <a:off x="626384" y="464642"/>
              <a:ext cx="2877004" cy="4214758"/>
            </a:xfrm>
            <a:custGeom>
              <a:avLst/>
              <a:gdLst/>
              <a:ahLst/>
              <a:cxnLst/>
              <a:rect l="l" t="t" r="r" b="b"/>
              <a:pathLst>
                <a:path w="87354" h="127972" extrusionOk="0">
                  <a:moveTo>
                    <a:pt x="43677" y="12081"/>
                  </a:moveTo>
                  <a:cubicBezTo>
                    <a:pt x="61572" y="12081"/>
                    <a:pt x="76075" y="27119"/>
                    <a:pt x="76075" y="45649"/>
                  </a:cubicBezTo>
                  <a:lnTo>
                    <a:pt x="76075" y="82324"/>
                  </a:lnTo>
                  <a:cubicBezTo>
                    <a:pt x="76075" y="100870"/>
                    <a:pt x="61572" y="115875"/>
                    <a:pt x="43677" y="115875"/>
                  </a:cubicBezTo>
                  <a:cubicBezTo>
                    <a:pt x="25782" y="115875"/>
                    <a:pt x="11279" y="100837"/>
                    <a:pt x="11279" y="82324"/>
                  </a:cubicBezTo>
                  <a:lnTo>
                    <a:pt x="11279" y="45649"/>
                  </a:lnTo>
                  <a:cubicBezTo>
                    <a:pt x="11279" y="27085"/>
                    <a:pt x="25782" y="12081"/>
                    <a:pt x="43677" y="12081"/>
                  </a:cubicBezTo>
                  <a:close/>
                  <a:moveTo>
                    <a:pt x="43677" y="1"/>
                  </a:moveTo>
                  <a:cubicBezTo>
                    <a:pt x="19550" y="1"/>
                    <a:pt x="1" y="20268"/>
                    <a:pt x="1" y="45264"/>
                  </a:cubicBezTo>
                  <a:lnTo>
                    <a:pt x="1" y="82708"/>
                  </a:lnTo>
                  <a:cubicBezTo>
                    <a:pt x="1" y="107721"/>
                    <a:pt x="19550" y="127972"/>
                    <a:pt x="43677" y="127972"/>
                  </a:cubicBezTo>
                  <a:cubicBezTo>
                    <a:pt x="67804" y="127972"/>
                    <a:pt x="87353" y="107721"/>
                    <a:pt x="87353" y="82708"/>
                  </a:cubicBezTo>
                  <a:lnTo>
                    <a:pt x="87353" y="45264"/>
                  </a:lnTo>
                  <a:cubicBezTo>
                    <a:pt x="87353" y="20268"/>
                    <a:pt x="67804" y="1"/>
                    <a:pt x="43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3"/>
            <p:cNvSpPr/>
            <p:nvPr/>
          </p:nvSpPr>
          <p:spPr>
            <a:xfrm>
              <a:off x="1799575" y="1166258"/>
              <a:ext cx="531077" cy="118335"/>
            </a:xfrm>
            <a:custGeom>
              <a:avLst/>
              <a:gdLst/>
              <a:ahLst/>
              <a:cxnLst/>
              <a:rect l="l" t="t" r="r" b="b"/>
              <a:pathLst>
                <a:path w="16125" h="3593" extrusionOk="0">
                  <a:moveTo>
                    <a:pt x="8054" y="0"/>
                  </a:moveTo>
                  <a:cubicBezTo>
                    <a:pt x="3609" y="0"/>
                    <a:pt x="0" y="802"/>
                    <a:pt x="0" y="1805"/>
                  </a:cubicBezTo>
                  <a:cubicBezTo>
                    <a:pt x="0" y="2791"/>
                    <a:pt x="3609" y="3593"/>
                    <a:pt x="8054" y="3593"/>
                  </a:cubicBezTo>
                  <a:cubicBezTo>
                    <a:pt x="12498" y="3593"/>
                    <a:pt x="16124" y="2807"/>
                    <a:pt x="16124" y="1805"/>
                  </a:cubicBezTo>
                  <a:cubicBezTo>
                    <a:pt x="16124" y="819"/>
                    <a:pt x="12498" y="0"/>
                    <a:pt x="8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3"/>
            <p:cNvSpPr/>
            <p:nvPr/>
          </p:nvSpPr>
          <p:spPr>
            <a:xfrm>
              <a:off x="1799575" y="1236143"/>
              <a:ext cx="531077" cy="118335"/>
            </a:xfrm>
            <a:custGeom>
              <a:avLst/>
              <a:gdLst/>
              <a:ahLst/>
              <a:cxnLst/>
              <a:rect l="l" t="t" r="r" b="b"/>
              <a:pathLst>
                <a:path w="16125" h="3593" extrusionOk="0">
                  <a:moveTo>
                    <a:pt x="8054" y="0"/>
                  </a:moveTo>
                  <a:cubicBezTo>
                    <a:pt x="3609" y="0"/>
                    <a:pt x="0" y="786"/>
                    <a:pt x="0" y="1788"/>
                  </a:cubicBezTo>
                  <a:cubicBezTo>
                    <a:pt x="0" y="2774"/>
                    <a:pt x="3609" y="3593"/>
                    <a:pt x="8054" y="3593"/>
                  </a:cubicBezTo>
                  <a:cubicBezTo>
                    <a:pt x="12498" y="3593"/>
                    <a:pt x="16124" y="2791"/>
                    <a:pt x="16124" y="1788"/>
                  </a:cubicBezTo>
                  <a:cubicBezTo>
                    <a:pt x="16124" y="802"/>
                    <a:pt x="12498" y="0"/>
                    <a:pt x="8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3"/>
            <p:cNvSpPr/>
            <p:nvPr/>
          </p:nvSpPr>
          <p:spPr>
            <a:xfrm>
              <a:off x="539999" y="411817"/>
              <a:ext cx="3049221" cy="4319853"/>
            </a:xfrm>
            <a:custGeom>
              <a:avLst/>
              <a:gdLst/>
              <a:ahLst/>
              <a:cxnLst/>
              <a:rect l="l" t="t" r="r" b="b"/>
              <a:pathLst>
                <a:path w="92583" h="131163" extrusionOk="0">
                  <a:moveTo>
                    <a:pt x="46300" y="10043"/>
                  </a:moveTo>
                  <a:cubicBezTo>
                    <a:pt x="66166" y="10043"/>
                    <a:pt x="82323" y="26217"/>
                    <a:pt x="82323" y="46083"/>
                  </a:cubicBezTo>
                  <a:lnTo>
                    <a:pt x="82323" y="85064"/>
                  </a:lnTo>
                  <a:cubicBezTo>
                    <a:pt x="82323" y="104930"/>
                    <a:pt x="66166" y="121088"/>
                    <a:pt x="46300" y="121088"/>
                  </a:cubicBezTo>
                  <a:cubicBezTo>
                    <a:pt x="26433" y="121088"/>
                    <a:pt x="10276" y="104930"/>
                    <a:pt x="10276" y="85064"/>
                  </a:cubicBezTo>
                  <a:lnTo>
                    <a:pt x="10276" y="46083"/>
                  </a:lnTo>
                  <a:cubicBezTo>
                    <a:pt x="10276" y="26217"/>
                    <a:pt x="26433" y="10043"/>
                    <a:pt x="46300" y="10043"/>
                  </a:cubicBezTo>
                  <a:close/>
                  <a:moveTo>
                    <a:pt x="46300" y="1"/>
                  </a:moveTo>
                  <a:cubicBezTo>
                    <a:pt x="20786" y="1"/>
                    <a:pt x="0" y="20770"/>
                    <a:pt x="17" y="46284"/>
                  </a:cubicBezTo>
                  <a:lnTo>
                    <a:pt x="17" y="84880"/>
                  </a:lnTo>
                  <a:cubicBezTo>
                    <a:pt x="17" y="110411"/>
                    <a:pt x="20786" y="131163"/>
                    <a:pt x="46300" y="131163"/>
                  </a:cubicBezTo>
                  <a:cubicBezTo>
                    <a:pt x="71831" y="131163"/>
                    <a:pt x="92583" y="110411"/>
                    <a:pt x="92583" y="84864"/>
                  </a:cubicBezTo>
                  <a:lnTo>
                    <a:pt x="92583" y="46284"/>
                  </a:lnTo>
                  <a:cubicBezTo>
                    <a:pt x="92583" y="20770"/>
                    <a:pt x="71831" y="1"/>
                    <a:pt x="4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3"/>
            <p:cNvSpPr/>
            <p:nvPr/>
          </p:nvSpPr>
          <p:spPr>
            <a:xfrm>
              <a:off x="867391" y="731536"/>
              <a:ext cx="2394934" cy="3679860"/>
            </a:xfrm>
            <a:custGeom>
              <a:avLst/>
              <a:gdLst/>
              <a:ahLst/>
              <a:cxnLst/>
              <a:rect l="l" t="t" r="r" b="b"/>
              <a:pathLst>
                <a:path w="72717" h="111731" extrusionOk="0">
                  <a:moveTo>
                    <a:pt x="36359" y="669"/>
                  </a:moveTo>
                  <a:cubicBezTo>
                    <a:pt x="56075" y="669"/>
                    <a:pt x="72048" y="16659"/>
                    <a:pt x="72048" y="36375"/>
                  </a:cubicBezTo>
                  <a:lnTo>
                    <a:pt x="72048" y="75389"/>
                  </a:lnTo>
                  <a:cubicBezTo>
                    <a:pt x="72048" y="95089"/>
                    <a:pt x="56075" y="111079"/>
                    <a:pt x="36359" y="111079"/>
                  </a:cubicBezTo>
                  <a:cubicBezTo>
                    <a:pt x="16643" y="111079"/>
                    <a:pt x="669" y="95089"/>
                    <a:pt x="669" y="75389"/>
                  </a:cubicBezTo>
                  <a:lnTo>
                    <a:pt x="669" y="36375"/>
                  </a:lnTo>
                  <a:cubicBezTo>
                    <a:pt x="669" y="16659"/>
                    <a:pt x="16643" y="669"/>
                    <a:pt x="36359" y="669"/>
                  </a:cubicBezTo>
                  <a:close/>
                  <a:moveTo>
                    <a:pt x="36359" y="1"/>
                  </a:moveTo>
                  <a:cubicBezTo>
                    <a:pt x="16309" y="1"/>
                    <a:pt x="1" y="16325"/>
                    <a:pt x="1" y="36375"/>
                  </a:cubicBezTo>
                  <a:lnTo>
                    <a:pt x="1" y="75356"/>
                  </a:lnTo>
                  <a:cubicBezTo>
                    <a:pt x="1" y="95406"/>
                    <a:pt x="16309" y="111730"/>
                    <a:pt x="36359" y="111730"/>
                  </a:cubicBezTo>
                  <a:cubicBezTo>
                    <a:pt x="56409" y="111730"/>
                    <a:pt x="72717" y="95406"/>
                    <a:pt x="72717" y="75356"/>
                  </a:cubicBezTo>
                  <a:lnTo>
                    <a:pt x="72717" y="36375"/>
                  </a:lnTo>
                  <a:cubicBezTo>
                    <a:pt x="72717" y="16325"/>
                    <a:pt x="56409" y="1"/>
                    <a:pt x="36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3"/>
            <p:cNvSpPr/>
            <p:nvPr/>
          </p:nvSpPr>
          <p:spPr>
            <a:xfrm>
              <a:off x="1079251" y="1550175"/>
              <a:ext cx="675260" cy="615183"/>
            </a:xfrm>
            <a:custGeom>
              <a:avLst/>
              <a:gdLst/>
              <a:ahLst/>
              <a:cxnLst/>
              <a:rect l="l" t="t" r="r" b="b"/>
              <a:pathLst>
                <a:path w="16961" h="15452" extrusionOk="0">
                  <a:moveTo>
                    <a:pt x="8478" y="0"/>
                  </a:moveTo>
                  <a:cubicBezTo>
                    <a:pt x="6500" y="0"/>
                    <a:pt x="4521" y="756"/>
                    <a:pt x="3008" y="2268"/>
                  </a:cubicBezTo>
                  <a:cubicBezTo>
                    <a:pt x="1" y="5276"/>
                    <a:pt x="1" y="10171"/>
                    <a:pt x="3008" y="13196"/>
                  </a:cubicBezTo>
                  <a:cubicBezTo>
                    <a:pt x="4521" y="14699"/>
                    <a:pt x="6500" y="15451"/>
                    <a:pt x="8478" y="15451"/>
                  </a:cubicBezTo>
                  <a:cubicBezTo>
                    <a:pt x="10456" y="15451"/>
                    <a:pt x="12432" y="14699"/>
                    <a:pt x="13936" y="13196"/>
                  </a:cubicBezTo>
                  <a:cubicBezTo>
                    <a:pt x="16960" y="10171"/>
                    <a:pt x="16960" y="5276"/>
                    <a:pt x="13936" y="2268"/>
                  </a:cubicBezTo>
                  <a:cubicBezTo>
                    <a:pt x="12432" y="756"/>
                    <a:pt x="10456" y="0"/>
                    <a:pt x="8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29"/>
          <p:cNvSpPr txBox="1">
            <a:spLocks noGrp="1"/>
          </p:cNvSpPr>
          <p:nvPr>
            <p:ph type="subTitle" idx="1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Do you have any questions? For more detail, please check my notebook on github.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dimasbaswara81@gmail.com 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</a:t>
            </a:r>
            <a:r>
              <a:rPr lang="en" dirty="0"/>
              <a:t>62</a:t>
            </a:r>
            <a:r>
              <a:rPr lang="en" dirty="0">
                <a:solidFill>
                  <a:schemeClr val="dk2"/>
                </a:solidFill>
              </a:rPr>
              <a:t>  856 9780 0112</a:t>
            </a:r>
            <a:endParaRPr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2" name="Google Shape;2952;p129"/>
          <p:cNvSpPr txBox="1">
            <a:spLocks noGrp="1"/>
          </p:cNvSpPr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 Black"/>
                <a:ea typeface="Lato Black"/>
                <a:cs typeface="Lato Black"/>
                <a:sym typeface="Lato Black"/>
              </a:rPr>
              <a:t>THANKS</a:t>
            </a:r>
            <a:endParaRPr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965" name="Google Shape;2965;p129"/>
          <p:cNvGrpSpPr/>
          <p:nvPr/>
        </p:nvGrpSpPr>
        <p:grpSpPr>
          <a:xfrm>
            <a:off x="2189833" y="71692"/>
            <a:ext cx="4463752" cy="1719654"/>
            <a:chOff x="1729186" y="1750763"/>
            <a:chExt cx="5237916" cy="2018137"/>
          </a:xfrm>
        </p:grpSpPr>
        <p:sp>
          <p:nvSpPr>
            <p:cNvPr id="2966" name="Google Shape;2966;p129"/>
            <p:cNvSpPr/>
            <p:nvPr/>
          </p:nvSpPr>
          <p:spPr>
            <a:xfrm rot="1513952">
              <a:off x="6882729" y="2494802"/>
              <a:ext cx="54326" cy="153128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29"/>
            <p:cNvSpPr/>
            <p:nvPr/>
          </p:nvSpPr>
          <p:spPr>
            <a:xfrm rot="1513952">
              <a:off x="5214370" y="2770855"/>
              <a:ext cx="139552" cy="113652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29"/>
            <p:cNvSpPr/>
            <p:nvPr/>
          </p:nvSpPr>
          <p:spPr>
            <a:xfrm rot="1513952">
              <a:off x="5128443" y="2865029"/>
              <a:ext cx="358831" cy="309730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29"/>
            <p:cNvSpPr/>
            <p:nvPr/>
          </p:nvSpPr>
          <p:spPr>
            <a:xfrm rot="1513952">
              <a:off x="5144211" y="2886214"/>
              <a:ext cx="348031" cy="288105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29"/>
            <p:cNvSpPr/>
            <p:nvPr/>
          </p:nvSpPr>
          <p:spPr>
            <a:xfrm rot="1513952">
              <a:off x="5183384" y="2916701"/>
              <a:ext cx="277230" cy="229304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29"/>
            <p:cNvSpPr/>
            <p:nvPr/>
          </p:nvSpPr>
          <p:spPr>
            <a:xfrm rot="1513952">
              <a:off x="1740623" y="2498625"/>
              <a:ext cx="154878" cy="88326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29"/>
            <p:cNvSpPr/>
            <p:nvPr/>
          </p:nvSpPr>
          <p:spPr>
            <a:xfrm rot="1513952">
              <a:off x="3484095" y="2766815"/>
              <a:ext cx="74476" cy="98627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29"/>
            <p:cNvSpPr/>
            <p:nvPr/>
          </p:nvSpPr>
          <p:spPr>
            <a:xfrm rot="1513952">
              <a:off x="2774338" y="2697218"/>
              <a:ext cx="87726" cy="70951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29"/>
            <p:cNvSpPr/>
            <p:nvPr/>
          </p:nvSpPr>
          <p:spPr>
            <a:xfrm rot="1513952">
              <a:off x="3063201" y="2720226"/>
              <a:ext cx="87726" cy="70926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29"/>
            <p:cNvSpPr/>
            <p:nvPr/>
          </p:nvSpPr>
          <p:spPr>
            <a:xfrm rot="1513952">
              <a:off x="5027210" y="2807066"/>
              <a:ext cx="65601" cy="80151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29"/>
            <p:cNvSpPr/>
            <p:nvPr/>
          </p:nvSpPr>
          <p:spPr>
            <a:xfrm rot="1513952">
              <a:off x="5330271" y="2771598"/>
              <a:ext cx="63526" cy="79476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29"/>
            <p:cNvSpPr/>
            <p:nvPr/>
          </p:nvSpPr>
          <p:spPr>
            <a:xfrm rot="1513952">
              <a:off x="5611273" y="2740433"/>
              <a:ext cx="68526" cy="81176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29"/>
            <p:cNvSpPr/>
            <p:nvPr/>
          </p:nvSpPr>
          <p:spPr>
            <a:xfrm rot="1513952">
              <a:off x="5900990" y="2711638"/>
              <a:ext cx="68526" cy="81201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29"/>
            <p:cNvSpPr/>
            <p:nvPr/>
          </p:nvSpPr>
          <p:spPr>
            <a:xfrm rot="1513952">
              <a:off x="3363944" y="2752066"/>
              <a:ext cx="87751" cy="71326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29"/>
            <p:cNvSpPr/>
            <p:nvPr/>
          </p:nvSpPr>
          <p:spPr>
            <a:xfrm rot="1513952">
              <a:off x="3671194" y="2802466"/>
              <a:ext cx="83151" cy="70701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29"/>
            <p:cNvSpPr/>
            <p:nvPr/>
          </p:nvSpPr>
          <p:spPr>
            <a:xfrm rot="1513952">
              <a:off x="1904909" y="2297463"/>
              <a:ext cx="2259487" cy="838639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29"/>
            <p:cNvSpPr/>
            <p:nvPr/>
          </p:nvSpPr>
          <p:spPr>
            <a:xfrm rot="1513952">
              <a:off x="1922731" y="2312166"/>
              <a:ext cx="2214811" cy="794088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29"/>
            <p:cNvSpPr/>
            <p:nvPr/>
          </p:nvSpPr>
          <p:spPr>
            <a:xfrm rot="1513952">
              <a:off x="4093604" y="2917690"/>
              <a:ext cx="278630" cy="125627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29"/>
            <p:cNvSpPr/>
            <p:nvPr/>
          </p:nvSpPr>
          <p:spPr>
            <a:xfrm rot="1513952">
              <a:off x="4179437" y="1796804"/>
              <a:ext cx="367506" cy="676861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29"/>
            <p:cNvSpPr/>
            <p:nvPr/>
          </p:nvSpPr>
          <p:spPr>
            <a:xfrm rot="1513952">
              <a:off x="3612907" y="2399641"/>
              <a:ext cx="594460" cy="195553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29"/>
            <p:cNvSpPr/>
            <p:nvPr/>
          </p:nvSpPr>
          <p:spPr>
            <a:xfrm rot="1513952">
              <a:off x="3627553" y="2402919"/>
              <a:ext cx="579835" cy="192178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29"/>
            <p:cNvSpPr/>
            <p:nvPr/>
          </p:nvSpPr>
          <p:spPr>
            <a:xfrm rot="1513952">
              <a:off x="4494186" y="2347251"/>
              <a:ext cx="529834" cy="334055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29"/>
            <p:cNvSpPr/>
            <p:nvPr/>
          </p:nvSpPr>
          <p:spPr>
            <a:xfrm rot="1513952">
              <a:off x="4496555" y="2347518"/>
              <a:ext cx="528434" cy="323155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29"/>
            <p:cNvSpPr/>
            <p:nvPr/>
          </p:nvSpPr>
          <p:spPr>
            <a:xfrm rot="1513952">
              <a:off x="4232094" y="2065133"/>
              <a:ext cx="193853" cy="406732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29"/>
            <p:cNvSpPr/>
            <p:nvPr/>
          </p:nvSpPr>
          <p:spPr>
            <a:xfrm rot="1513952">
              <a:off x="4277531" y="2071971"/>
              <a:ext cx="215554" cy="383481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29"/>
            <p:cNvSpPr/>
            <p:nvPr/>
          </p:nvSpPr>
          <p:spPr>
            <a:xfrm rot="1513952">
              <a:off x="4821057" y="2170731"/>
              <a:ext cx="1913606" cy="1249921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29"/>
            <p:cNvSpPr/>
            <p:nvPr/>
          </p:nvSpPr>
          <p:spPr>
            <a:xfrm rot="1513952">
              <a:off x="4863819" y="2174476"/>
              <a:ext cx="1869331" cy="1115668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29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29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29"/>
            <p:cNvSpPr/>
            <p:nvPr/>
          </p:nvSpPr>
          <p:spPr>
            <a:xfrm rot="1513952">
              <a:off x="4142300" y="2473029"/>
              <a:ext cx="628285" cy="59648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29"/>
            <p:cNvSpPr/>
            <p:nvPr/>
          </p:nvSpPr>
          <p:spPr>
            <a:xfrm rot="1513952">
              <a:off x="4294183" y="2507434"/>
              <a:ext cx="469533" cy="59623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29"/>
            <p:cNvSpPr/>
            <p:nvPr/>
          </p:nvSpPr>
          <p:spPr>
            <a:xfrm rot="1513952">
              <a:off x="4373215" y="2646493"/>
              <a:ext cx="104877" cy="77376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29"/>
            <p:cNvSpPr/>
            <p:nvPr/>
          </p:nvSpPr>
          <p:spPr>
            <a:xfrm rot="1513952">
              <a:off x="4344236" y="2649123"/>
              <a:ext cx="31601" cy="73726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29"/>
            <p:cNvSpPr/>
            <p:nvPr/>
          </p:nvSpPr>
          <p:spPr>
            <a:xfrm rot="1513952">
              <a:off x="4306913" y="2638549"/>
              <a:ext cx="38951" cy="81676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29"/>
            <p:cNvSpPr/>
            <p:nvPr/>
          </p:nvSpPr>
          <p:spPr>
            <a:xfrm rot="1513952">
              <a:off x="4472728" y="2641816"/>
              <a:ext cx="100702" cy="82901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29"/>
            <p:cNvSpPr/>
            <p:nvPr/>
          </p:nvSpPr>
          <p:spPr>
            <a:xfrm rot="1513952">
              <a:off x="4560341" y="2659579"/>
              <a:ext cx="68451" cy="46601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29"/>
            <p:cNvSpPr/>
            <p:nvPr/>
          </p:nvSpPr>
          <p:spPr>
            <a:xfrm rot="1513952">
              <a:off x="4574120" y="2654997"/>
              <a:ext cx="84426" cy="49776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29"/>
            <p:cNvSpPr/>
            <p:nvPr/>
          </p:nvSpPr>
          <p:spPr>
            <a:xfrm rot="1513952">
              <a:off x="3351878" y="2856507"/>
              <a:ext cx="338906" cy="308955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29"/>
            <p:cNvSpPr/>
            <p:nvPr/>
          </p:nvSpPr>
          <p:spPr>
            <a:xfrm rot="1513952">
              <a:off x="3353984" y="2884765"/>
              <a:ext cx="306630" cy="263729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29"/>
            <p:cNvSpPr/>
            <p:nvPr/>
          </p:nvSpPr>
          <p:spPr>
            <a:xfrm rot="1513952">
              <a:off x="3376515" y="2904200"/>
              <a:ext cx="261929" cy="225029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6" name="Google Shape;3006;p129"/>
          <p:cNvGrpSpPr/>
          <p:nvPr/>
        </p:nvGrpSpPr>
        <p:grpSpPr>
          <a:xfrm>
            <a:off x="7268846" y="1631120"/>
            <a:ext cx="6173191" cy="2653405"/>
            <a:chOff x="7268846" y="1631120"/>
            <a:chExt cx="6173191" cy="2653405"/>
          </a:xfrm>
        </p:grpSpPr>
        <p:sp>
          <p:nvSpPr>
            <p:cNvPr id="3007" name="Google Shape;3007;p129"/>
            <p:cNvSpPr/>
            <p:nvPr/>
          </p:nvSpPr>
          <p:spPr>
            <a:xfrm>
              <a:off x="7520755" y="1984959"/>
              <a:ext cx="197980" cy="97729"/>
            </a:xfrm>
            <a:custGeom>
              <a:avLst/>
              <a:gdLst/>
              <a:ahLst/>
              <a:cxnLst/>
              <a:rect l="l" t="t" r="r" b="b"/>
              <a:pathLst>
                <a:path w="7854" h="3877" extrusionOk="0">
                  <a:moveTo>
                    <a:pt x="0" y="0"/>
                  </a:moveTo>
                  <a:lnTo>
                    <a:pt x="0" y="3877"/>
                  </a:lnTo>
                  <a:lnTo>
                    <a:pt x="7853" y="3877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29"/>
            <p:cNvSpPr/>
            <p:nvPr/>
          </p:nvSpPr>
          <p:spPr>
            <a:xfrm>
              <a:off x="7305503" y="2225071"/>
              <a:ext cx="629255" cy="269569"/>
            </a:xfrm>
            <a:custGeom>
              <a:avLst/>
              <a:gdLst/>
              <a:ahLst/>
              <a:cxnLst/>
              <a:rect l="l" t="t" r="r" b="b"/>
              <a:pathLst>
                <a:path w="24963" h="10694" extrusionOk="0">
                  <a:moveTo>
                    <a:pt x="0" y="0"/>
                  </a:moveTo>
                  <a:lnTo>
                    <a:pt x="0" y="10694"/>
                  </a:lnTo>
                  <a:lnTo>
                    <a:pt x="24963" y="10694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29"/>
            <p:cNvSpPr/>
            <p:nvPr/>
          </p:nvSpPr>
          <p:spPr>
            <a:xfrm>
              <a:off x="7503900" y="2580177"/>
              <a:ext cx="233776" cy="1704349"/>
            </a:xfrm>
            <a:custGeom>
              <a:avLst/>
              <a:gdLst/>
              <a:ahLst/>
              <a:cxnLst/>
              <a:rect l="l" t="t" r="r" b="b"/>
              <a:pathLst>
                <a:path w="9275" h="49926" extrusionOk="0">
                  <a:moveTo>
                    <a:pt x="1" y="1"/>
                  </a:moveTo>
                  <a:lnTo>
                    <a:pt x="1" y="49926"/>
                  </a:lnTo>
                  <a:lnTo>
                    <a:pt x="9274" y="49926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29"/>
            <p:cNvSpPr/>
            <p:nvPr/>
          </p:nvSpPr>
          <p:spPr>
            <a:xfrm>
              <a:off x="7653867" y="2580177"/>
              <a:ext cx="83832" cy="1704349"/>
            </a:xfrm>
            <a:custGeom>
              <a:avLst/>
              <a:gdLst/>
              <a:ahLst/>
              <a:cxnLst/>
              <a:rect l="l" t="t" r="r" b="b"/>
              <a:pathLst>
                <a:path w="3326" h="49926" extrusionOk="0">
                  <a:moveTo>
                    <a:pt x="0" y="1"/>
                  </a:moveTo>
                  <a:lnTo>
                    <a:pt x="0" y="49926"/>
                  </a:lnTo>
                  <a:lnTo>
                    <a:pt x="3325" y="49926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29"/>
            <p:cNvSpPr/>
            <p:nvPr/>
          </p:nvSpPr>
          <p:spPr>
            <a:xfrm>
              <a:off x="7503889" y="2645467"/>
              <a:ext cx="66170" cy="286836"/>
            </a:xfrm>
            <a:custGeom>
              <a:avLst/>
              <a:gdLst/>
              <a:ahLst/>
              <a:cxnLst/>
              <a:rect l="l" t="t" r="r" b="b"/>
              <a:pathLst>
                <a:path w="2625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2624" y="11379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29"/>
            <p:cNvSpPr/>
            <p:nvPr/>
          </p:nvSpPr>
          <p:spPr>
            <a:xfrm>
              <a:off x="7503889" y="3115984"/>
              <a:ext cx="66170" cy="286433"/>
            </a:xfrm>
            <a:custGeom>
              <a:avLst/>
              <a:gdLst/>
              <a:ahLst/>
              <a:cxnLst/>
              <a:rect l="l" t="t" r="r" b="b"/>
              <a:pathLst>
                <a:path w="2625" h="11363" extrusionOk="0">
                  <a:moveTo>
                    <a:pt x="1" y="1"/>
                  </a:moveTo>
                  <a:lnTo>
                    <a:pt x="1" y="11363"/>
                  </a:lnTo>
                  <a:lnTo>
                    <a:pt x="2624" y="11363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29"/>
            <p:cNvSpPr/>
            <p:nvPr/>
          </p:nvSpPr>
          <p:spPr>
            <a:xfrm>
              <a:off x="7503889" y="2988768"/>
              <a:ext cx="66170" cy="63624"/>
            </a:xfrm>
            <a:custGeom>
              <a:avLst/>
              <a:gdLst/>
              <a:ahLst/>
              <a:cxnLst/>
              <a:rect l="l" t="t" r="r" b="b"/>
              <a:pathLst>
                <a:path w="2625" h="2524" extrusionOk="0">
                  <a:moveTo>
                    <a:pt x="1" y="1"/>
                  </a:moveTo>
                  <a:lnTo>
                    <a:pt x="1" y="2524"/>
                  </a:lnTo>
                  <a:lnTo>
                    <a:pt x="2624" y="2524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29"/>
            <p:cNvSpPr/>
            <p:nvPr/>
          </p:nvSpPr>
          <p:spPr>
            <a:xfrm>
              <a:off x="7289065" y="2481191"/>
              <a:ext cx="662957" cy="98990"/>
            </a:xfrm>
            <a:custGeom>
              <a:avLst/>
              <a:gdLst/>
              <a:ahLst/>
              <a:cxnLst/>
              <a:rect l="l" t="t" r="r" b="b"/>
              <a:pathLst>
                <a:path w="26300" h="3927" extrusionOk="0">
                  <a:moveTo>
                    <a:pt x="0" y="0"/>
                  </a:moveTo>
                  <a:lnTo>
                    <a:pt x="0" y="3927"/>
                  </a:lnTo>
                  <a:lnTo>
                    <a:pt x="26300" y="3927"/>
                  </a:lnTo>
                  <a:lnTo>
                    <a:pt x="26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29"/>
            <p:cNvSpPr/>
            <p:nvPr/>
          </p:nvSpPr>
          <p:spPr>
            <a:xfrm>
              <a:off x="7289065" y="2146286"/>
              <a:ext cx="662957" cy="99418"/>
            </a:xfrm>
            <a:custGeom>
              <a:avLst/>
              <a:gdLst/>
              <a:ahLst/>
              <a:cxnLst/>
              <a:rect l="l" t="t" r="r" b="b"/>
              <a:pathLst>
                <a:path w="26300" h="3944" extrusionOk="0">
                  <a:moveTo>
                    <a:pt x="0" y="1"/>
                  </a:moveTo>
                  <a:lnTo>
                    <a:pt x="0" y="3944"/>
                  </a:lnTo>
                  <a:lnTo>
                    <a:pt x="26300" y="3944"/>
                  </a:lnTo>
                  <a:lnTo>
                    <a:pt x="26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29"/>
            <p:cNvSpPr/>
            <p:nvPr/>
          </p:nvSpPr>
          <p:spPr>
            <a:xfrm>
              <a:off x="7268846" y="2257089"/>
              <a:ext cx="701701" cy="212298"/>
            </a:xfrm>
            <a:custGeom>
              <a:avLst/>
              <a:gdLst/>
              <a:ahLst/>
              <a:cxnLst/>
              <a:rect l="l" t="t" r="r" b="b"/>
              <a:pathLst>
                <a:path w="27837" h="8422" extrusionOk="0">
                  <a:moveTo>
                    <a:pt x="0" y="0"/>
                  </a:moveTo>
                  <a:lnTo>
                    <a:pt x="0" y="8421"/>
                  </a:lnTo>
                  <a:lnTo>
                    <a:pt x="27837" y="8421"/>
                  </a:lnTo>
                  <a:lnTo>
                    <a:pt x="27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29"/>
            <p:cNvSpPr/>
            <p:nvPr/>
          </p:nvSpPr>
          <p:spPr>
            <a:xfrm>
              <a:off x="7289065" y="2077207"/>
              <a:ext cx="663386" cy="69522"/>
            </a:xfrm>
            <a:custGeom>
              <a:avLst/>
              <a:gdLst/>
              <a:ahLst/>
              <a:cxnLst/>
              <a:rect l="l" t="t" r="r" b="b"/>
              <a:pathLst>
                <a:path w="26317" h="2758" extrusionOk="0">
                  <a:moveTo>
                    <a:pt x="2774" y="1"/>
                  </a:moveTo>
                  <a:lnTo>
                    <a:pt x="0" y="2757"/>
                  </a:lnTo>
                  <a:lnTo>
                    <a:pt x="26316" y="2757"/>
                  </a:lnTo>
                  <a:lnTo>
                    <a:pt x="234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29"/>
            <p:cNvSpPr/>
            <p:nvPr/>
          </p:nvSpPr>
          <p:spPr>
            <a:xfrm>
              <a:off x="7520755" y="1964311"/>
              <a:ext cx="197980" cy="20670"/>
            </a:xfrm>
            <a:custGeom>
              <a:avLst/>
              <a:gdLst/>
              <a:ahLst/>
              <a:cxnLst/>
              <a:rect l="l" t="t" r="r" b="b"/>
              <a:pathLst>
                <a:path w="7854" h="820" extrusionOk="0">
                  <a:moveTo>
                    <a:pt x="819" y="1"/>
                  </a:moveTo>
                  <a:lnTo>
                    <a:pt x="0" y="819"/>
                  </a:lnTo>
                  <a:lnTo>
                    <a:pt x="7853" y="819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29"/>
            <p:cNvSpPr/>
            <p:nvPr/>
          </p:nvSpPr>
          <p:spPr>
            <a:xfrm>
              <a:off x="7511477" y="2016978"/>
              <a:ext cx="216104" cy="33702"/>
            </a:xfrm>
            <a:custGeom>
              <a:avLst/>
              <a:gdLst/>
              <a:ahLst/>
              <a:cxnLst/>
              <a:rect l="l" t="t" r="r" b="b"/>
              <a:pathLst>
                <a:path w="8573" h="1337" extrusionOk="0">
                  <a:moveTo>
                    <a:pt x="1" y="0"/>
                  </a:moveTo>
                  <a:lnTo>
                    <a:pt x="1" y="1337"/>
                  </a:lnTo>
                  <a:lnTo>
                    <a:pt x="8572" y="1337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29"/>
            <p:cNvSpPr/>
            <p:nvPr/>
          </p:nvSpPr>
          <p:spPr>
            <a:xfrm>
              <a:off x="7610481" y="1631120"/>
              <a:ext cx="10133" cy="333168"/>
            </a:xfrm>
            <a:custGeom>
              <a:avLst/>
              <a:gdLst/>
              <a:ahLst/>
              <a:cxnLst/>
              <a:rect l="l" t="t" r="r" b="b"/>
              <a:pathLst>
                <a:path w="402" h="13217" extrusionOk="0">
                  <a:moveTo>
                    <a:pt x="0" y="0"/>
                  </a:moveTo>
                  <a:lnTo>
                    <a:pt x="0" y="13217"/>
                  </a:lnTo>
                  <a:lnTo>
                    <a:pt x="401" y="1321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29"/>
            <p:cNvSpPr/>
            <p:nvPr/>
          </p:nvSpPr>
          <p:spPr>
            <a:xfrm>
              <a:off x="7279384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29"/>
            <p:cNvSpPr/>
            <p:nvPr/>
          </p:nvSpPr>
          <p:spPr>
            <a:xfrm>
              <a:off x="7510216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29"/>
            <p:cNvSpPr/>
            <p:nvPr/>
          </p:nvSpPr>
          <p:spPr>
            <a:xfrm>
              <a:off x="7741049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1" y="0"/>
                  </a:moveTo>
                  <a:lnTo>
                    <a:pt x="1" y="7168"/>
                  </a:lnTo>
                  <a:lnTo>
                    <a:pt x="8372" y="7168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29"/>
            <p:cNvSpPr/>
            <p:nvPr/>
          </p:nvSpPr>
          <p:spPr>
            <a:xfrm>
              <a:off x="7741050" y="3052375"/>
              <a:ext cx="2181617" cy="786373"/>
            </a:xfrm>
            <a:custGeom>
              <a:avLst/>
              <a:gdLst/>
              <a:ahLst/>
              <a:cxnLst/>
              <a:rect l="l" t="t" r="r" b="b"/>
              <a:pathLst>
                <a:path w="73803" h="31196" extrusionOk="0">
                  <a:moveTo>
                    <a:pt x="0" y="1"/>
                  </a:moveTo>
                  <a:lnTo>
                    <a:pt x="0" y="31196"/>
                  </a:lnTo>
                  <a:lnTo>
                    <a:pt x="73802" y="31196"/>
                  </a:lnTo>
                  <a:lnTo>
                    <a:pt x="73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29"/>
            <p:cNvSpPr/>
            <p:nvPr/>
          </p:nvSpPr>
          <p:spPr>
            <a:xfrm>
              <a:off x="7944527" y="3167156"/>
              <a:ext cx="569437" cy="243479"/>
            </a:xfrm>
            <a:custGeom>
              <a:avLst/>
              <a:gdLst/>
              <a:ahLst/>
              <a:cxnLst/>
              <a:rect l="l" t="t" r="r" b="b"/>
              <a:pathLst>
                <a:path w="22590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29"/>
            <p:cNvSpPr/>
            <p:nvPr/>
          </p:nvSpPr>
          <p:spPr>
            <a:xfrm>
              <a:off x="8543944" y="3167156"/>
              <a:ext cx="569463" cy="243479"/>
            </a:xfrm>
            <a:custGeom>
              <a:avLst/>
              <a:gdLst/>
              <a:ahLst/>
              <a:cxnLst/>
              <a:rect l="l" t="t" r="r" b="b"/>
              <a:pathLst>
                <a:path w="22591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29"/>
            <p:cNvSpPr/>
            <p:nvPr/>
          </p:nvSpPr>
          <p:spPr>
            <a:xfrm>
              <a:off x="9143362" y="3167156"/>
              <a:ext cx="569034" cy="243479"/>
            </a:xfrm>
            <a:custGeom>
              <a:avLst/>
              <a:gdLst/>
              <a:ahLst/>
              <a:cxnLst/>
              <a:rect l="l" t="t" r="r" b="b"/>
              <a:pathLst>
                <a:path w="22574" h="9659" extrusionOk="0">
                  <a:moveTo>
                    <a:pt x="1" y="1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29"/>
            <p:cNvSpPr/>
            <p:nvPr/>
          </p:nvSpPr>
          <p:spPr>
            <a:xfrm>
              <a:off x="7944527" y="3443925"/>
              <a:ext cx="569437" cy="243454"/>
            </a:xfrm>
            <a:custGeom>
              <a:avLst/>
              <a:gdLst/>
              <a:ahLst/>
              <a:cxnLst/>
              <a:rect l="l" t="t" r="r" b="b"/>
              <a:pathLst>
                <a:path w="22590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29"/>
            <p:cNvSpPr/>
            <p:nvPr/>
          </p:nvSpPr>
          <p:spPr>
            <a:xfrm>
              <a:off x="8543944" y="3443925"/>
              <a:ext cx="569463" cy="243454"/>
            </a:xfrm>
            <a:custGeom>
              <a:avLst/>
              <a:gdLst/>
              <a:ahLst/>
              <a:cxnLst/>
              <a:rect l="l" t="t" r="r" b="b"/>
              <a:pathLst>
                <a:path w="22591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29"/>
            <p:cNvSpPr/>
            <p:nvPr/>
          </p:nvSpPr>
          <p:spPr>
            <a:xfrm>
              <a:off x="9143362" y="3443925"/>
              <a:ext cx="569034" cy="243454"/>
            </a:xfrm>
            <a:custGeom>
              <a:avLst/>
              <a:gdLst/>
              <a:ahLst/>
              <a:cxnLst/>
              <a:rect l="l" t="t" r="r" b="b"/>
              <a:pathLst>
                <a:path w="22574" h="9658" extrusionOk="0">
                  <a:moveTo>
                    <a:pt x="1" y="0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29"/>
            <p:cNvSpPr/>
            <p:nvPr/>
          </p:nvSpPr>
          <p:spPr>
            <a:xfrm>
              <a:off x="7741050" y="3838825"/>
              <a:ext cx="5700987" cy="445643"/>
            </a:xfrm>
            <a:custGeom>
              <a:avLst/>
              <a:gdLst/>
              <a:ahLst/>
              <a:cxnLst/>
              <a:rect l="l" t="t" r="r" b="b"/>
              <a:pathLst>
                <a:path w="285299" h="17679" extrusionOk="0">
                  <a:moveTo>
                    <a:pt x="0" y="1"/>
                  </a:moveTo>
                  <a:lnTo>
                    <a:pt x="0" y="17678"/>
                  </a:lnTo>
                  <a:lnTo>
                    <a:pt x="285299" y="17678"/>
                  </a:lnTo>
                  <a:lnTo>
                    <a:pt x="285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4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C34702B1-A5CA-468E-A8ED-26A7366DD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42" y="3294869"/>
            <a:ext cx="547922" cy="547922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low confidence">
            <a:hlinkClick r:id="rId5"/>
            <a:extLst>
              <a:ext uri="{FF2B5EF4-FFF2-40B4-BE49-F238E27FC236}">
                <a16:creationId xmlns:a16="http://schemas.microsoft.com/office/drawing/2014/main" id="{3BF290A4-B4A2-4E1B-9F01-6CB4CA6C8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523" y="3282689"/>
            <a:ext cx="626445" cy="548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2"/>
          <p:cNvSpPr/>
          <p:nvPr/>
        </p:nvSpPr>
        <p:spPr>
          <a:xfrm>
            <a:off x="540000" y="144490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645" name="Google Shape;645;p72"/>
          <p:cNvSpPr/>
          <p:nvPr/>
        </p:nvSpPr>
        <p:spPr>
          <a:xfrm>
            <a:off x="4670775" y="144490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646" name="Google Shape;646;p72"/>
          <p:cNvSpPr/>
          <p:nvPr/>
        </p:nvSpPr>
        <p:spPr>
          <a:xfrm>
            <a:off x="540000" y="314895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647" name="Google Shape;647;p72"/>
          <p:cNvSpPr/>
          <p:nvPr/>
        </p:nvSpPr>
        <p:spPr>
          <a:xfrm>
            <a:off x="4670775" y="314895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648" name="Google Shape;648;p72"/>
          <p:cNvSpPr txBox="1">
            <a:spLocks noGrp="1"/>
          </p:cNvSpPr>
          <p:nvPr>
            <p:ph type="title" idx="2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49" name="Google Shape;649;p72"/>
          <p:cNvSpPr txBox="1">
            <a:spLocks noGrp="1"/>
          </p:cNvSpPr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PROBLEM &amp; GOALS</a:t>
            </a:r>
            <a:endParaRPr sz="2200" dirty="0"/>
          </a:p>
        </p:txBody>
      </p:sp>
      <p:sp>
        <p:nvSpPr>
          <p:cNvPr id="651" name="Google Shape;651;p72"/>
          <p:cNvSpPr txBox="1">
            <a:spLocks noGrp="1"/>
          </p:cNvSpPr>
          <p:nvPr>
            <p:ph type="title" idx="3"/>
          </p:nvPr>
        </p:nvSpPr>
        <p:spPr>
          <a:xfrm>
            <a:off x="1851825" y="346405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2200" dirty="0"/>
              <a:t>BUSINESS INSIGHT</a:t>
            </a:r>
            <a:br>
              <a:rPr lang="en-ID" dirty="0"/>
            </a:br>
            <a:endParaRPr dirty="0"/>
          </a:p>
        </p:txBody>
      </p:sp>
      <p:sp>
        <p:nvSpPr>
          <p:cNvPr id="653" name="Google Shape;653;p72"/>
          <p:cNvSpPr txBox="1">
            <a:spLocks noGrp="1"/>
          </p:cNvSpPr>
          <p:nvPr>
            <p:ph type="title" idx="5"/>
          </p:nvPr>
        </p:nvSpPr>
        <p:spPr>
          <a:xfrm>
            <a:off x="5822807" y="1456179"/>
            <a:ext cx="2698312" cy="938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200" dirty="0"/>
              <a:t>PROCESS WITH DATA</a:t>
            </a:r>
          </a:p>
        </p:txBody>
      </p:sp>
      <p:sp>
        <p:nvSpPr>
          <p:cNvPr id="655" name="Google Shape;655;p72"/>
          <p:cNvSpPr txBox="1">
            <a:spLocks noGrp="1"/>
          </p:cNvSpPr>
          <p:nvPr>
            <p:ph type="title" idx="7"/>
          </p:nvPr>
        </p:nvSpPr>
        <p:spPr>
          <a:xfrm>
            <a:off x="5629967" y="3276080"/>
            <a:ext cx="31443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RECOMMENDATION</a:t>
            </a:r>
            <a:endParaRPr sz="2200" dirty="0"/>
          </a:p>
        </p:txBody>
      </p:sp>
      <p:sp>
        <p:nvSpPr>
          <p:cNvPr id="657" name="Google Shape;657;p72"/>
          <p:cNvSpPr/>
          <p:nvPr/>
        </p:nvSpPr>
        <p:spPr>
          <a:xfrm>
            <a:off x="-687122" y="42308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2"/>
          <p:cNvSpPr txBox="1">
            <a:spLocks noGrp="1"/>
          </p:cNvSpPr>
          <p:nvPr>
            <p:ph type="title" idx="9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9" name="Google Shape;659;p72"/>
          <p:cNvSpPr txBox="1">
            <a:spLocks noGrp="1"/>
          </p:cNvSpPr>
          <p:nvPr>
            <p:ph type="title" idx="13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0" name="Google Shape;660;p72"/>
          <p:cNvSpPr txBox="1">
            <a:spLocks noGrp="1"/>
          </p:cNvSpPr>
          <p:nvPr>
            <p:ph type="title" idx="14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61" name="Google Shape;661;p72"/>
          <p:cNvSpPr txBox="1">
            <a:spLocks noGrp="1"/>
          </p:cNvSpPr>
          <p:nvPr>
            <p:ph type="title" idx="15"/>
          </p:nvPr>
        </p:nvSpPr>
        <p:spPr>
          <a:xfrm>
            <a:off x="4698000" y="3186750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>
            <a:spLocks noGrp="1"/>
          </p:cNvSpPr>
          <p:nvPr>
            <p:ph type="title"/>
          </p:nvPr>
        </p:nvSpPr>
        <p:spPr>
          <a:xfrm>
            <a:off x="919950" y="1492375"/>
            <a:ext cx="7304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Segmentasi??</a:t>
            </a:r>
            <a:endParaRPr dirty="0"/>
          </a:p>
        </p:txBody>
      </p:sp>
      <p:sp>
        <p:nvSpPr>
          <p:cNvPr id="667" name="Google Shape;667;p73"/>
          <p:cNvSpPr txBox="1">
            <a:spLocks noGrp="1"/>
          </p:cNvSpPr>
          <p:nvPr>
            <p:ph type="subTitle" idx="1"/>
          </p:nvPr>
        </p:nvSpPr>
        <p:spPr>
          <a:xfrm>
            <a:off x="1834325" y="2529150"/>
            <a:ext cx="5071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“</a:t>
            </a:r>
            <a:r>
              <a:rPr lang="en-ID" dirty="0" err="1"/>
              <a:t>sebuah</a:t>
            </a:r>
            <a:r>
              <a:rPr lang="en-ID" dirty="0"/>
              <a:t> proses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pasar,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target pasar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oleh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strategi </a:t>
            </a:r>
            <a:r>
              <a:rPr lang="en-ID" dirty="0" err="1"/>
              <a:t>pemasarannya</a:t>
            </a:r>
            <a:r>
              <a:rPr lang="en-ID" dirty="0"/>
              <a:t>” (Kotler and </a:t>
            </a:r>
            <a:r>
              <a:rPr lang="en-ID" dirty="0" err="1"/>
              <a:t>Scheff</a:t>
            </a:r>
            <a:r>
              <a:rPr lang="en-ID" dirty="0"/>
              <a:t>, 1997).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4"/>
          <p:cNvSpPr txBox="1">
            <a:spLocks noGrp="1"/>
          </p:cNvSpPr>
          <p:nvPr>
            <p:ph type="title"/>
          </p:nvPr>
        </p:nvSpPr>
        <p:spPr>
          <a:xfrm>
            <a:off x="3863675" y="611508"/>
            <a:ext cx="4740600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:</a:t>
            </a:r>
            <a:endParaRPr dirty="0"/>
          </a:p>
        </p:txBody>
      </p:sp>
      <p:grpSp>
        <p:nvGrpSpPr>
          <p:cNvPr id="674" name="Google Shape;674;p74"/>
          <p:cNvGrpSpPr/>
          <p:nvPr/>
        </p:nvGrpSpPr>
        <p:grpSpPr>
          <a:xfrm rot="-385499">
            <a:off x="-791899" y="488345"/>
            <a:ext cx="4723859" cy="2279331"/>
            <a:chOff x="994600" y="1481575"/>
            <a:chExt cx="4723950" cy="2279375"/>
          </a:xfrm>
        </p:grpSpPr>
        <p:sp>
          <p:nvSpPr>
            <p:cNvPr id="675" name="Google Shape;675;p74"/>
            <p:cNvSpPr/>
            <p:nvPr/>
          </p:nvSpPr>
          <p:spPr>
            <a:xfrm>
              <a:off x="5662975" y="1481575"/>
              <a:ext cx="54325" cy="153125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4"/>
            <p:cNvSpPr/>
            <p:nvPr/>
          </p:nvSpPr>
          <p:spPr>
            <a:xfrm>
              <a:off x="4259025" y="2426200"/>
              <a:ext cx="139550" cy="113650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4"/>
            <p:cNvSpPr/>
            <p:nvPr/>
          </p:nvSpPr>
          <p:spPr>
            <a:xfrm>
              <a:off x="4252775" y="2491925"/>
              <a:ext cx="358825" cy="309725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4"/>
            <p:cNvSpPr/>
            <p:nvPr/>
          </p:nvSpPr>
          <p:spPr>
            <a:xfrm>
              <a:off x="4271975" y="2507700"/>
              <a:ext cx="348025" cy="288100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4"/>
            <p:cNvSpPr/>
            <p:nvPr/>
          </p:nvSpPr>
          <p:spPr>
            <a:xfrm>
              <a:off x="4311250" y="2536475"/>
              <a:ext cx="277225" cy="229300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4"/>
            <p:cNvSpPr/>
            <p:nvPr/>
          </p:nvSpPr>
          <p:spPr>
            <a:xfrm>
              <a:off x="994600" y="3658700"/>
              <a:ext cx="154875" cy="88325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4"/>
            <p:cNvSpPr/>
            <p:nvPr/>
          </p:nvSpPr>
          <p:spPr>
            <a:xfrm>
              <a:off x="2692050" y="3174725"/>
              <a:ext cx="74475" cy="98625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4"/>
            <p:cNvSpPr/>
            <p:nvPr/>
          </p:nvSpPr>
          <p:spPr>
            <a:xfrm>
              <a:off x="2013825" y="3412825"/>
              <a:ext cx="87725" cy="70950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4"/>
            <p:cNvSpPr/>
            <p:nvPr/>
          </p:nvSpPr>
          <p:spPr>
            <a:xfrm>
              <a:off x="2284925" y="3310500"/>
              <a:ext cx="87725" cy="70925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4"/>
            <p:cNvSpPr/>
            <p:nvPr/>
          </p:nvSpPr>
          <p:spPr>
            <a:xfrm>
              <a:off x="4101550" y="2556100"/>
              <a:ext cx="65600" cy="80150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4"/>
            <p:cNvSpPr/>
            <p:nvPr/>
          </p:nvSpPr>
          <p:spPr>
            <a:xfrm>
              <a:off x="4360525" y="2395300"/>
              <a:ext cx="63525" cy="79475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4"/>
            <p:cNvSpPr/>
            <p:nvPr/>
          </p:nvSpPr>
          <p:spPr>
            <a:xfrm>
              <a:off x="4601550" y="2246175"/>
              <a:ext cx="68525" cy="81175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4"/>
            <p:cNvSpPr/>
            <p:nvPr/>
          </p:nvSpPr>
          <p:spPr>
            <a:xfrm>
              <a:off x="4851350" y="2096625"/>
              <a:ext cx="68525" cy="81200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4"/>
            <p:cNvSpPr/>
            <p:nvPr/>
          </p:nvSpPr>
          <p:spPr>
            <a:xfrm>
              <a:off x="2570625" y="3211075"/>
              <a:ext cx="87750" cy="71325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4"/>
            <p:cNvSpPr/>
            <p:nvPr/>
          </p:nvSpPr>
          <p:spPr>
            <a:xfrm>
              <a:off x="2870125" y="3126700"/>
              <a:ext cx="83150" cy="70700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4"/>
            <p:cNvSpPr/>
            <p:nvPr/>
          </p:nvSpPr>
          <p:spPr>
            <a:xfrm>
              <a:off x="1116975" y="2922325"/>
              <a:ext cx="2259450" cy="838625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4"/>
            <p:cNvSpPr/>
            <p:nvPr/>
          </p:nvSpPr>
          <p:spPr>
            <a:xfrm>
              <a:off x="1132000" y="2939675"/>
              <a:ext cx="2214775" cy="794075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4"/>
            <p:cNvSpPr/>
            <p:nvPr/>
          </p:nvSpPr>
          <p:spPr>
            <a:xfrm>
              <a:off x="3303725" y="3006575"/>
              <a:ext cx="278625" cy="125625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4"/>
            <p:cNvSpPr/>
            <p:nvPr/>
          </p:nvSpPr>
          <p:spPr>
            <a:xfrm>
              <a:off x="3016800" y="1910825"/>
              <a:ext cx="367500" cy="676850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4"/>
            <p:cNvSpPr/>
            <p:nvPr/>
          </p:nvSpPr>
          <p:spPr>
            <a:xfrm>
              <a:off x="2647900" y="2672225"/>
              <a:ext cx="594450" cy="195550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4"/>
            <p:cNvSpPr/>
            <p:nvPr/>
          </p:nvSpPr>
          <p:spPr>
            <a:xfrm>
              <a:off x="2662525" y="2672225"/>
              <a:ext cx="579825" cy="192175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4"/>
            <p:cNvSpPr/>
            <p:nvPr/>
          </p:nvSpPr>
          <p:spPr>
            <a:xfrm>
              <a:off x="3455350" y="2256325"/>
              <a:ext cx="529825" cy="334050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4"/>
            <p:cNvSpPr/>
            <p:nvPr/>
          </p:nvSpPr>
          <p:spPr>
            <a:xfrm>
              <a:off x="3455350" y="2256375"/>
              <a:ext cx="528425" cy="323150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4"/>
            <p:cNvSpPr/>
            <p:nvPr/>
          </p:nvSpPr>
          <p:spPr>
            <a:xfrm>
              <a:off x="3022600" y="1910775"/>
              <a:ext cx="360500" cy="648700"/>
            </a:xfrm>
            <a:custGeom>
              <a:avLst/>
              <a:gdLst/>
              <a:ahLst/>
              <a:cxnLst/>
              <a:rect l="l" t="t" r="r" b="b"/>
              <a:pathLst>
                <a:path w="14420" h="25948" extrusionOk="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4"/>
            <p:cNvSpPr/>
            <p:nvPr/>
          </p:nvSpPr>
          <p:spPr>
            <a:xfrm>
              <a:off x="3129525" y="2181000"/>
              <a:ext cx="193850" cy="406725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4"/>
            <p:cNvSpPr/>
            <p:nvPr/>
          </p:nvSpPr>
          <p:spPr>
            <a:xfrm>
              <a:off x="3167550" y="2164300"/>
              <a:ext cx="215550" cy="383475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4"/>
            <p:cNvSpPr/>
            <p:nvPr/>
          </p:nvSpPr>
          <p:spPr>
            <a:xfrm>
              <a:off x="3804975" y="1618675"/>
              <a:ext cx="1913575" cy="1249900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4"/>
            <p:cNvSpPr/>
            <p:nvPr/>
          </p:nvSpPr>
          <p:spPr>
            <a:xfrm>
              <a:off x="3818750" y="1619675"/>
              <a:ext cx="1869300" cy="1115650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4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4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4"/>
            <p:cNvSpPr/>
            <p:nvPr/>
          </p:nvSpPr>
          <p:spPr>
            <a:xfrm>
              <a:off x="3241900" y="2486600"/>
              <a:ext cx="628275" cy="59647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4"/>
            <p:cNvSpPr/>
            <p:nvPr/>
          </p:nvSpPr>
          <p:spPr>
            <a:xfrm>
              <a:off x="3401475" y="2486825"/>
              <a:ext cx="469525" cy="59622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4"/>
            <p:cNvSpPr/>
            <p:nvPr/>
          </p:nvSpPr>
          <p:spPr>
            <a:xfrm>
              <a:off x="3439050" y="2681400"/>
              <a:ext cx="104875" cy="77375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4"/>
            <p:cNvSpPr/>
            <p:nvPr/>
          </p:nvSpPr>
          <p:spPr>
            <a:xfrm>
              <a:off x="3416675" y="2711925"/>
              <a:ext cx="31600" cy="73725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4"/>
            <p:cNvSpPr/>
            <p:nvPr/>
          </p:nvSpPr>
          <p:spPr>
            <a:xfrm>
              <a:off x="3379750" y="2716325"/>
              <a:ext cx="38950" cy="81675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4"/>
            <p:cNvSpPr/>
            <p:nvPr/>
          </p:nvSpPr>
          <p:spPr>
            <a:xfrm>
              <a:off x="3528450" y="2635375"/>
              <a:ext cx="100700" cy="82900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4"/>
            <p:cNvSpPr/>
            <p:nvPr/>
          </p:nvSpPr>
          <p:spPr>
            <a:xfrm>
              <a:off x="3609075" y="2622700"/>
              <a:ext cx="68450" cy="46600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4"/>
            <p:cNvSpPr/>
            <p:nvPr/>
          </p:nvSpPr>
          <p:spPr>
            <a:xfrm>
              <a:off x="3619500" y="2609125"/>
              <a:ext cx="84425" cy="49775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4"/>
            <p:cNvSpPr/>
            <p:nvPr/>
          </p:nvSpPr>
          <p:spPr>
            <a:xfrm>
              <a:off x="2642900" y="3245825"/>
              <a:ext cx="338900" cy="308950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4"/>
            <p:cNvSpPr/>
            <p:nvPr/>
          </p:nvSpPr>
          <p:spPr>
            <a:xfrm>
              <a:off x="2648750" y="3279525"/>
              <a:ext cx="306625" cy="263725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4"/>
            <p:cNvSpPr/>
            <p:nvPr/>
          </p:nvSpPr>
          <p:spPr>
            <a:xfrm>
              <a:off x="2671300" y="3298875"/>
              <a:ext cx="261925" cy="225025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67;p73">
            <a:extLst>
              <a:ext uri="{FF2B5EF4-FFF2-40B4-BE49-F238E27FC236}">
                <a16:creationId xmlns:a16="http://schemas.microsoft.com/office/drawing/2014/main" id="{A0AD97A4-36F4-4ADC-A2DA-BB5040BC9309}"/>
              </a:ext>
            </a:extLst>
          </p:cNvPr>
          <p:cNvSpPr txBox="1">
            <a:spLocks/>
          </p:cNvSpPr>
          <p:nvPr/>
        </p:nvSpPr>
        <p:spPr>
          <a:xfrm>
            <a:off x="3899582" y="1436023"/>
            <a:ext cx="50715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&amp;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Meningkatkan Pelayanan Menjadi Lebih Baik.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Strategi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Pengalokasian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5"/>
          <p:cNvSpPr txBox="1">
            <a:spLocks noGrp="1"/>
          </p:cNvSpPr>
          <p:nvPr>
            <p:ph type="title"/>
          </p:nvPr>
        </p:nvSpPr>
        <p:spPr>
          <a:xfrm>
            <a:off x="-19150" y="18017"/>
            <a:ext cx="9144000" cy="1107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 algn="l"/>
            <a:r>
              <a:rPr lang="en-US" dirty="0">
                <a:solidFill>
                  <a:schemeClr val="bg2"/>
                </a:solidFill>
              </a:rPr>
              <a:t>Data Process</a:t>
            </a:r>
            <a:endParaRPr dirty="0"/>
          </a:p>
        </p:txBody>
      </p:sp>
      <p:grpSp>
        <p:nvGrpSpPr>
          <p:cNvPr id="722" name="Google Shape;722;p75"/>
          <p:cNvGrpSpPr/>
          <p:nvPr/>
        </p:nvGrpSpPr>
        <p:grpSpPr>
          <a:xfrm>
            <a:off x="141220" y="1417718"/>
            <a:ext cx="4411630" cy="1154032"/>
            <a:chOff x="2707200" y="2043975"/>
            <a:chExt cx="4035150" cy="1055550"/>
          </a:xfrm>
        </p:grpSpPr>
        <p:sp>
          <p:nvSpPr>
            <p:cNvPr id="723" name="Google Shape;723;p75"/>
            <p:cNvSpPr/>
            <p:nvPr/>
          </p:nvSpPr>
          <p:spPr>
            <a:xfrm>
              <a:off x="5785874" y="2732664"/>
              <a:ext cx="140963" cy="17804"/>
            </a:xfrm>
            <a:custGeom>
              <a:avLst/>
              <a:gdLst/>
              <a:ahLst/>
              <a:cxnLst/>
              <a:rect l="l" t="t" r="r" b="b"/>
              <a:pathLst>
                <a:path w="1346" h="170" extrusionOk="0">
                  <a:moveTo>
                    <a:pt x="1346" y="1"/>
                  </a:moveTo>
                  <a:lnTo>
                    <a:pt x="143" y="3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085" y="10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5"/>
            <p:cNvSpPr/>
            <p:nvPr/>
          </p:nvSpPr>
          <p:spPr>
            <a:xfrm>
              <a:off x="5447080" y="2525408"/>
              <a:ext cx="222546" cy="83258"/>
            </a:xfrm>
            <a:custGeom>
              <a:avLst/>
              <a:gdLst/>
              <a:ahLst/>
              <a:cxnLst/>
              <a:rect l="l" t="t" r="r" b="b"/>
              <a:pathLst>
                <a:path w="2125" h="795" extrusionOk="0">
                  <a:moveTo>
                    <a:pt x="610" y="1"/>
                  </a:moveTo>
                  <a:lnTo>
                    <a:pt x="1" y="225"/>
                  </a:lnTo>
                  <a:lnTo>
                    <a:pt x="27" y="334"/>
                  </a:lnTo>
                  <a:lnTo>
                    <a:pt x="101" y="602"/>
                  </a:lnTo>
                  <a:lnTo>
                    <a:pt x="1272" y="711"/>
                  </a:lnTo>
                  <a:lnTo>
                    <a:pt x="2124" y="795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5"/>
            <p:cNvSpPr/>
            <p:nvPr/>
          </p:nvSpPr>
          <p:spPr>
            <a:xfrm>
              <a:off x="2707200" y="2043975"/>
              <a:ext cx="3174919" cy="738329"/>
            </a:xfrm>
            <a:custGeom>
              <a:avLst/>
              <a:gdLst/>
              <a:ahLst/>
              <a:cxnLst/>
              <a:rect l="l" t="t" r="r" b="b"/>
              <a:pathLst>
                <a:path w="30316" h="7050" extrusionOk="0">
                  <a:moveTo>
                    <a:pt x="4248" y="1"/>
                  </a:moveTo>
                  <a:cubicBezTo>
                    <a:pt x="2652" y="1"/>
                    <a:pt x="956" y="1018"/>
                    <a:pt x="393" y="1521"/>
                  </a:cubicBezTo>
                  <a:cubicBezTo>
                    <a:pt x="319" y="1582"/>
                    <a:pt x="261" y="1648"/>
                    <a:pt x="219" y="1714"/>
                  </a:cubicBezTo>
                  <a:cubicBezTo>
                    <a:pt x="0" y="2033"/>
                    <a:pt x="85" y="2350"/>
                    <a:pt x="428" y="2592"/>
                  </a:cubicBezTo>
                  <a:cubicBezTo>
                    <a:pt x="821" y="2867"/>
                    <a:pt x="1966" y="3587"/>
                    <a:pt x="4246" y="3962"/>
                  </a:cubicBezTo>
                  <a:cubicBezTo>
                    <a:pt x="4763" y="4046"/>
                    <a:pt x="6000" y="4255"/>
                    <a:pt x="7621" y="4529"/>
                  </a:cubicBezTo>
                  <a:cubicBezTo>
                    <a:pt x="9259" y="4806"/>
                    <a:pt x="11281" y="5149"/>
                    <a:pt x="13346" y="5492"/>
                  </a:cubicBezTo>
                  <a:cubicBezTo>
                    <a:pt x="18065" y="6274"/>
                    <a:pt x="22996" y="7049"/>
                    <a:pt x="23968" y="7049"/>
                  </a:cubicBezTo>
                  <a:cubicBezTo>
                    <a:pt x="24003" y="7049"/>
                    <a:pt x="24033" y="7048"/>
                    <a:pt x="24057" y="7046"/>
                  </a:cubicBezTo>
                  <a:cubicBezTo>
                    <a:pt x="25361" y="6936"/>
                    <a:pt x="28962" y="6411"/>
                    <a:pt x="29640" y="6094"/>
                  </a:cubicBezTo>
                  <a:cubicBezTo>
                    <a:pt x="30316" y="5775"/>
                    <a:pt x="27917" y="5249"/>
                    <a:pt x="26321" y="4830"/>
                  </a:cubicBezTo>
                  <a:cubicBezTo>
                    <a:pt x="25419" y="4590"/>
                    <a:pt x="23648" y="4128"/>
                    <a:pt x="22002" y="3711"/>
                  </a:cubicBezTo>
                  <a:cubicBezTo>
                    <a:pt x="20740" y="3394"/>
                    <a:pt x="19563" y="3102"/>
                    <a:pt x="18919" y="2959"/>
                  </a:cubicBezTo>
                  <a:cubicBezTo>
                    <a:pt x="18634" y="2901"/>
                    <a:pt x="17967" y="2751"/>
                    <a:pt x="17064" y="2550"/>
                  </a:cubicBezTo>
                  <a:cubicBezTo>
                    <a:pt x="17056" y="2550"/>
                    <a:pt x="17046" y="2542"/>
                    <a:pt x="17046" y="2542"/>
                  </a:cubicBezTo>
                  <a:cubicBezTo>
                    <a:pt x="16679" y="2458"/>
                    <a:pt x="16270" y="2374"/>
                    <a:pt x="15835" y="2273"/>
                  </a:cubicBezTo>
                  <a:cubicBezTo>
                    <a:pt x="11850" y="1397"/>
                    <a:pt x="5475" y="17"/>
                    <a:pt x="4304" y="1"/>
                  </a:cubicBezTo>
                  <a:cubicBezTo>
                    <a:pt x="4285" y="1"/>
                    <a:pt x="4267" y="1"/>
                    <a:pt x="4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5"/>
            <p:cNvSpPr/>
            <p:nvPr/>
          </p:nvSpPr>
          <p:spPr>
            <a:xfrm>
              <a:off x="2847850" y="2091525"/>
              <a:ext cx="236673" cy="128600"/>
            </a:xfrm>
            <a:custGeom>
              <a:avLst/>
              <a:gdLst/>
              <a:ahLst/>
              <a:cxnLst/>
              <a:rect l="l" t="t" r="r" b="b"/>
              <a:pathLst>
                <a:path w="2340" h="1246" extrusionOk="0">
                  <a:moveTo>
                    <a:pt x="685" y="1"/>
                  </a:moveTo>
                  <a:lnTo>
                    <a:pt x="1" y="394"/>
                  </a:lnTo>
                  <a:cubicBezTo>
                    <a:pt x="267" y="668"/>
                    <a:pt x="610" y="853"/>
                    <a:pt x="1062" y="1011"/>
                  </a:cubicBezTo>
                  <a:cubicBezTo>
                    <a:pt x="1262" y="1077"/>
                    <a:pt x="1563" y="1170"/>
                    <a:pt x="1846" y="1246"/>
                  </a:cubicBezTo>
                  <a:cubicBezTo>
                    <a:pt x="2006" y="1053"/>
                    <a:pt x="2173" y="861"/>
                    <a:pt x="2339" y="684"/>
                  </a:cubicBezTo>
                  <a:cubicBezTo>
                    <a:pt x="1914" y="584"/>
                    <a:pt x="1487" y="476"/>
                    <a:pt x="1354" y="418"/>
                  </a:cubicBezTo>
                  <a:cubicBezTo>
                    <a:pt x="1054" y="301"/>
                    <a:pt x="685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5"/>
            <p:cNvSpPr/>
            <p:nvPr/>
          </p:nvSpPr>
          <p:spPr>
            <a:xfrm>
              <a:off x="3062540" y="2168391"/>
              <a:ext cx="122531" cy="69225"/>
            </a:xfrm>
            <a:custGeom>
              <a:avLst/>
              <a:gdLst/>
              <a:ahLst/>
              <a:cxnLst/>
              <a:rect l="l" t="t" r="r" b="b"/>
              <a:pathLst>
                <a:path w="1170" h="661" extrusionOk="0">
                  <a:moveTo>
                    <a:pt x="486" y="1"/>
                  </a:moveTo>
                  <a:cubicBezTo>
                    <a:pt x="327" y="193"/>
                    <a:pt x="159" y="376"/>
                    <a:pt x="0" y="568"/>
                  </a:cubicBezTo>
                  <a:cubicBezTo>
                    <a:pt x="235" y="626"/>
                    <a:pt x="436" y="660"/>
                    <a:pt x="518" y="660"/>
                  </a:cubicBezTo>
                  <a:cubicBezTo>
                    <a:pt x="668" y="660"/>
                    <a:pt x="987" y="402"/>
                    <a:pt x="1119" y="267"/>
                  </a:cubicBezTo>
                  <a:cubicBezTo>
                    <a:pt x="1170" y="225"/>
                    <a:pt x="1146" y="151"/>
                    <a:pt x="1087" y="133"/>
                  </a:cubicBezTo>
                  <a:cubicBezTo>
                    <a:pt x="953" y="101"/>
                    <a:pt x="728" y="5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5"/>
            <p:cNvSpPr/>
            <p:nvPr/>
          </p:nvSpPr>
          <p:spPr>
            <a:xfrm>
              <a:off x="5431371" y="2398583"/>
              <a:ext cx="591710" cy="264332"/>
            </a:xfrm>
            <a:custGeom>
              <a:avLst/>
              <a:gdLst/>
              <a:ahLst/>
              <a:cxnLst/>
              <a:rect l="l" t="t" r="r" b="b"/>
              <a:pathLst>
                <a:path w="5650" h="2524" extrusionOk="0">
                  <a:moveTo>
                    <a:pt x="4103" y="0"/>
                  </a:moveTo>
                  <a:lnTo>
                    <a:pt x="760" y="1212"/>
                  </a:lnTo>
                  <a:lnTo>
                    <a:pt x="151" y="1436"/>
                  </a:lnTo>
                  <a:lnTo>
                    <a:pt x="0" y="1494"/>
                  </a:lnTo>
                  <a:lnTo>
                    <a:pt x="177" y="1545"/>
                  </a:lnTo>
                  <a:lnTo>
                    <a:pt x="1422" y="1922"/>
                  </a:lnTo>
                  <a:lnTo>
                    <a:pt x="3367" y="2523"/>
                  </a:lnTo>
                  <a:lnTo>
                    <a:pt x="5649" y="39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5"/>
            <p:cNvSpPr/>
            <p:nvPr/>
          </p:nvSpPr>
          <p:spPr>
            <a:xfrm>
              <a:off x="5552960" y="2671608"/>
              <a:ext cx="373877" cy="64826"/>
            </a:xfrm>
            <a:custGeom>
              <a:avLst/>
              <a:gdLst/>
              <a:ahLst/>
              <a:cxnLst/>
              <a:rect l="l" t="t" r="r" b="b"/>
              <a:pathLst>
                <a:path w="3570" h="619" extrusionOk="0">
                  <a:moveTo>
                    <a:pt x="2106" y="0"/>
                  </a:moveTo>
                  <a:lnTo>
                    <a:pt x="0" y="83"/>
                  </a:lnTo>
                  <a:lnTo>
                    <a:pt x="2367" y="618"/>
                  </a:lnTo>
                  <a:lnTo>
                    <a:pt x="3570" y="58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5"/>
            <p:cNvSpPr/>
            <p:nvPr/>
          </p:nvSpPr>
          <p:spPr>
            <a:xfrm>
              <a:off x="5526673" y="2680195"/>
              <a:ext cx="274177" cy="70272"/>
            </a:xfrm>
            <a:custGeom>
              <a:avLst/>
              <a:gdLst/>
              <a:ahLst/>
              <a:cxnLst/>
              <a:rect l="l" t="t" r="r" b="b"/>
              <a:pathLst>
                <a:path w="2618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5"/>
            <p:cNvSpPr/>
            <p:nvPr/>
          </p:nvSpPr>
          <p:spPr>
            <a:xfrm>
              <a:off x="5526673" y="2680195"/>
              <a:ext cx="400164" cy="70272"/>
            </a:xfrm>
            <a:custGeom>
              <a:avLst/>
              <a:gdLst/>
              <a:ahLst/>
              <a:cxnLst/>
              <a:rect l="l" t="t" r="r" b="b"/>
              <a:pathLst>
                <a:path w="3821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3560" y="610"/>
                  </a:lnTo>
                  <a:lnTo>
                    <a:pt x="3821" y="502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5"/>
            <p:cNvSpPr/>
            <p:nvPr/>
          </p:nvSpPr>
          <p:spPr>
            <a:xfrm>
              <a:off x="3597279" y="2388948"/>
              <a:ext cx="905683" cy="259829"/>
            </a:xfrm>
            <a:custGeom>
              <a:avLst/>
              <a:gdLst/>
              <a:ahLst/>
              <a:cxnLst/>
              <a:rect l="l" t="t" r="r" b="b"/>
              <a:pathLst>
                <a:path w="8648" h="2481" extrusionOk="0">
                  <a:moveTo>
                    <a:pt x="0" y="0"/>
                  </a:moveTo>
                  <a:lnTo>
                    <a:pt x="1011" y="869"/>
                  </a:lnTo>
                  <a:lnTo>
                    <a:pt x="8180" y="2481"/>
                  </a:lnTo>
                  <a:lnTo>
                    <a:pt x="8647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5"/>
            <p:cNvSpPr/>
            <p:nvPr/>
          </p:nvSpPr>
          <p:spPr>
            <a:xfrm>
              <a:off x="3597279" y="2363499"/>
              <a:ext cx="870809" cy="221499"/>
            </a:xfrm>
            <a:custGeom>
              <a:avLst/>
              <a:gdLst/>
              <a:ahLst/>
              <a:cxnLst/>
              <a:rect l="l" t="t" r="r" b="b"/>
              <a:pathLst>
                <a:path w="8315" h="2115" extrusionOk="0">
                  <a:moveTo>
                    <a:pt x="175" y="1"/>
                  </a:moveTo>
                  <a:lnTo>
                    <a:pt x="0" y="243"/>
                  </a:lnTo>
                  <a:lnTo>
                    <a:pt x="8315" y="2114"/>
                  </a:lnTo>
                  <a:lnTo>
                    <a:pt x="8172" y="185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5"/>
            <p:cNvSpPr/>
            <p:nvPr/>
          </p:nvSpPr>
          <p:spPr>
            <a:xfrm>
              <a:off x="3881614" y="2517449"/>
              <a:ext cx="194374" cy="145466"/>
            </a:xfrm>
            <a:custGeom>
              <a:avLst/>
              <a:gdLst/>
              <a:ahLst/>
              <a:cxnLst/>
              <a:rect l="l" t="t" r="r" b="b"/>
              <a:pathLst>
                <a:path w="1856" h="1389" extrusionOk="0">
                  <a:moveTo>
                    <a:pt x="259" y="0"/>
                  </a:moveTo>
                  <a:lnTo>
                    <a:pt x="1" y="1138"/>
                  </a:lnTo>
                  <a:lnTo>
                    <a:pt x="1647" y="1388"/>
                  </a:lnTo>
                  <a:lnTo>
                    <a:pt x="1855" y="4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5"/>
            <p:cNvSpPr/>
            <p:nvPr/>
          </p:nvSpPr>
          <p:spPr>
            <a:xfrm>
              <a:off x="3789873" y="2496398"/>
              <a:ext cx="86610" cy="133318"/>
            </a:xfrm>
            <a:custGeom>
              <a:avLst/>
              <a:gdLst/>
              <a:ahLst/>
              <a:cxnLst/>
              <a:rect l="l" t="t" r="r" b="b"/>
              <a:pathLst>
                <a:path w="827" h="1273" extrusionOk="0">
                  <a:moveTo>
                    <a:pt x="251" y="1"/>
                  </a:moveTo>
                  <a:lnTo>
                    <a:pt x="0" y="1138"/>
                  </a:lnTo>
                  <a:lnTo>
                    <a:pt x="568" y="1272"/>
                  </a:lnTo>
                  <a:lnTo>
                    <a:pt x="826" y="1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5"/>
            <p:cNvSpPr/>
            <p:nvPr/>
          </p:nvSpPr>
          <p:spPr>
            <a:xfrm>
              <a:off x="3789873" y="2496398"/>
              <a:ext cx="286116" cy="166517"/>
            </a:xfrm>
            <a:custGeom>
              <a:avLst/>
              <a:gdLst/>
              <a:ahLst/>
              <a:cxnLst/>
              <a:rect l="l" t="t" r="r" b="b"/>
              <a:pathLst>
                <a:path w="2732" h="1590" extrusionOk="0">
                  <a:moveTo>
                    <a:pt x="251" y="1"/>
                  </a:moveTo>
                  <a:lnTo>
                    <a:pt x="0" y="1138"/>
                  </a:lnTo>
                  <a:lnTo>
                    <a:pt x="877" y="1339"/>
                  </a:lnTo>
                  <a:lnTo>
                    <a:pt x="2523" y="1589"/>
                  </a:lnTo>
                  <a:lnTo>
                    <a:pt x="2731" y="679"/>
                  </a:lnTo>
                  <a:lnTo>
                    <a:pt x="1135" y="20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5"/>
            <p:cNvSpPr/>
            <p:nvPr/>
          </p:nvSpPr>
          <p:spPr>
            <a:xfrm>
              <a:off x="3982257" y="2540384"/>
              <a:ext cx="194374" cy="145152"/>
            </a:xfrm>
            <a:custGeom>
              <a:avLst/>
              <a:gdLst/>
              <a:ahLst/>
              <a:cxnLst/>
              <a:rect l="l" t="t" r="r" b="b"/>
              <a:pathLst>
                <a:path w="1856" h="1386" extrusionOk="0">
                  <a:moveTo>
                    <a:pt x="259" y="0"/>
                  </a:moveTo>
                  <a:lnTo>
                    <a:pt x="0" y="1135"/>
                  </a:lnTo>
                  <a:lnTo>
                    <a:pt x="1647" y="1386"/>
                  </a:lnTo>
                  <a:lnTo>
                    <a:pt x="1855" y="47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5"/>
            <p:cNvSpPr/>
            <p:nvPr/>
          </p:nvSpPr>
          <p:spPr>
            <a:xfrm>
              <a:off x="3890411" y="2519334"/>
              <a:ext cx="86610" cy="133004"/>
            </a:xfrm>
            <a:custGeom>
              <a:avLst/>
              <a:gdLst/>
              <a:ahLst/>
              <a:cxnLst/>
              <a:rect l="l" t="t" r="r" b="b"/>
              <a:pathLst>
                <a:path w="827" h="1270" extrusionOk="0">
                  <a:moveTo>
                    <a:pt x="259" y="1"/>
                  </a:moveTo>
                  <a:lnTo>
                    <a:pt x="1" y="1136"/>
                  </a:lnTo>
                  <a:lnTo>
                    <a:pt x="576" y="1270"/>
                  </a:lnTo>
                  <a:lnTo>
                    <a:pt x="827" y="13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9" name="Google Shape;739;p75"/>
            <p:cNvGrpSpPr/>
            <p:nvPr/>
          </p:nvGrpSpPr>
          <p:grpSpPr>
            <a:xfrm>
              <a:off x="3407408" y="2248508"/>
              <a:ext cx="273967" cy="87448"/>
              <a:chOff x="3407408" y="2248508"/>
              <a:chExt cx="273967" cy="87448"/>
            </a:xfrm>
          </p:grpSpPr>
          <p:sp>
            <p:nvSpPr>
              <p:cNvPr id="740" name="Google Shape;740;p75"/>
              <p:cNvSpPr/>
              <p:nvPr/>
            </p:nvSpPr>
            <p:spPr>
              <a:xfrm>
                <a:off x="3407408" y="2248508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4" y="1"/>
                    </a:moveTo>
                    <a:cubicBezTo>
                      <a:pt x="101" y="1"/>
                      <a:pt x="48" y="46"/>
                      <a:pt x="32" y="104"/>
                    </a:cubicBezTo>
                    <a:lnTo>
                      <a:pt x="16" y="204"/>
                    </a:lnTo>
                    <a:cubicBezTo>
                      <a:pt x="0" y="280"/>
                      <a:pt x="50" y="347"/>
                      <a:pt x="117" y="363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10" y="366"/>
                      <a:pt x="261" y="321"/>
                      <a:pt x="275" y="262"/>
                    </a:cubicBezTo>
                    <a:lnTo>
                      <a:pt x="293" y="154"/>
                    </a:lnTo>
                    <a:cubicBezTo>
                      <a:pt x="309" y="88"/>
                      <a:pt x="259" y="20"/>
                      <a:pt x="193" y="4"/>
                    </a:cubicBezTo>
                    <a:cubicBezTo>
                      <a:pt x="183" y="2"/>
                      <a:pt x="174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75"/>
              <p:cNvSpPr/>
              <p:nvPr/>
            </p:nvSpPr>
            <p:spPr>
              <a:xfrm>
                <a:off x="3455478" y="2258143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2"/>
                    </a:lnTo>
                    <a:cubicBezTo>
                      <a:pt x="1" y="279"/>
                      <a:pt x="51" y="347"/>
                      <a:pt x="117" y="363"/>
                    </a:cubicBezTo>
                    <a:cubicBezTo>
                      <a:pt x="127" y="365"/>
                      <a:pt x="136" y="366"/>
                      <a:pt x="145" y="366"/>
                    </a:cubicBezTo>
                    <a:cubicBezTo>
                      <a:pt x="209" y="366"/>
                      <a:pt x="261" y="320"/>
                      <a:pt x="275" y="263"/>
                    </a:cubicBezTo>
                    <a:lnTo>
                      <a:pt x="293" y="162"/>
                    </a:lnTo>
                    <a:cubicBezTo>
                      <a:pt x="309" y="88"/>
                      <a:pt x="267" y="20"/>
                      <a:pt x="193" y="4"/>
                    </a:cubicBezTo>
                    <a:cubicBezTo>
                      <a:pt x="184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75"/>
              <p:cNvSpPr/>
              <p:nvPr/>
            </p:nvSpPr>
            <p:spPr>
              <a:xfrm>
                <a:off x="3504386" y="2268092"/>
                <a:ext cx="31628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4" extrusionOk="0">
                    <a:moveTo>
                      <a:pt x="169" y="0"/>
                    </a:moveTo>
                    <a:cubicBezTo>
                      <a:pt x="108" y="0"/>
                      <a:pt x="50" y="40"/>
                      <a:pt x="35" y="109"/>
                    </a:cubicBezTo>
                    <a:lnTo>
                      <a:pt x="9" y="210"/>
                    </a:lnTo>
                    <a:cubicBezTo>
                      <a:pt x="1" y="276"/>
                      <a:pt x="43" y="352"/>
                      <a:pt x="119" y="360"/>
                    </a:cubicBezTo>
                    <a:cubicBezTo>
                      <a:pt x="129" y="362"/>
                      <a:pt x="138" y="363"/>
                      <a:pt x="147" y="363"/>
                    </a:cubicBezTo>
                    <a:cubicBezTo>
                      <a:pt x="203" y="363"/>
                      <a:pt x="254" y="323"/>
                      <a:pt x="270" y="260"/>
                    </a:cubicBezTo>
                    <a:lnTo>
                      <a:pt x="286" y="160"/>
                    </a:lnTo>
                    <a:cubicBezTo>
                      <a:pt x="302" y="83"/>
                      <a:pt x="260" y="17"/>
                      <a:pt x="185" y="1"/>
                    </a:cubicBezTo>
                    <a:cubicBezTo>
                      <a:pt x="180" y="0"/>
                      <a:pt x="174" y="0"/>
                      <a:pt x="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75"/>
              <p:cNvSpPr/>
              <p:nvPr/>
            </p:nvSpPr>
            <p:spPr>
              <a:xfrm>
                <a:off x="3552560" y="2278251"/>
                <a:ext cx="31523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5" extrusionOk="0">
                    <a:moveTo>
                      <a:pt x="154" y="0"/>
                    </a:moveTo>
                    <a:cubicBezTo>
                      <a:pt x="98" y="0"/>
                      <a:pt x="48" y="40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42" y="347"/>
                      <a:pt x="118" y="363"/>
                    </a:cubicBezTo>
                    <a:cubicBezTo>
                      <a:pt x="124" y="364"/>
                      <a:pt x="129" y="364"/>
                      <a:pt x="134" y="364"/>
                    </a:cubicBezTo>
                    <a:cubicBezTo>
                      <a:pt x="195" y="364"/>
                      <a:pt x="252" y="323"/>
                      <a:pt x="269" y="255"/>
                    </a:cubicBezTo>
                    <a:lnTo>
                      <a:pt x="293" y="155"/>
                    </a:lnTo>
                    <a:cubicBezTo>
                      <a:pt x="301" y="87"/>
                      <a:pt x="261" y="12"/>
                      <a:pt x="185" y="4"/>
                    </a:cubicBezTo>
                    <a:cubicBezTo>
                      <a:pt x="174" y="2"/>
                      <a:pt x="164" y="0"/>
                      <a:pt x="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75"/>
              <p:cNvSpPr/>
              <p:nvPr/>
            </p:nvSpPr>
            <p:spPr>
              <a:xfrm>
                <a:off x="3600840" y="2287886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0" y="1"/>
                    </a:moveTo>
                    <a:cubicBezTo>
                      <a:pt x="99" y="1"/>
                      <a:pt x="48" y="46"/>
                      <a:pt x="32" y="105"/>
                    </a:cubicBezTo>
                    <a:lnTo>
                      <a:pt x="16" y="205"/>
                    </a:lnTo>
                    <a:cubicBezTo>
                      <a:pt x="0" y="279"/>
                      <a:pt x="40" y="346"/>
                      <a:pt x="117" y="364"/>
                    </a:cubicBezTo>
                    <a:cubicBezTo>
                      <a:pt x="125" y="366"/>
                      <a:pt x="134" y="367"/>
                      <a:pt x="142" y="367"/>
                    </a:cubicBezTo>
                    <a:cubicBezTo>
                      <a:pt x="201" y="367"/>
                      <a:pt x="260" y="321"/>
                      <a:pt x="267" y="263"/>
                    </a:cubicBezTo>
                    <a:lnTo>
                      <a:pt x="291" y="155"/>
                    </a:lnTo>
                    <a:cubicBezTo>
                      <a:pt x="309" y="87"/>
                      <a:pt x="259" y="21"/>
                      <a:pt x="191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75"/>
              <p:cNvSpPr/>
              <p:nvPr/>
            </p:nvSpPr>
            <p:spPr>
              <a:xfrm>
                <a:off x="3648910" y="2297416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5" y="1"/>
                    </a:moveTo>
                    <a:cubicBezTo>
                      <a:pt x="101" y="1"/>
                      <a:pt x="48" y="46"/>
                      <a:pt x="33" y="104"/>
                    </a:cubicBezTo>
                    <a:lnTo>
                      <a:pt x="17" y="214"/>
                    </a:lnTo>
                    <a:cubicBezTo>
                      <a:pt x="1" y="281"/>
                      <a:pt x="51" y="347"/>
                      <a:pt x="117" y="365"/>
                    </a:cubicBezTo>
                    <a:cubicBezTo>
                      <a:pt x="127" y="367"/>
                      <a:pt x="136" y="368"/>
                      <a:pt x="145" y="368"/>
                    </a:cubicBezTo>
                    <a:cubicBezTo>
                      <a:pt x="209" y="368"/>
                      <a:pt x="261" y="322"/>
                      <a:pt x="275" y="265"/>
                    </a:cubicBezTo>
                    <a:lnTo>
                      <a:pt x="293" y="164"/>
                    </a:lnTo>
                    <a:cubicBezTo>
                      <a:pt x="309" y="88"/>
                      <a:pt x="259" y="22"/>
                      <a:pt x="193" y="4"/>
                    </a:cubicBezTo>
                    <a:cubicBezTo>
                      <a:pt x="183" y="2"/>
                      <a:pt x="174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75"/>
            <p:cNvGrpSpPr/>
            <p:nvPr/>
          </p:nvGrpSpPr>
          <p:grpSpPr>
            <a:xfrm>
              <a:off x="3766937" y="2322027"/>
              <a:ext cx="273967" cy="87238"/>
              <a:chOff x="3766937" y="2322027"/>
              <a:chExt cx="273967" cy="87238"/>
            </a:xfrm>
          </p:grpSpPr>
          <p:sp>
            <p:nvSpPr>
              <p:cNvPr id="747" name="Google Shape;747;p75"/>
              <p:cNvSpPr/>
              <p:nvPr/>
            </p:nvSpPr>
            <p:spPr>
              <a:xfrm>
                <a:off x="3766937" y="2322027"/>
                <a:ext cx="32466" cy="3749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58" extrusionOk="0">
                    <a:moveTo>
                      <a:pt x="162" y="0"/>
                    </a:moveTo>
                    <a:cubicBezTo>
                      <a:pt x="101" y="0"/>
                      <a:pt x="48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6"/>
                      <a:pt x="119" y="354"/>
                    </a:cubicBezTo>
                    <a:cubicBezTo>
                      <a:pt x="130" y="357"/>
                      <a:pt x="140" y="358"/>
                      <a:pt x="151" y="358"/>
                    </a:cubicBezTo>
                    <a:cubicBezTo>
                      <a:pt x="211" y="358"/>
                      <a:pt x="262" y="319"/>
                      <a:pt x="277" y="254"/>
                    </a:cubicBezTo>
                    <a:lnTo>
                      <a:pt x="293" y="154"/>
                    </a:lnTo>
                    <a:cubicBezTo>
                      <a:pt x="309" y="88"/>
                      <a:pt x="259" y="11"/>
                      <a:pt x="193" y="3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5"/>
              <p:cNvSpPr/>
              <p:nvPr/>
            </p:nvSpPr>
            <p:spPr>
              <a:xfrm>
                <a:off x="3815007" y="2331662"/>
                <a:ext cx="32675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4" extrusionOk="0">
                    <a:moveTo>
                      <a:pt x="168" y="1"/>
                    </a:moveTo>
                    <a:cubicBezTo>
                      <a:pt x="109" y="1"/>
                      <a:pt x="50" y="46"/>
                      <a:pt x="43" y="104"/>
                    </a:cubicBezTo>
                    <a:lnTo>
                      <a:pt x="19" y="204"/>
                    </a:lnTo>
                    <a:cubicBezTo>
                      <a:pt x="1" y="278"/>
                      <a:pt x="51" y="347"/>
                      <a:pt x="119" y="363"/>
                    </a:cubicBezTo>
                    <a:cubicBezTo>
                      <a:pt x="125" y="363"/>
                      <a:pt x="131" y="364"/>
                      <a:pt x="137" y="364"/>
                    </a:cubicBezTo>
                    <a:cubicBezTo>
                      <a:pt x="204" y="364"/>
                      <a:pt x="263" y="323"/>
                      <a:pt x="278" y="262"/>
                    </a:cubicBezTo>
                    <a:lnTo>
                      <a:pt x="294" y="154"/>
                    </a:lnTo>
                    <a:cubicBezTo>
                      <a:pt x="312" y="88"/>
                      <a:pt x="262" y="20"/>
                      <a:pt x="193" y="4"/>
                    </a:cubicBezTo>
                    <a:cubicBezTo>
                      <a:pt x="185" y="2"/>
                      <a:pt x="176" y="1"/>
                      <a:pt x="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5"/>
              <p:cNvSpPr/>
              <p:nvPr/>
            </p:nvSpPr>
            <p:spPr>
              <a:xfrm>
                <a:off x="3864229" y="2341297"/>
                <a:ext cx="31523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6" extrusionOk="0">
                    <a:moveTo>
                      <a:pt x="155" y="0"/>
                    </a:moveTo>
                    <a:cubicBezTo>
                      <a:pt x="97" y="0"/>
                      <a:pt x="41" y="46"/>
                      <a:pt x="32" y="104"/>
                    </a:cubicBezTo>
                    <a:lnTo>
                      <a:pt x="8" y="205"/>
                    </a:lnTo>
                    <a:cubicBezTo>
                      <a:pt x="0" y="279"/>
                      <a:pt x="42" y="347"/>
                      <a:pt x="108" y="363"/>
                    </a:cubicBezTo>
                    <a:cubicBezTo>
                      <a:pt x="118" y="365"/>
                      <a:pt x="127" y="366"/>
                      <a:pt x="136" y="366"/>
                    </a:cubicBezTo>
                    <a:cubicBezTo>
                      <a:pt x="199" y="366"/>
                      <a:pt x="253" y="320"/>
                      <a:pt x="267" y="263"/>
                    </a:cubicBezTo>
                    <a:lnTo>
                      <a:pt x="283" y="154"/>
                    </a:lnTo>
                    <a:cubicBezTo>
                      <a:pt x="301" y="86"/>
                      <a:pt x="259" y="20"/>
                      <a:pt x="183" y="4"/>
                    </a:cubicBezTo>
                    <a:cubicBezTo>
                      <a:pt x="173" y="1"/>
                      <a:pt x="164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5"/>
              <p:cNvSpPr/>
              <p:nvPr/>
            </p:nvSpPr>
            <p:spPr>
              <a:xfrm>
                <a:off x="3912299" y="235114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65" y="1"/>
                    </a:moveTo>
                    <a:cubicBezTo>
                      <a:pt x="104" y="1"/>
                      <a:pt x="49" y="41"/>
                      <a:pt x="34" y="102"/>
                    </a:cubicBezTo>
                    <a:lnTo>
                      <a:pt x="8" y="211"/>
                    </a:lnTo>
                    <a:cubicBezTo>
                      <a:pt x="0" y="277"/>
                      <a:pt x="42" y="343"/>
                      <a:pt x="117" y="361"/>
                    </a:cubicBezTo>
                    <a:cubicBezTo>
                      <a:pt x="125" y="363"/>
                      <a:pt x="134" y="364"/>
                      <a:pt x="142" y="364"/>
                    </a:cubicBezTo>
                    <a:cubicBezTo>
                      <a:pt x="201" y="364"/>
                      <a:pt x="253" y="319"/>
                      <a:pt x="267" y="261"/>
                    </a:cubicBezTo>
                    <a:lnTo>
                      <a:pt x="293" y="161"/>
                    </a:lnTo>
                    <a:cubicBezTo>
                      <a:pt x="301" y="84"/>
                      <a:pt x="259" y="18"/>
                      <a:pt x="185" y="2"/>
                    </a:cubicBezTo>
                    <a:cubicBezTo>
                      <a:pt x="178" y="1"/>
                      <a:pt x="171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75"/>
              <p:cNvSpPr/>
              <p:nvPr/>
            </p:nvSpPr>
            <p:spPr>
              <a:xfrm>
                <a:off x="3960369" y="2360671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75" y="0"/>
                    </a:moveTo>
                    <a:cubicBezTo>
                      <a:pt x="106" y="0"/>
                      <a:pt x="49" y="42"/>
                      <a:pt x="35" y="112"/>
                    </a:cubicBezTo>
                    <a:lnTo>
                      <a:pt x="17" y="212"/>
                    </a:lnTo>
                    <a:cubicBezTo>
                      <a:pt x="1" y="278"/>
                      <a:pt x="43" y="352"/>
                      <a:pt x="117" y="362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5" y="366"/>
                      <a:pt x="260" y="326"/>
                      <a:pt x="267" y="262"/>
                    </a:cubicBezTo>
                    <a:lnTo>
                      <a:pt x="293" y="162"/>
                    </a:lnTo>
                    <a:cubicBezTo>
                      <a:pt x="309" y="86"/>
                      <a:pt x="259" y="20"/>
                      <a:pt x="193" y="1"/>
                    </a:cubicBezTo>
                    <a:cubicBezTo>
                      <a:pt x="187" y="1"/>
                      <a:pt x="181" y="0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75"/>
              <p:cNvSpPr/>
              <p:nvPr/>
            </p:nvSpPr>
            <p:spPr>
              <a:xfrm>
                <a:off x="4008439" y="2370935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2" y="0"/>
                    </a:moveTo>
                    <a:cubicBezTo>
                      <a:pt x="101" y="0"/>
                      <a:pt x="49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7"/>
                      <a:pt x="119" y="365"/>
                    </a:cubicBezTo>
                    <a:cubicBezTo>
                      <a:pt x="125" y="365"/>
                      <a:pt x="131" y="366"/>
                      <a:pt x="137" y="366"/>
                    </a:cubicBezTo>
                    <a:cubicBezTo>
                      <a:pt x="204" y="366"/>
                      <a:pt x="261" y="324"/>
                      <a:pt x="278" y="254"/>
                    </a:cubicBezTo>
                    <a:lnTo>
                      <a:pt x="294" y="154"/>
                    </a:lnTo>
                    <a:cubicBezTo>
                      <a:pt x="310" y="88"/>
                      <a:pt x="259" y="14"/>
                      <a:pt x="193" y="4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75"/>
            <p:cNvGrpSpPr/>
            <p:nvPr/>
          </p:nvGrpSpPr>
          <p:grpSpPr>
            <a:xfrm>
              <a:off x="4126676" y="2394708"/>
              <a:ext cx="273967" cy="87343"/>
              <a:chOff x="4126676" y="2394708"/>
              <a:chExt cx="273967" cy="87343"/>
            </a:xfrm>
          </p:grpSpPr>
          <p:sp>
            <p:nvSpPr>
              <p:cNvPr id="754" name="Google Shape;754;p75"/>
              <p:cNvSpPr/>
              <p:nvPr/>
            </p:nvSpPr>
            <p:spPr>
              <a:xfrm>
                <a:off x="4126676" y="2394708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5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78"/>
                      <a:pt x="51" y="346"/>
                      <a:pt x="117" y="362"/>
                    </a:cubicBezTo>
                    <a:cubicBezTo>
                      <a:pt x="126" y="364"/>
                      <a:pt x="134" y="365"/>
                      <a:pt x="143" y="365"/>
                    </a:cubicBezTo>
                    <a:cubicBezTo>
                      <a:pt x="202" y="365"/>
                      <a:pt x="261" y="320"/>
                      <a:pt x="268" y="262"/>
                    </a:cubicBezTo>
                    <a:lnTo>
                      <a:pt x="294" y="162"/>
                    </a:lnTo>
                    <a:cubicBezTo>
                      <a:pt x="310" y="88"/>
                      <a:pt x="259" y="19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75"/>
              <p:cNvSpPr/>
              <p:nvPr/>
            </p:nvSpPr>
            <p:spPr>
              <a:xfrm>
                <a:off x="4174851" y="2404552"/>
                <a:ext cx="32361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4" extrusionOk="0">
                    <a:moveTo>
                      <a:pt x="174" y="1"/>
                    </a:moveTo>
                    <a:cubicBezTo>
                      <a:pt x="106" y="1"/>
                      <a:pt x="49" y="40"/>
                      <a:pt x="34" y="110"/>
                    </a:cubicBezTo>
                    <a:lnTo>
                      <a:pt x="16" y="210"/>
                    </a:lnTo>
                    <a:cubicBezTo>
                      <a:pt x="0" y="276"/>
                      <a:pt x="50" y="353"/>
                      <a:pt x="116" y="361"/>
                    </a:cubicBezTo>
                    <a:cubicBezTo>
                      <a:pt x="127" y="363"/>
                      <a:pt x="138" y="364"/>
                      <a:pt x="148" y="364"/>
                    </a:cubicBezTo>
                    <a:cubicBezTo>
                      <a:pt x="210" y="364"/>
                      <a:pt x="261" y="324"/>
                      <a:pt x="275" y="260"/>
                    </a:cubicBezTo>
                    <a:lnTo>
                      <a:pt x="293" y="160"/>
                    </a:lnTo>
                    <a:cubicBezTo>
                      <a:pt x="309" y="84"/>
                      <a:pt x="259" y="18"/>
                      <a:pt x="193" y="2"/>
                    </a:cubicBezTo>
                    <a:cubicBezTo>
                      <a:pt x="186" y="1"/>
                      <a:pt x="180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75"/>
              <p:cNvSpPr/>
              <p:nvPr/>
            </p:nvSpPr>
            <p:spPr>
              <a:xfrm>
                <a:off x="4222921" y="2414711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62" y="1"/>
                    </a:moveTo>
                    <a:cubicBezTo>
                      <a:pt x="105" y="1"/>
                      <a:pt x="49" y="41"/>
                      <a:pt x="42" y="105"/>
                    </a:cubicBezTo>
                    <a:lnTo>
                      <a:pt x="16" y="205"/>
                    </a:lnTo>
                    <a:cubicBezTo>
                      <a:pt x="0" y="280"/>
                      <a:pt x="50" y="348"/>
                      <a:pt x="117" y="364"/>
                    </a:cubicBezTo>
                    <a:cubicBezTo>
                      <a:pt x="123" y="364"/>
                      <a:pt x="129" y="365"/>
                      <a:pt x="135" y="365"/>
                    </a:cubicBezTo>
                    <a:cubicBezTo>
                      <a:pt x="203" y="365"/>
                      <a:pt x="260" y="324"/>
                      <a:pt x="277" y="256"/>
                    </a:cubicBezTo>
                    <a:lnTo>
                      <a:pt x="293" y="155"/>
                    </a:lnTo>
                    <a:cubicBezTo>
                      <a:pt x="309" y="87"/>
                      <a:pt x="267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5"/>
              <p:cNvSpPr/>
              <p:nvPr/>
            </p:nvSpPr>
            <p:spPr>
              <a:xfrm>
                <a:off x="4271829" y="242445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7" y="0"/>
                    </a:moveTo>
                    <a:cubicBezTo>
                      <a:pt x="101" y="0"/>
                      <a:pt x="48" y="46"/>
                      <a:pt x="35" y="104"/>
                    </a:cubicBezTo>
                    <a:lnTo>
                      <a:pt x="11" y="205"/>
                    </a:lnTo>
                    <a:cubicBezTo>
                      <a:pt x="1" y="279"/>
                      <a:pt x="43" y="345"/>
                      <a:pt x="119" y="363"/>
                    </a:cubicBezTo>
                    <a:cubicBezTo>
                      <a:pt x="124" y="364"/>
                      <a:pt x="130" y="364"/>
                      <a:pt x="135" y="364"/>
                    </a:cubicBezTo>
                    <a:cubicBezTo>
                      <a:pt x="196" y="364"/>
                      <a:pt x="253" y="324"/>
                      <a:pt x="269" y="263"/>
                    </a:cubicBezTo>
                    <a:lnTo>
                      <a:pt x="293" y="154"/>
                    </a:lnTo>
                    <a:cubicBezTo>
                      <a:pt x="301" y="86"/>
                      <a:pt x="261" y="20"/>
                      <a:pt x="185" y="4"/>
                    </a:cubicBezTo>
                    <a:cubicBezTo>
                      <a:pt x="176" y="2"/>
                      <a:pt x="167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75"/>
              <p:cNvSpPr/>
              <p:nvPr/>
            </p:nvSpPr>
            <p:spPr>
              <a:xfrm>
                <a:off x="4320108" y="2433981"/>
                <a:ext cx="31628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8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4"/>
                    </a:lnTo>
                    <a:cubicBezTo>
                      <a:pt x="1" y="280"/>
                      <a:pt x="41" y="346"/>
                      <a:pt x="117" y="364"/>
                    </a:cubicBezTo>
                    <a:cubicBezTo>
                      <a:pt x="126" y="366"/>
                      <a:pt x="134" y="367"/>
                      <a:pt x="143" y="367"/>
                    </a:cubicBezTo>
                    <a:cubicBezTo>
                      <a:pt x="202" y="367"/>
                      <a:pt x="260" y="322"/>
                      <a:pt x="267" y="264"/>
                    </a:cubicBezTo>
                    <a:lnTo>
                      <a:pt x="292" y="154"/>
                    </a:lnTo>
                    <a:cubicBezTo>
                      <a:pt x="302" y="88"/>
                      <a:pt x="259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75"/>
              <p:cNvSpPr/>
              <p:nvPr/>
            </p:nvSpPr>
            <p:spPr>
              <a:xfrm>
                <a:off x="4368178" y="2443825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7" y="1"/>
                      <a:pt x="50" y="41"/>
                      <a:pt x="33" y="102"/>
                    </a:cubicBezTo>
                    <a:lnTo>
                      <a:pt x="17" y="210"/>
                    </a:lnTo>
                    <a:cubicBezTo>
                      <a:pt x="1" y="278"/>
                      <a:pt x="51" y="345"/>
                      <a:pt x="117" y="361"/>
                    </a:cubicBezTo>
                    <a:cubicBezTo>
                      <a:pt x="127" y="363"/>
                      <a:pt x="136" y="364"/>
                      <a:pt x="145" y="364"/>
                    </a:cubicBezTo>
                    <a:cubicBezTo>
                      <a:pt x="203" y="364"/>
                      <a:pt x="261" y="319"/>
                      <a:pt x="268" y="260"/>
                    </a:cubicBezTo>
                    <a:lnTo>
                      <a:pt x="294" y="160"/>
                    </a:lnTo>
                    <a:cubicBezTo>
                      <a:pt x="310" y="86"/>
                      <a:pt x="260" y="20"/>
                      <a:pt x="194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0" name="Google Shape;760;p75"/>
            <p:cNvGrpSpPr/>
            <p:nvPr/>
          </p:nvGrpSpPr>
          <p:grpSpPr>
            <a:xfrm>
              <a:off x="4534380" y="2477757"/>
              <a:ext cx="477872" cy="128606"/>
              <a:chOff x="4534380" y="2477757"/>
              <a:chExt cx="477872" cy="128606"/>
            </a:xfrm>
          </p:grpSpPr>
          <p:sp>
            <p:nvSpPr>
              <p:cNvPr id="761" name="Google Shape;761;p75"/>
              <p:cNvSpPr/>
              <p:nvPr/>
            </p:nvSpPr>
            <p:spPr>
              <a:xfrm>
                <a:off x="4534380" y="2477757"/>
                <a:ext cx="32675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7" extrusionOk="0">
                    <a:moveTo>
                      <a:pt x="162" y="1"/>
                    </a:moveTo>
                    <a:cubicBezTo>
                      <a:pt x="101" y="1"/>
                      <a:pt x="48" y="46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50" y="347"/>
                      <a:pt x="119" y="363"/>
                    </a:cubicBezTo>
                    <a:cubicBezTo>
                      <a:pt x="128" y="365"/>
                      <a:pt x="137" y="366"/>
                      <a:pt x="147" y="366"/>
                    </a:cubicBezTo>
                    <a:cubicBezTo>
                      <a:pt x="209" y="366"/>
                      <a:pt x="263" y="321"/>
                      <a:pt x="277" y="263"/>
                    </a:cubicBezTo>
                    <a:lnTo>
                      <a:pt x="293" y="155"/>
                    </a:lnTo>
                    <a:cubicBezTo>
                      <a:pt x="311" y="87"/>
                      <a:pt x="261" y="21"/>
                      <a:pt x="193" y="4"/>
                    </a:cubicBezTo>
                    <a:cubicBezTo>
                      <a:pt x="182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75"/>
              <p:cNvSpPr/>
              <p:nvPr/>
            </p:nvSpPr>
            <p:spPr>
              <a:xfrm>
                <a:off x="4582660" y="2487497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3" y="0"/>
                    </a:moveTo>
                    <a:cubicBezTo>
                      <a:pt x="105" y="0"/>
                      <a:pt x="49" y="45"/>
                      <a:pt x="41" y="104"/>
                    </a:cubicBezTo>
                    <a:lnTo>
                      <a:pt x="17" y="212"/>
                    </a:lnTo>
                    <a:cubicBezTo>
                      <a:pt x="0" y="278"/>
                      <a:pt x="51" y="345"/>
                      <a:pt x="117" y="363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8" y="366"/>
                      <a:pt x="261" y="320"/>
                      <a:pt x="275" y="262"/>
                    </a:cubicBezTo>
                    <a:lnTo>
                      <a:pt x="291" y="162"/>
                    </a:lnTo>
                    <a:cubicBezTo>
                      <a:pt x="309" y="86"/>
                      <a:pt x="267" y="20"/>
                      <a:pt x="191" y="4"/>
                    </a:cubicBezTo>
                    <a:cubicBezTo>
                      <a:pt x="182" y="1"/>
                      <a:pt x="172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5"/>
              <p:cNvSpPr/>
              <p:nvPr/>
            </p:nvSpPr>
            <p:spPr>
              <a:xfrm>
                <a:off x="4631568" y="2497132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69" y="1"/>
                    </a:moveTo>
                    <a:cubicBezTo>
                      <a:pt x="107" y="1"/>
                      <a:pt x="50" y="42"/>
                      <a:pt x="35" y="112"/>
                    </a:cubicBezTo>
                    <a:lnTo>
                      <a:pt x="9" y="213"/>
                    </a:lnTo>
                    <a:cubicBezTo>
                      <a:pt x="1" y="279"/>
                      <a:pt x="43" y="353"/>
                      <a:pt x="117" y="363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3" y="366"/>
                      <a:pt x="254" y="326"/>
                      <a:pt x="267" y="263"/>
                    </a:cubicBezTo>
                    <a:lnTo>
                      <a:pt x="294" y="162"/>
                    </a:lnTo>
                    <a:cubicBezTo>
                      <a:pt x="302" y="86"/>
                      <a:pt x="259" y="20"/>
                      <a:pt x="185" y="2"/>
                    </a:cubicBezTo>
                    <a:cubicBezTo>
                      <a:pt x="180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5"/>
              <p:cNvSpPr/>
              <p:nvPr/>
            </p:nvSpPr>
            <p:spPr>
              <a:xfrm>
                <a:off x="4679637" y="2507395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57" y="1"/>
                    </a:moveTo>
                    <a:cubicBezTo>
                      <a:pt x="99" y="1"/>
                      <a:pt x="49" y="41"/>
                      <a:pt x="35" y="104"/>
                    </a:cubicBezTo>
                    <a:lnTo>
                      <a:pt x="17" y="205"/>
                    </a:lnTo>
                    <a:cubicBezTo>
                      <a:pt x="1" y="281"/>
                      <a:pt x="43" y="347"/>
                      <a:pt x="117" y="365"/>
                    </a:cubicBezTo>
                    <a:cubicBezTo>
                      <a:pt x="123" y="366"/>
                      <a:pt x="128" y="366"/>
                      <a:pt x="134" y="366"/>
                    </a:cubicBezTo>
                    <a:cubicBezTo>
                      <a:pt x="196" y="366"/>
                      <a:pt x="253" y="325"/>
                      <a:pt x="268" y="255"/>
                    </a:cubicBezTo>
                    <a:lnTo>
                      <a:pt x="294" y="155"/>
                    </a:lnTo>
                    <a:cubicBezTo>
                      <a:pt x="302" y="88"/>
                      <a:pt x="260" y="14"/>
                      <a:pt x="185" y="4"/>
                    </a:cubicBezTo>
                    <a:cubicBezTo>
                      <a:pt x="176" y="2"/>
                      <a:pt x="166" y="1"/>
                      <a:pt x="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75"/>
              <p:cNvSpPr/>
              <p:nvPr/>
            </p:nvSpPr>
            <p:spPr>
              <a:xfrm>
                <a:off x="4727812" y="2517135"/>
                <a:ext cx="32466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4" extrusionOk="0">
                    <a:moveTo>
                      <a:pt x="165" y="0"/>
                    </a:moveTo>
                    <a:cubicBezTo>
                      <a:pt x="102" y="0"/>
                      <a:pt x="48" y="46"/>
                      <a:pt x="34" y="104"/>
                    </a:cubicBezTo>
                    <a:lnTo>
                      <a:pt x="18" y="204"/>
                    </a:lnTo>
                    <a:cubicBezTo>
                      <a:pt x="0" y="280"/>
                      <a:pt x="42" y="346"/>
                      <a:pt x="119" y="362"/>
                    </a:cubicBezTo>
                    <a:cubicBezTo>
                      <a:pt x="125" y="363"/>
                      <a:pt x="132" y="364"/>
                      <a:pt x="138" y="364"/>
                    </a:cubicBezTo>
                    <a:cubicBezTo>
                      <a:pt x="199" y="364"/>
                      <a:pt x="260" y="324"/>
                      <a:pt x="269" y="262"/>
                    </a:cubicBezTo>
                    <a:lnTo>
                      <a:pt x="293" y="154"/>
                    </a:lnTo>
                    <a:cubicBezTo>
                      <a:pt x="309" y="88"/>
                      <a:pt x="259" y="22"/>
                      <a:pt x="193" y="3"/>
                    </a:cubicBezTo>
                    <a:cubicBezTo>
                      <a:pt x="183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75"/>
              <p:cNvSpPr/>
              <p:nvPr/>
            </p:nvSpPr>
            <p:spPr>
              <a:xfrm>
                <a:off x="4786355" y="2529388"/>
                <a:ext cx="32675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0" extrusionOk="0">
                    <a:moveTo>
                      <a:pt x="162" y="1"/>
                    </a:moveTo>
                    <a:cubicBezTo>
                      <a:pt x="105" y="1"/>
                      <a:pt x="50" y="41"/>
                      <a:pt x="43" y="105"/>
                    </a:cubicBezTo>
                    <a:lnTo>
                      <a:pt x="19" y="205"/>
                    </a:lnTo>
                    <a:cubicBezTo>
                      <a:pt x="1" y="280"/>
                      <a:pt x="51" y="346"/>
                      <a:pt x="119" y="356"/>
                    </a:cubicBezTo>
                    <a:cubicBezTo>
                      <a:pt x="130" y="358"/>
                      <a:pt x="140" y="359"/>
                      <a:pt x="150" y="359"/>
                    </a:cubicBezTo>
                    <a:cubicBezTo>
                      <a:pt x="212" y="359"/>
                      <a:pt x="264" y="319"/>
                      <a:pt x="277" y="255"/>
                    </a:cubicBezTo>
                    <a:lnTo>
                      <a:pt x="294" y="155"/>
                    </a:lnTo>
                    <a:cubicBezTo>
                      <a:pt x="312" y="87"/>
                      <a:pt x="269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75"/>
              <p:cNvSpPr/>
              <p:nvPr/>
            </p:nvSpPr>
            <p:spPr>
              <a:xfrm>
                <a:off x="4835472" y="2539023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8" y="0"/>
                    </a:moveTo>
                    <a:cubicBezTo>
                      <a:pt x="101" y="0"/>
                      <a:pt x="49" y="46"/>
                      <a:pt x="33" y="103"/>
                    </a:cubicBezTo>
                    <a:lnTo>
                      <a:pt x="9" y="204"/>
                    </a:lnTo>
                    <a:cubicBezTo>
                      <a:pt x="1" y="280"/>
                      <a:pt x="43" y="346"/>
                      <a:pt x="117" y="364"/>
                    </a:cubicBezTo>
                    <a:cubicBezTo>
                      <a:pt x="123" y="365"/>
                      <a:pt x="128" y="365"/>
                      <a:pt x="133" y="365"/>
                    </a:cubicBezTo>
                    <a:cubicBezTo>
                      <a:pt x="194" y="365"/>
                      <a:pt x="253" y="324"/>
                      <a:pt x="268" y="254"/>
                    </a:cubicBezTo>
                    <a:lnTo>
                      <a:pt x="294" y="153"/>
                    </a:lnTo>
                    <a:cubicBezTo>
                      <a:pt x="302" y="87"/>
                      <a:pt x="260" y="13"/>
                      <a:pt x="183" y="3"/>
                    </a:cubicBezTo>
                    <a:cubicBezTo>
                      <a:pt x="175" y="1"/>
                      <a:pt x="167" y="0"/>
                      <a:pt x="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75"/>
              <p:cNvSpPr/>
              <p:nvPr/>
            </p:nvSpPr>
            <p:spPr>
              <a:xfrm>
                <a:off x="4883647" y="254865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4" y="0"/>
                    </a:moveTo>
                    <a:cubicBezTo>
                      <a:pt x="100" y="0"/>
                      <a:pt x="48" y="46"/>
                      <a:pt x="34" y="104"/>
                    </a:cubicBezTo>
                    <a:lnTo>
                      <a:pt x="16" y="204"/>
                    </a:lnTo>
                    <a:cubicBezTo>
                      <a:pt x="0" y="280"/>
                      <a:pt x="42" y="346"/>
                      <a:pt x="117" y="362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4" y="366"/>
                      <a:pt x="260" y="321"/>
                      <a:pt x="267" y="262"/>
                    </a:cubicBezTo>
                    <a:lnTo>
                      <a:pt x="293" y="154"/>
                    </a:lnTo>
                    <a:cubicBezTo>
                      <a:pt x="301" y="88"/>
                      <a:pt x="259" y="21"/>
                      <a:pt x="193" y="3"/>
                    </a:cubicBezTo>
                    <a:cubicBezTo>
                      <a:pt x="183" y="1"/>
                      <a:pt x="173" y="0"/>
                      <a:pt x="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75"/>
              <p:cNvSpPr/>
              <p:nvPr/>
            </p:nvSpPr>
            <p:spPr>
              <a:xfrm>
                <a:off x="4931717" y="2558502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6" y="1"/>
                      <a:pt x="49" y="41"/>
                      <a:pt x="35" y="102"/>
                    </a:cubicBezTo>
                    <a:lnTo>
                      <a:pt x="17" y="210"/>
                    </a:lnTo>
                    <a:cubicBezTo>
                      <a:pt x="0" y="278"/>
                      <a:pt x="51" y="344"/>
                      <a:pt x="117" y="360"/>
                    </a:cubicBezTo>
                    <a:cubicBezTo>
                      <a:pt x="126" y="363"/>
                      <a:pt x="136" y="364"/>
                      <a:pt x="145" y="364"/>
                    </a:cubicBezTo>
                    <a:cubicBezTo>
                      <a:pt x="204" y="364"/>
                      <a:pt x="260" y="319"/>
                      <a:pt x="267" y="260"/>
                    </a:cubicBezTo>
                    <a:lnTo>
                      <a:pt x="293" y="160"/>
                    </a:lnTo>
                    <a:cubicBezTo>
                      <a:pt x="309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75"/>
              <p:cNvSpPr/>
              <p:nvPr/>
            </p:nvSpPr>
            <p:spPr>
              <a:xfrm>
                <a:off x="4979786" y="2568137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8" y="1"/>
                      <a:pt x="50" y="42"/>
                      <a:pt x="43" y="110"/>
                    </a:cubicBezTo>
                    <a:lnTo>
                      <a:pt x="19" y="210"/>
                    </a:lnTo>
                    <a:cubicBezTo>
                      <a:pt x="1" y="277"/>
                      <a:pt x="51" y="353"/>
                      <a:pt x="119" y="361"/>
                    </a:cubicBezTo>
                    <a:cubicBezTo>
                      <a:pt x="130" y="363"/>
                      <a:pt x="141" y="364"/>
                      <a:pt x="151" y="364"/>
                    </a:cubicBezTo>
                    <a:cubicBezTo>
                      <a:pt x="212" y="364"/>
                      <a:pt x="262" y="325"/>
                      <a:pt x="277" y="260"/>
                    </a:cubicBezTo>
                    <a:lnTo>
                      <a:pt x="293" y="160"/>
                    </a:lnTo>
                    <a:cubicBezTo>
                      <a:pt x="310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75"/>
            <p:cNvGrpSpPr/>
            <p:nvPr/>
          </p:nvGrpSpPr>
          <p:grpSpPr>
            <a:xfrm>
              <a:off x="5146094" y="2601964"/>
              <a:ext cx="183064" cy="69120"/>
              <a:chOff x="5146094" y="2601964"/>
              <a:chExt cx="183064" cy="69120"/>
            </a:xfrm>
          </p:grpSpPr>
          <p:sp>
            <p:nvSpPr>
              <p:cNvPr id="772" name="Google Shape;772;p75"/>
              <p:cNvSpPr/>
              <p:nvPr/>
            </p:nvSpPr>
            <p:spPr>
              <a:xfrm>
                <a:off x="5146094" y="2601964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4"/>
                    </a:lnTo>
                    <a:cubicBezTo>
                      <a:pt x="1" y="280"/>
                      <a:pt x="51" y="347"/>
                      <a:pt x="117" y="365"/>
                    </a:cubicBezTo>
                    <a:cubicBezTo>
                      <a:pt x="127" y="367"/>
                      <a:pt x="137" y="368"/>
                      <a:pt x="146" y="368"/>
                    </a:cubicBezTo>
                    <a:cubicBezTo>
                      <a:pt x="210" y="368"/>
                      <a:pt x="262" y="322"/>
                      <a:pt x="276" y="264"/>
                    </a:cubicBezTo>
                    <a:lnTo>
                      <a:pt x="294" y="164"/>
                    </a:lnTo>
                    <a:cubicBezTo>
                      <a:pt x="310" y="88"/>
                      <a:pt x="268" y="22"/>
                      <a:pt x="193" y="4"/>
                    </a:cubicBezTo>
                    <a:cubicBezTo>
                      <a:pt x="185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75"/>
              <p:cNvSpPr/>
              <p:nvPr/>
            </p:nvSpPr>
            <p:spPr>
              <a:xfrm>
                <a:off x="5195106" y="261180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9" y="1"/>
                    </a:moveTo>
                    <a:cubicBezTo>
                      <a:pt x="108" y="1"/>
                      <a:pt x="49" y="42"/>
                      <a:pt x="34" y="110"/>
                    </a:cubicBezTo>
                    <a:lnTo>
                      <a:pt x="8" y="210"/>
                    </a:lnTo>
                    <a:cubicBezTo>
                      <a:pt x="0" y="279"/>
                      <a:pt x="42" y="353"/>
                      <a:pt x="119" y="361"/>
                    </a:cubicBezTo>
                    <a:cubicBezTo>
                      <a:pt x="129" y="364"/>
                      <a:pt x="139" y="365"/>
                      <a:pt x="149" y="365"/>
                    </a:cubicBezTo>
                    <a:cubicBezTo>
                      <a:pt x="204" y="365"/>
                      <a:pt x="254" y="325"/>
                      <a:pt x="269" y="261"/>
                    </a:cubicBezTo>
                    <a:lnTo>
                      <a:pt x="293" y="160"/>
                    </a:lnTo>
                    <a:cubicBezTo>
                      <a:pt x="301" y="86"/>
                      <a:pt x="259" y="20"/>
                      <a:pt x="185" y="2"/>
                    </a:cubicBezTo>
                    <a:cubicBezTo>
                      <a:pt x="179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75"/>
              <p:cNvSpPr/>
              <p:nvPr/>
            </p:nvSpPr>
            <p:spPr>
              <a:xfrm>
                <a:off x="5248412" y="2623014"/>
                <a:ext cx="32675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6" extrusionOk="0">
                    <a:moveTo>
                      <a:pt x="165" y="0"/>
                    </a:moveTo>
                    <a:cubicBezTo>
                      <a:pt x="102" y="0"/>
                      <a:pt x="49" y="46"/>
                      <a:pt x="35" y="103"/>
                    </a:cubicBezTo>
                    <a:lnTo>
                      <a:pt x="19" y="204"/>
                    </a:lnTo>
                    <a:cubicBezTo>
                      <a:pt x="1" y="280"/>
                      <a:pt x="43" y="346"/>
                      <a:pt x="119" y="364"/>
                    </a:cubicBezTo>
                    <a:cubicBezTo>
                      <a:pt x="124" y="365"/>
                      <a:pt x="130" y="365"/>
                      <a:pt x="135" y="365"/>
                    </a:cubicBezTo>
                    <a:cubicBezTo>
                      <a:pt x="197" y="365"/>
                      <a:pt x="262" y="325"/>
                      <a:pt x="269" y="264"/>
                    </a:cubicBezTo>
                    <a:lnTo>
                      <a:pt x="293" y="154"/>
                    </a:lnTo>
                    <a:cubicBezTo>
                      <a:pt x="311" y="87"/>
                      <a:pt x="261" y="21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75"/>
              <p:cNvSpPr/>
              <p:nvPr/>
            </p:nvSpPr>
            <p:spPr>
              <a:xfrm>
                <a:off x="5296692" y="2632649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80"/>
                      <a:pt x="51" y="346"/>
                      <a:pt x="117" y="362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09" y="366"/>
                      <a:pt x="262" y="321"/>
                      <a:pt x="276" y="262"/>
                    </a:cubicBezTo>
                    <a:lnTo>
                      <a:pt x="292" y="154"/>
                    </a:lnTo>
                    <a:cubicBezTo>
                      <a:pt x="310" y="88"/>
                      <a:pt x="260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6" name="Google Shape;776;p75"/>
            <p:cNvGrpSpPr/>
            <p:nvPr/>
          </p:nvGrpSpPr>
          <p:grpSpPr>
            <a:xfrm>
              <a:off x="4027814" y="2450004"/>
              <a:ext cx="2714537" cy="649521"/>
              <a:chOff x="4027814" y="2450004"/>
              <a:chExt cx="2714537" cy="649521"/>
            </a:xfrm>
          </p:grpSpPr>
          <p:sp>
            <p:nvSpPr>
              <p:cNvPr id="777" name="Google Shape;777;p75"/>
              <p:cNvSpPr/>
              <p:nvPr/>
            </p:nvSpPr>
            <p:spPr>
              <a:xfrm>
                <a:off x="4810966" y="2606677"/>
                <a:ext cx="1716170" cy="422890"/>
              </a:xfrm>
              <a:custGeom>
                <a:avLst/>
                <a:gdLst/>
                <a:ahLst/>
                <a:cxnLst/>
                <a:rect l="l" t="t" r="r" b="b"/>
                <a:pathLst>
                  <a:path w="16387" h="4038" extrusionOk="0">
                    <a:moveTo>
                      <a:pt x="343" y="1"/>
                    </a:moveTo>
                    <a:lnTo>
                      <a:pt x="0" y="745"/>
                    </a:lnTo>
                    <a:lnTo>
                      <a:pt x="16386" y="4038"/>
                    </a:lnTo>
                    <a:lnTo>
                      <a:pt x="3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75"/>
              <p:cNvSpPr/>
              <p:nvPr/>
            </p:nvSpPr>
            <p:spPr>
              <a:xfrm>
                <a:off x="5974069" y="2619139"/>
                <a:ext cx="67633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1671" extrusionOk="0">
                    <a:moveTo>
                      <a:pt x="241" y="0"/>
                    </a:moveTo>
                    <a:lnTo>
                      <a:pt x="0" y="467"/>
                    </a:lnTo>
                    <a:lnTo>
                      <a:pt x="6458" y="1671"/>
                    </a:lnTo>
                    <a:lnTo>
                      <a:pt x="6458" y="1671"/>
                    </a:lnTo>
                    <a:lnTo>
                      <a:pt x="24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75"/>
              <p:cNvSpPr/>
              <p:nvPr/>
            </p:nvSpPr>
            <p:spPr>
              <a:xfrm>
                <a:off x="5145256" y="2889441"/>
                <a:ext cx="751001" cy="210083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2006" extrusionOk="0">
                    <a:moveTo>
                      <a:pt x="133" y="0"/>
                    </a:moveTo>
                    <a:lnTo>
                      <a:pt x="1" y="309"/>
                    </a:lnTo>
                    <a:lnTo>
                      <a:pt x="7170" y="2005"/>
                    </a:lnTo>
                    <a:lnTo>
                      <a:pt x="1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75"/>
              <p:cNvSpPr/>
              <p:nvPr/>
            </p:nvSpPr>
            <p:spPr>
              <a:xfrm>
                <a:off x="5727226" y="2450004"/>
                <a:ext cx="1015124" cy="23637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257" extrusionOk="0">
                    <a:moveTo>
                      <a:pt x="183" y="1"/>
                    </a:moveTo>
                    <a:lnTo>
                      <a:pt x="1" y="412"/>
                    </a:lnTo>
                    <a:lnTo>
                      <a:pt x="9693" y="2257"/>
                    </a:lnTo>
                    <a:lnTo>
                      <a:pt x="1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75"/>
              <p:cNvSpPr/>
              <p:nvPr/>
            </p:nvSpPr>
            <p:spPr>
              <a:xfrm>
                <a:off x="4027814" y="2590130"/>
                <a:ext cx="852377" cy="22862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2183" extrusionOk="0">
                    <a:moveTo>
                      <a:pt x="275" y="0"/>
                    </a:moveTo>
                    <a:lnTo>
                      <a:pt x="0" y="618"/>
                    </a:lnTo>
                    <a:lnTo>
                      <a:pt x="8138" y="2182"/>
                    </a:lnTo>
                    <a:lnTo>
                      <a:pt x="2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6" name="Google Shape;667;p73">
            <a:extLst>
              <a:ext uri="{FF2B5EF4-FFF2-40B4-BE49-F238E27FC236}">
                <a16:creationId xmlns:a16="http://schemas.microsoft.com/office/drawing/2014/main" id="{07F8FF59-C307-4904-B71D-D5A74B45C832}"/>
              </a:ext>
            </a:extLst>
          </p:cNvPr>
          <p:cNvSpPr txBox="1">
            <a:spLocks/>
          </p:cNvSpPr>
          <p:nvPr/>
        </p:nvSpPr>
        <p:spPr>
          <a:xfrm>
            <a:off x="3766132" y="1061393"/>
            <a:ext cx="50715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Understanding &amp;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Analysis &amp; 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Modelling &amp; Clustering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7"/>
          <p:cNvSpPr txBox="1">
            <a:spLocks noGrp="1"/>
          </p:cNvSpPr>
          <p:nvPr>
            <p:ph type="title" idx="2"/>
          </p:nvPr>
        </p:nvSpPr>
        <p:spPr>
          <a:xfrm>
            <a:off x="0" y="37859"/>
            <a:ext cx="4646209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: Segmentation</a:t>
            </a:r>
            <a:endParaRPr dirty="0"/>
          </a:p>
        </p:txBody>
      </p:sp>
      <p:grpSp>
        <p:nvGrpSpPr>
          <p:cNvPr id="799" name="Google Shape;799;p77"/>
          <p:cNvGrpSpPr/>
          <p:nvPr/>
        </p:nvGrpSpPr>
        <p:grpSpPr>
          <a:xfrm>
            <a:off x="3150866" y="119499"/>
            <a:ext cx="5400709" cy="1194860"/>
            <a:chOff x="176650" y="2228775"/>
            <a:chExt cx="3385600" cy="1730200"/>
          </a:xfrm>
        </p:grpSpPr>
        <p:sp>
          <p:nvSpPr>
            <p:cNvPr id="800" name="Google Shape;800;p77"/>
            <p:cNvSpPr/>
            <p:nvPr/>
          </p:nvSpPr>
          <p:spPr>
            <a:xfrm>
              <a:off x="2251025" y="2962700"/>
              <a:ext cx="1311225" cy="533850"/>
            </a:xfrm>
            <a:custGeom>
              <a:avLst/>
              <a:gdLst/>
              <a:ahLst/>
              <a:cxnLst/>
              <a:rect l="l" t="t" r="r" b="b"/>
              <a:pathLst>
                <a:path w="52449" h="21354" extrusionOk="0">
                  <a:moveTo>
                    <a:pt x="18798" y="0"/>
                  </a:moveTo>
                  <a:lnTo>
                    <a:pt x="1" y="12749"/>
                  </a:lnTo>
                  <a:lnTo>
                    <a:pt x="52449" y="21354"/>
                  </a:lnTo>
                  <a:lnTo>
                    <a:pt x="48138" y="16358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7"/>
            <p:cNvSpPr/>
            <p:nvPr/>
          </p:nvSpPr>
          <p:spPr>
            <a:xfrm>
              <a:off x="2426475" y="3461850"/>
              <a:ext cx="1007975" cy="497125"/>
            </a:xfrm>
            <a:custGeom>
              <a:avLst/>
              <a:gdLst/>
              <a:ahLst/>
              <a:cxnLst/>
              <a:rect l="l" t="t" r="r" b="b"/>
              <a:pathLst>
                <a:path w="40319" h="19885" extrusionOk="0">
                  <a:moveTo>
                    <a:pt x="36726" y="1"/>
                  </a:moveTo>
                  <a:cubicBezTo>
                    <a:pt x="35974" y="385"/>
                    <a:pt x="34721" y="2140"/>
                    <a:pt x="34721" y="2140"/>
                  </a:cubicBezTo>
                  <a:cubicBezTo>
                    <a:pt x="34721" y="2140"/>
                    <a:pt x="34971" y="1505"/>
                    <a:pt x="33718" y="1388"/>
                  </a:cubicBezTo>
                  <a:cubicBezTo>
                    <a:pt x="33693" y="1385"/>
                    <a:pt x="33668" y="1384"/>
                    <a:pt x="33641" y="1384"/>
                  </a:cubicBezTo>
                  <a:cubicBezTo>
                    <a:pt x="32372" y="1384"/>
                    <a:pt x="29725" y="4495"/>
                    <a:pt x="29725" y="4495"/>
                  </a:cubicBezTo>
                  <a:cubicBezTo>
                    <a:pt x="29725" y="4495"/>
                    <a:pt x="30654" y="3102"/>
                    <a:pt x="29382" y="3102"/>
                  </a:cubicBezTo>
                  <a:cubicBezTo>
                    <a:pt x="29333" y="3102"/>
                    <a:pt x="29280" y="3104"/>
                    <a:pt x="29224" y="3109"/>
                  </a:cubicBezTo>
                  <a:cubicBezTo>
                    <a:pt x="27737" y="3242"/>
                    <a:pt x="25732" y="6350"/>
                    <a:pt x="25732" y="6350"/>
                  </a:cubicBezTo>
                  <a:cubicBezTo>
                    <a:pt x="25732" y="6350"/>
                    <a:pt x="25989" y="5005"/>
                    <a:pt x="24843" y="5005"/>
                  </a:cubicBezTo>
                  <a:cubicBezTo>
                    <a:pt x="24590" y="5005"/>
                    <a:pt x="24268" y="5070"/>
                    <a:pt x="23860" y="5231"/>
                  </a:cubicBezTo>
                  <a:cubicBezTo>
                    <a:pt x="21621" y="6083"/>
                    <a:pt x="20368" y="8840"/>
                    <a:pt x="20368" y="8840"/>
                  </a:cubicBezTo>
                  <a:cubicBezTo>
                    <a:pt x="20368" y="8840"/>
                    <a:pt x="19680" y="7775"/>
                    <a:pt x="18921" y="7775"/>
                  </a:cubicBezTo>
                  <a:cubicBezTo>
                    <a:pt x="18819" y="7775"/>
                    <a:pt x="18716" y="7794"/>
                    <a:pt x="18614" y="7837"/>
                  </a:cubicBezTo>
                  <a:cubicBezTo>
                    <a:pt x="17728" y="8221"/>
                    <a:pt x="17110" y="10477"/>
                    <a:pt x="17110" y="10477"/>
                  </a:cubicBezTo>
                  <a:cubicBezTo>
                    <a:pt x="17110" y="10477"/>
                    <a:pt x="16636" y="10209"/>
                    <a:pt x="16087" y="10209"/>
                  </a:cubicBezTo>
                  <a:cubicBezTo>
                    <a:pt x="15886" y="10209"/>
                    <a:pt x="15674" y="10245"/>
                    <a:pt x="15472" y="10343"/>
                  </a:cubicBezTo>
                  <a:cubicBezTo>
                    <a:pt x="14721" y="10728"/>
                    <a:pt x="13601" y="12348"/>
                    <a:pt x="13601" y="12348"/>
                  </a:cubicBezTo>
                  <a:lnTo>
                    <a:pt x="0" y="19884"/>
                  </a:lnTo>
                  <a:lnTo>
                    <a:pt x="40318" y="736"/>
                  </a:lnTo>
                  <a:lnTo>
                    <a:pt x="36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7"/>
            <p:cNvSpPr/>
            <p:nvPr/>
          </p:nvSpPr>
          <p:spPr>
            <a:xfrm>
              <a:off x="1482850" y="3324025"/>
              <a:ext cx="1240225" cy="594000"/>
            </a:xfrm>
            <a:custGeom>
              <a:avLst/>
              <a:gdLst/>
              <a:ahLst/>
              <a:cxnLst/>
              <a:rect l="l" t="t" r="r" b="b"/>
              <a:pathLst>
                <a:path w="49609" h="23760" extrusionOk="0">
                  <a:moveTo>
                    <a:pt x="46584" y="0"/>
                  </a:moveTo>
                  <a:cubicBezTo>
                    <a:pt x="45949" y="318"/>
                    <a:pt x="44930" y="1754"/>
                    <a:pt x="44930" y="1754"/>
                  </a:cubicBezTo>
                  <a:cubicBezTo>
                    <a:pt x="44930" y="1754"/>
                    <a:pt x="45114" y="1237"/>
                    <a:pt x="44095" y="1136"/>
                  </a:cubicBezTo>
                  <a:cubicBezTo>
                    <a:pt x="44076" y="1134"/>
                    <a:pt x="44057" y="1133"/>
                    <a:pt x="44037" y="1133"/>
                  </a:cubicBezTo>
                  <a:cubicBezTo>
                    <a:pt x="42992" y="1133"/>
                    <a:pt x="40786" y="3709"/>
                    <a:pt x="40786" y="3709"/>
                  </a:cubicBezTo>
                  <a:cubicBezTo>
                    <a:pt x="40786" y="3709"/>
                    <a:pt x="41542" y="2567"/>
                    <a:pt x="40504" y="2567"/>
                  </a:cubicBezTo>
                  <a:cubicBezTo>
                    <a:pt x="40462" y="2567"/>
                    <a:pt x="40417" y="2569"/>
                    <a:pt x="40369" y="2573"/>
                  </a:cubicBezTo>
                  <a:cubicBezTo>
                    <a:pt x="39149" y="2673"/>
                    <a:pt x="37495" y="5247"/>
                    <a:pt x="37495" y="5247"/>
                  </a:cubicBezTo>
                  <a:cubicBezTo>
                    <a:pt x="37495" y="5247"/>
                    <a:pt x="37707" y="4139"/>
                    <a:pt x="36760" y="4139"/>
                  </a:cubicBezTo>
                  <a:cubicBezTo>
                    <a:pt x="36549" y="4139"/>
                    <a:pt x="36281" y="4194"/>
                    <a:pt x="35941" y="4328"/>
                  </a:cubicBezTo>
                  <a:cubicBezTo>
                    <a:pt x="34086" y="5046"/>
                    <a:pt x="33067" y="7318"/>
                    <a:pt x="33067" y="7318"/>
                  </a:cubicBezTo>
                  <a:cubicBezTo>
                    <a:pt x="33067" y="7318"/>
                    <a:pt x="32525" y="6428"/>
                    <a:pt x="31894" y="6428"/>
                  </a:cubicBezTo>
                  <a:cubicBezTo>
                    <a:pt x="31807" y="6428"/>
                    <a:pt x="31719" y="6445"/>
                    <a:pt x="31630" y="6483"/>
                  </a:cubicBezTo>
                  <a:cubicBezTo>
                    <a:pt x="30912" y="6800"/>
                    <a:pt x="30394" y="8655"/>
                    <a:pt x="30394" y="8655"/>
                  </a:cubicBezTo>
                  <a:cubicBezTo>
                    <a:pt x="30394" y="8655"/>
                    <a:pt x="30025" y="8436"/>
                    <a:pt x="29581" y="8436"/>
                  </a:cubicBezTo>
                  <a:cubicBezTo>
                    <a:pt x="29412" y="8436"/>
                    <a:pt x="29232" y="8467"/>
                    <a:pt x="29057" y="8555"/>
                  </a:cubicBezTo>
                  <a:cubicBezTo>
                    <a:pt x="28439" y="8856"/>
                    <a:pt x="27520" y="10192"/>
                    <a:pt x="27520" y="10192"/>
                  </a:cubicBezTo>
                  <a:lnTo>
                    <a:pt x="1" y="23760"/>
                  </a:lnTo>
                  <a:lnTo>
                    <a:pt x="1" y="23760"/>
                  </a:lnTo>
                  <a:lnTo>
                    <a:pt x="49608" y="618"/>
                  </a:lnTo>
                  <a:lnTo>
                    <a:pt x="46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7"/>
            <p:cNvSpPr/>
            <p:nvPr/>
          </p:nvSpPr>
          <p:spPr>
            <a:xfrm>
              <a:off x="2251025" y="2996950"/>
              <a:ext cx="1311225" cy="500025"/>
            </a:xfrm>
            <a:custGeom>
              <a:avLst/>
              <a:gdLst/>
              <a:ahLst/>
              <a:cxnLst/>
              <a:rect l="l" t="t" r="r" b="b"/>
              <a:pathLst>
                <a:path w="52449" h="20001" extrusionOk="0">
                  <a:moveTo>
                    <a:pt x="18380" y="0"/>
                  </a:moveTo>
                  <a:lnTo>
                    <a:pt x="1" y="11396"/>
                  </a:lnTo>
                  <a:lnTo>
                    <a:pt x="52449" y="20000"/>
                  </a:lnTo>
                  <a:cubicBezTo>
                    <a:pt x="51998" y="18062"/>
                    <a:pt x="50728" y="16425"/>
                    <a:pt x="48974" y="15539"/>
                  </a:cubicBezTo>
                  <a:lnTo>
                    <a:pt x="18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7"/>
            <p:cNvSpPr/>
            <p:nvPr/>
          </p:nvSpPr>
          <p:spPr>
            <a:xfrm>
              <a:off x="1252275" y="3541225"/>
              <a:ext cx="477050" cy="146225"/>
            </a:xfrm>
            <a:custGeom>
              <a:avLst/>
              <a:gdLst/>
              <a:ahLst/>
              <a:cxnLst/>
              <a:rect l="l" t="t" r="r" b="b"/>
              <a:pathLst>
                <a:path w="19082" h="5849" extrusionOk="0">
                  <a:moveTo>
                    <a:pt x="12900" y="1"/>
                  </a:moveTo>
                  <a:lnTo>
                    <a:pt x="1" y="2423"/>
                  </a:lnTo>
                  <a:lnTo>
                    <a:pt x="16826" y="5848"/>
                  </a:lnTo>
                  <a:lnTo>
                    <a:pt x="19082" y="4579"/>
                  </a:lnTo>
                  <a:lnTo>
                    <a:pt x="1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7"/>
            <p:cNvSpPr/>
            <p:nvPr/>
          </p:nvSpPr>
          <p:spPr>
            <a:xfrm>
              <a:off x="1252275" y="3549150"/>
              <a:ext cx="477050" cy="138300"/>
            </a:xfrm>
            <a:custGeom>
              <a:avLst/>
              <a:gdLst/>
              <a:ahLst/>
              <a:cxnLst/>
              <a:rect l="l" t="t" r="r" b="b"/>
              <a:pathLst>
                <a:path w="19082" h="5532" extrusionOk="0">
                  <a:moveTo>
                    <a:pt x="12448" y="1"/>
                  </a:moveTo>
                  <a:lnTo>
                    <a:pt x="1" y="2106"/>
                  </a:lnTo>
                  <a:lnTo>
                    <a:pt x="16826" y="5531"/>
                  </a:lnTo>
                  <a:lnTo>
                    <a:pt x="19082" y="426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7"/>
            <p:cNvSpPr/>
            <p:nvPr/>
          </p:nvSpPr>
          <p:spPr>
            <a:xfrm>
              <a:off x="988700" y="2228775"/>
              <a:ext cx="2458700" cy="1404700"/>
            </a:xfrm>
            <a:custGeom>
              <a:avLst/>
              <a:gdLst/>
              <a:ahLst/>
              <a:cxnLst/>
              <a:rect l="l" t="t" r="r" b="b"/>
              <a:pathLst>
                <a:path w="98348" h="56188" extrusionOk="0">
                  <a:moveTo>
                    <a:pt x="83828" y="0"/>
                  </a:moveTo>
                  <a:cubicBezTo>
                    <a:pt x="77866" y="0"/>
                    <a:pt x="72048" y="4278"/>
                    <a:pt x="72048" y="4278"/>
                  </a:cubicBezTo>
                  <a:lnTo>
                    <a:pt x="6350" y="47954"/>
                  </a:lnTo>
                  <a:lnTo>
                    <a:pt x="1538" y="52281"/>
                  </a:lnTo>
                  <a:lnTo>
                    <a:pt x="385" y="54219"/>
                  </a:lnTo>
                  <a:cubicBezTo>
                    <a:pt x="0" y="54905"/>
                    <a:pt x="301" y="55757"/>
                    <a:pt x="1036" y="56041"/>
                  </a:cubicBezTo>
                  <a:cubicBezTo>
                    <a:pt x="1306" y="56134"/>
                    <a:pt x="1576" y="56187"/>
                    <a:pt x="1845" y="56187"/>
                  </a:cubicBezTo>
                  <a:cubicBezTo>
                    <a:pt x="1960" y="56187"/>
                    <a:pt x="2075" y="56178"/>
                    <a:pt x="2189" y="56158"/>
                  </a:cubicBezTo>
                  <a:lnTo>
                    <a:pt x="23743" y="53167"/>
                  </a:lnTo>
                  <a:cubicBezTo>
                    <a:pt x="26751" y="52749"/>
                    <a:pt x="29675" y="51897"/>
                    <a:pt x="32415" y="50610"/>
                  </a:cubicBezTo>
                  <a:lnTo>
                    <a:pt x="43977" y="45180"/>
                  </a:lnTo>
                  <a:cubicBezTo>
                    <a:pt x="43977" y="45180"/>
                    <a:pt x="52883" y="44261"/>
                    <a:pt x="62106" y="37628"/>
                  </a:cubicBezTo>
                  <a:cubicBezTo>
                    <a:pt x="70260" y="31780"/>
                    <a:pt x="69542" y="29240"/>
                    <a:pt x="69542" y="29240"/>
                  </a:cubicBezTo>
                  <a:cubicBezTo>
                    <a:pt x="69542" y="29240"/>
                    <a:pt x="91179" y="15239"/>
                    <a:pt x="94989" y="8672"/>
                  </a:cubicBezTo>
                  <a:cubicBezTo>
                    <a:pt x="98347" y="2857"/>
                    <a:pt x="90093" y="2089"/>
                    <a:pt x="90093" y="2089"/>
                  </a:cubicBezTo>
                  <a:cubicBezTo>
                    <a:pt x="88165" y="561"/>
                    <a:pt x="85987" y="0"/>
                    <a:pt x="8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7"/>
            <p:cNvSpPr/>
            <p:nvPr/>
          </p:nvSpPr>
          <p:spPr>
            <a:xfrm>
              <a:off x="1360475" y="2478375"/>
              <a:ext cx="1416075" cy="918800"/>
            </a:xfrm>
            <a:custGeom>
              <a:avLst/>
              <a:gdLst/>
              <a:ahLst/>
              <a:cxnLst/>
              <a:rect l="l" t="t" r="r" b="b"/>
              <a:pathLst>
                <a:path w="56643" h="36752" extrusionOk="0">
                  <a:moveTo>
                    <a:pt x="56071" y="0"/>
                  </a:moveTo>
                  <a:cubicBezTo>
                    <a:pt x="55972" y="0"/>
                    <a:pt x="55866" y="30"/>
                    <a:pt x="55757" y="92"/>
                  </a:cubicBezTo>
                  <a:cubicBezTo>
                    <a:pt x="55389" y="325"/>
                    <a:pt x="55138" y="910"/>
                    <a:pt x="55188" y="1378"/>
                  </a:cubicBezTo>
                  <a:cubicBezTo>
                    <a:pt x="55248" y="1700"/>
                    <a:pt x="55452" y="1894"/>
                    <a:pt x="55698" y="1894"/>
                  </a:cubicBezTo>
                  <a:cubicBezTo>
                    <a:pt x="55797" y="1894"/>
                    <a:pt x="55902" y="1863"/>
                    <a:pt x="56007" y="1796"/>
                  </a:cubicBezTo>
                  <a:cubicBezTo>
                    <a:pt x="56375" y="1562"/>
                    <a:pt x="56642" y="977"/>
                    <a:pt x="56575" y="509"/>
                  </a:cubicBezTo>
                  <a:cubicBezTo>
                    <a:pt x="56516" y="186"/>
                    <a:pt x="56319" y="0"/>
                    <a:pt x="56071" y="0"/>
                  </a:cubicBezTo>
                  <a:close/>
                  <a:moveTo>
                    <a:pt x="51840" y="2686"/>
                  </a:moveTo>
                  <a:cubicBezTo>
                    <a:pt x="51734" y="2686"/>
                    <a:pt x="51617" y="2723"/>
                    <a:pt x="51496" y="2798"/>
                  </a:cubicBezTo>
                  <a:cubicBezTo>
                    <a:pt x="51128" y="3032"/>
                    <a:pt x="50878" y="3617"/>
                    <a:pt x="50928" y="4068"/>
                  </a:cubicBezTo>
                  <a:cubicBezTo>
                    <a:pt x="50987" y="4399"/>
                    <a:pt x="51187" y="4587"/>
                    <a:pt x="51430" y="4587"/>
                  </a:cubicBezTo>
                  <a:cubicBezTo>
                    <a:pt x="51531" y="4587"/>
                    <a:pt x="51639" y="4555"/>
                    <a:pt x="51747" y="4486"/>
                  </a:cubicBezTo>
                  <a:cubicBezTo>
                    <a:pt x="52114" y="4252"/>
                    <a:pt x="52381" y="3667"/>
                    <a:pt x="52315" y="3216"/>
                  </a:cubicBezTo>
                  <a:cubicBezTo>
                    <a:pt x="52268" y="2878"/>
                    <a:pt x="52083" y="2686"/>
                    <a:pt x="51840" y="2686"/>
                  </a:cubicBezTo>
                  <a:close/>
                  <a:moveTo>
                    <a:pt x="47596" y="5360"/>
                  </a:moveTo>
                  <a:cubicBezTo>
                    <a:pt x="47490" y="5360"/>
                    <a:pt x="47373" y="5396"/>
                    <a:pt x="47252" y="5472"/>
                  </a:cubicBezTo>
                  <a:cubicBezTo>
                    <a:pt x="46884" y="5706"/>
                    <a:pt x="46634" y="6290"/>
                    <a:pt x="46684" y="6742"/>
                  </a:cubicBezTo>
                  <a:cubicBezTo>
                    <a:pt x="46743" y="7072"/>
                    <a:pt x="46943" y="7261"/>
                    <a:pt x="47186" y="7261"/>
                  </a:cubicBezTo>
                  <a:cubicBezTo>
                    <a:pt x="47287" y="7261"/>
                    <a:pt x="47395" y="7228"/>
                    <a:pt x="47503" y="7159"/>
                  </a:cubicBezTo>
                  <a:cubicBezTo>
                    <a:pt x="47887" y="6925"/>
                    <a:pt x="48137" y="6341"/>
                    <a:pt x="48071" y="5889"/>
                  </a:cubicBezTo>
                  <a:cubicBezTo>
                    <a:pt x="48024" y="5551"/>
                    <a:pt x="47839" y="5360"/>
                    <a:pt x="47596" y="5360"/>
                  </a:cubicBezTo>
                  <a:close/>
                  <a:moveTo>
                    <a:pt x="43344" y="8044"/>
                  </a:moveTo>
                  <a:cubicBezTo>
                    <a:pt x="43242" y="8044"/>
                    <a:pt x="43133" y="8076"/>
                    <a:pt x="43025" y="8145"/>
                  </a:cubicBezTo>
                  <a:cubicBezTo>
                    <a:pt x="42640" y="8379"/>
                    <a:pt x="42390" y="8947"/>
                    <a:pt x="42457" y="9415"/>
                  </a:cubicBezTo>
                  <a:cubicBezTo>
                    <a:pt x="42516" y="9745"/>
                    <a:pt x="42708" y="9934"/>
                    <a:pt x="42951" y="9934"/>
                  </a:cubicBezTo>
                  <a:cubicBezTo>
                    <a:pt x="43052" y="9934"/>
                    <a:pt x="43162" y="9901"/>
                    <a:pt x="43275" y="9833"/>
                  </a:cubicBezTo>
                  <a:cubicBezTo>
                    <a:pt x="43643" y="9599"/>
                    <a:pt x="43894" y="9014"/>
                    <a:pt x="43827" y="8563"/>
                  </a:cubicBezTo>
                  <a:cubicBezTo>
                    <a:pt x="43791" y="8232"/>
                    <a:pt x="43589" y="8044"/>
                    <a:pt x="43344" y="8044"/>
                  </a:cubicBezTo>
                  <a:close/>
                  <a:moveTo>
                    <a:pt x="39110" y="10723"/>
                  </a:moveTo>
                  <a:cubicBezTo>
                    <a:pt x="39005" y="10723"/>
                    <a:pt x="38892" y="10759"/>
                    <a:pt x="38781" y="10835"/>
                  </a:cubicBezTo>
                  <a:cubicBezTo>
                    <a:pt x="38396" y="11069"/>
                    <a:pt x="38146" y="11654"/>
                    <a:pt x="38213" y="12105"/>
                  </a:cubicBezTo>
                  <a:cubicBezTo>
                    <a:pt x="38272" y="12435"/>
                    <a:pt x="38464" y="12624"/>
                    <a:pt x="38707" y="12624"/>
                  </a:cubicBezTo>
                  <a:cubicBezTo>
                    <a:pt x="38808" y="12624"/>
                    <a:pt x="38918" y="12591"/>
                    <a:pt x="39031" y="12523"/>
                  </a:cubicBezTo>
                  <a:cubicBezTo>
                    <a:pt x="39399" y="12305"/>
                    <a:pt x="39650" y="11721"/>
                    <a:pt x="39599" y="11253"/>
                  </a:cubicBezTo>
                  <a:cubicBezTo>
                    <a:pt x="39553" y="10915"/>
                    <a:pt x="39352" y="10723"/>
                    <a:pt x="39110" y="10723"/>
                  </a:cubicBezTo>
                  <a:close/>
                  <a:moveTo>
                    <a:pt x="34873" y="13397"/>
                  </a:moveTo>
                  <a:cubicBezTo>
                    <a:pt x="34768" y="13397"/>
                    <a:pt x="34653" y="13433"/>
                    <a:pt x="34537" y="13509"/>
                  </a:cubicBezTo>
                  <a:cubicBezTo>
                    <a:pt x="34169" y="13742"/>
                    <a:pt x="33918" y="14327"/>
                    <a:pt x="33969" y="14778"/>
                  </a:cubicBezTo>
                  <a:cubicBezTo>
                    <a:pt x="34016" y="15109"/>
                    <a:pt x="34221" y="15297"/>
                    <a:pt x="34467" y="15297"/>
                  </a:cubicBezTo>
                  <a:cubicBezTo>
                    <a:pt x="34570" y="15297"/>
                    <a:pt x="34679" y="15265"/>
                    <a:pt x="34787" y="15196"/>
                  </a:cubicBezTo>
                  <a:cubicBezTo>
                    <a:pt x="35155" y="14979"/>
                    <a:pt x="35406" y="14394"/>
                    <a:pt x="35355" y="13926"/>
                  </a:cubicBezTo>
                  <a:cubicBezTo>
                    <a:pt x="35309" y="13588"/>
                    <a:pt x="35116" y="13397"/>
                    <a:pt x="34873" y="13397"/>
                  </a:cubicBezTo>
                  <a:close/>
                  <a:moveTo>
                    <a:pt x="30612" y="16083"/>
                  </a:moveTo>
                  <a:cubicBezTo>
                    <a:pt x="30512" y="16083"/>
                    <a:pt x="30403" y="16115"/>
                    <a:pt x="30293" y="16182"/>
                  </a:cubicBezTo>
                  <a:cubicBezTo>
                    <a:pt x="29925" y="16416"/>
                    <a:pt x="29675" y="17001"/>
                    <a:pt x="29741" y="17452"/>
                  </a:cubicBezTo>
                  <a:cubicBezTo>
                    <a:pt x="29800" y="17782"/>
                    <a:pt x="29993" y="17971"/>
                    <a:pt x="30230" y="17971"/>
                  </a:cubicBezTo>
                  <a:cubicBezTo>
                    <a:pt x="30329" y="17971"/>
                    <a:pt x="30435" y="17938"/>
                    <a:pt x="30543" y="17869"/>
                  </a:cubicBezTo>
                  <a:cubicBezTo>
                    <a:pt x="30928" y="17652"/>
                    <a:pt x="31178" y="17067"/>
                    <a:pt x="31111" y="16600"/>
                  </a:cubicBezTo>
                  <a:cubicBezTo>
                    <a:pt x="31064" y="16278"/>
                    <a:pt x="30863" y="16083"/>
                    <a:pt x="30612" y="16083"/>
                  </a:cubicBezTo>
                  <a:close/>
                  <a:moveTo>
                    <a:pt x="26387" y="18763"/>
                  </a:moveTo>
                  <a:cubicBezTo>
                    <a:pt x="26284" y="18763"/>
                    <a:pt x="26174" y="18798"/>
                    <a:pt x="26065" y="18872"/>
                  </a:cubicBezTo>
                  <a:cubicBezTo>
                    <a:pt x="25681" y="19106"/>
                    <a:pt x="25431" y="19691"/>
                    <a:pt x="25497" y="20159"/>
                  </a:cubicBezTo>
                  <a:cubicBezTo>
                    <a:pt x="25557" y="20481"/>
                    <a:pt x="25754" y="20667"/>
                    <a:pt x="25996" y="20667"/>
                  </a:cubicBezTo>
                  <a:cubicBezTo>
                    <a:pt x="26092" y="20667"/>
                    <a:pt x="26195" y="20638"/>
                    <a:pt x="26299" y="20576"/>
                  </a:cubicBezTo>
                  <a:cubicBezTo>
                    <a:pt x="26684" y="20342"/>
                    <a:pt x="26934" y="19757"/>
                    <a:pt x="26867" y="19290"/>
                  </a:cubicBezTo>
                  <a:cubicBezTo>
                    <a:pt x="26832" y="18960"/>
                    <a:pt x="26631" y="18763"/>
                    <a:pt x="26387" y="18763"/>
                  </a:cubicBezTo>
                  <a:close/>
                  <a:moveTo>
                    <a:pt x="22143" y="21437"/>
                  </a:moveTo>
                  <a:cubicBezTo>
                    <a:pt x="22040" y="21437"/>
                    <a:pt x="21930" y="21471"/>
                    <a:pt x="21821" y="21545"/>
                  </a:cubicBezTo>
                  <a:cubicBezTo>
                    <a:pt x="21437" y="21779"/>
                    <a:pt x="21187" y="22364"/>
                    <a:pt x="21253" y="22832"/>
                  </a:cubicBezTo>
                  <a:cubicBezTo>
                    <a:pt x="21313" y="23155"/>
                    <a:pt x="21510" y="23341"/>
                    <a:pt x="21758" y="23341"/>
                  </a:cubicBezTo>
                  <a:cubicBezTo>
                    <a:pt x="21856" y="23341"/>
                    <a:pt x="21963" y="23311"/>
                    <a:pt x="22072" y="23250"/>
                  </a:cubicBezTo>
                  <a:cubicBezTo>
                    <a:pt x="22440" y="23016"/>
                    <a:pt x="22690" y="22431"/>
                    <a:pt x="22640" y="21963"/>
                  </a:cubicBezTo>
                  <a:cubicBezTo>
                    <a:pt x="22593" y="21633"/>
                    <a:pt x="22389" y="21437"/>
                    <a:pt x="22143" y="21437"/>
                  </a:cubicBezTo>
                  <a:close/>
                  <a:moveTo>
                    <a:pt x="17895" y="24128"/>
                  </a:moveTo>
                  <a:cubicBezTo>
                    <a:pt x="17795" y="24128"/>
                    <a:pt x="17687" y="24157"/>
                    <a:pt x="17577" y="24219"/>
                  </a:cubicBezTo>
                  <a:cubicBezTo>
                    <a:pt x="17210" y="24453"/>
                    <a:pt x="16959" y="25037"/>
                    <a:pt x="17009" y="25505"/>
                  </a:cubicBezTo>
                  <a:cubicBezTo>
                    <a:pt x="17069" y="25828"/>
                    <a:pt x="17274" y="26014"/>
                    <a:pt x="17521" y="26014"/>
                  </a:cubicBezTo>
                  <a:cubicBezTo>
                    <a:pt x="17619" y="26014"/>
                    <a:pt x="17724" y="25985"/>
                    <a:pt x="17828" y="25923"/>
                  </a:cubicBezTo>
                  <a:cubicBezTo>
                    <a:pt x="18212" y="25689"/>
                    <a:pt x="18463" y="25104"/>
                    <a:pt x="18396" y="24636"/>
                  </a:cubicBezTo>
                  <a:cubicBezTo>
                    <a:pt x="18348" y="24314"/>
                    <a:pt x="18147" y="24128"/>
                    <a:pt x="17895" y="24128"/>
                  </a:cubicBezTo>
                  <a:close/>
                  <a:moveTo>
                    <a:pt x="13670" y="26814"/>
                  </a:moveTo>
                  <a:cubicBezTo>
                    <a:pt x="13565" y="26814"/>
                    <a:pt x="13450" y="26850"/>
                    <a:pt x="13334" y="26925"/>
                  </a:cubicBezTo>
                  <a:cubicBezTo>
                    <a:pt x="12966" y="27143"/>
                    <a:pt x="12715" y="27727"/>
                    <a:pt x="12782" y="28195"/>
                  </a:cubicBezTo>
                  <a:cubicBezTo>
                    <a:pt x="12830" y="28517"/>
                    <a:pt x="13031" y="28711"/>
                    <a:pt x="13275" y="28711"/>
                  </a:cubicBezTo>
                  <a:cubicBezTo>
                    <a:pt x="13373" y="28711"/>
                    <a:pt x="13479" y="28680"/>
                    <a:pt x="13584" y="28613"/>
                  </a:cubicBezTo>
                  <a:cubicBezTo>
                    <a:pt x="13968" y="28379"/>
                    <a:pt x="14219" y="27794"/>
                    <a:pt x="14152" y="27343"/>
                  </a:cubicBezTo>
                  <a:cubicBezTo>
                    <a:pt x="14106" y="27005"/>
                    <a:pt x="13913" y="26814"/>
                    <a:pt x="13670" y="26814"/>
                  </a:cubicBezTo>
                  <a:close/>
                  <a:moveTo>
                    <a:pt x="9435" y="29487"/>
                  </a:moveTo>
                  <a:cubicBezTo>
                    <a:pt x="9330" y="29487"/>
                    <a:pt x="9217" y="29523"/>
                    <a:pt x="9106" y="29599"/>
                  </a:cubicBezTo>
                  <a:cubicBezTo>
                    <a:pt x="8722" y="29816"/>
                    <a:pt x="8471" y="30401"/>
                    <a:pt x="8538" y="30869"/>
                  </a:cubicBezTo>
                  <a:cubicBezTo>
                    <a:pt x="8598" y="31190"/>
                    <a:pt x="8793" y="31385"/>
                    <a:pt x="9040" y="31385"/>
                  </a:cubicBezTo>
                  <a:cubicBezTo>
                    <a:pt x="9139" y="31385"/>
                    <a:pt x="9247" y="31353"/>
                    <a:pt x="9357" y="31286"/>
                  </a:cubicBezTo>
                  <a:cubicBezTo>
                    <a:pt x="9724" y="31052"/>
                    <a:pt x="9975" y="30468"/>
                    <a:pt x="9908" y="30017"/>
                  </a:cubicBezTo>
                  <a:cubicBezTo>
                    <a:pt x="9873" y="29679"/>
                    <a:pt x="9676" y="29487"/>
                    <a:pt x="9435" y="29487"/>
                  </a:cubicBezTo>
                  <a:close/>
                  <a:moveTo>
                    <a:pt x="5176" y="32171"/>
                  </a:moveTo>
                  <a:cubicBezTo>
                    <a:pt x="5077" y="32171"/>
                    <a:pt x="4970" y="32203"/>
                    <a:pt x="4862" y="32272"/>
                  </a:cubicBezTo>
                  <a:cubicBezTo>
                    <a:pt x="4478" y="32489"/>
                    <a:pt x="4227" y="33074"/>
                    <a:pt x="4294" y="33542"/>
                  </a:cubicBezTo>
                  <a:cubicBezTo>
                    <a:pt x="4354" y="33864"/>
                    <a:pt x="4549" y="34058"/>
                    <a:pt x="4796" y="34058"/>
                  </a:cubicBezTo>
                  <a:cubicBezTo>
                    <a:pt x="4895" y="34058"/>
                    <a:pt x="5003" y="34027"/>
                    <a:pt x="5113" y="33960"/>
                  </a:cubicBezTo>
                  <a:cubicBezTo>
                    <a:pt x="5480" y="33726"/>
                    <a:pt x="5731" y="33141"/>
                    <a:pt x="5664" y="32690"/>
                  </a:cubicBezTo>
                  <a:cubicBezTo>
                    <a:pt x="5605" y="32360"/>
                    <a:pt x="5413" y="32171"/>
                    <a:pt x="5176" y="32171"/>
                  </a:cubicBezTo>
                  <a:close/>
                  <a:moveTo>
                    <a:pt x="944" y="34850"/>
                  </a:moveTo>
                  <a:cubicBezTo>
                    <a:pt x="841" y="34850"/>
                    <a:pt x="730" y="34886"/>
                    <a:pt x="618" y="34962"/>
                  </a:cubicBezTo>
                  <a:cubicBezTo>
                    <a:pt x="251" y="35196"/>
                    <a:pt x="0" y="35781"/>
                    <a:pt x="50" y="36232"/>
                  </a:cubicBezTo>
                  <a:cubicBezTo>
                    <a:pt x="109" y="36562"/>
                    <a:pt x="310" y="36751"/>
                    <a:pt x="552" y="36751"/>
                  </a:cubicBezTo>
                  <a:cubicBezTo>
                    <a:pt x="653" y="36751"/>
                    <a:pt x="761" y="36719"/>
                    <a:pt x="869" y="36650"/>
                  </a:cubicBezTo>
                  <a:cubicBezTo>
                    <a:pt x="1237" y="36416"/>
                    <a:pt x="1487" y="35831"/>
                    <a:pt x="1437" y="35380"/>
                  </a:cubicBezTo>
                  <a:cubicBezTo>
                    <a:pt x="1379" y="35042"/>
                    <a:pt x="1182" y="34850"/>
                    <a:pt x="944" y="34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7"/>
            <p:cNvSpPr/>
            <p:nvPr/>
          </p:nvSpPr>
          <p:spPr>
            <a:xfrm>
              <a:off x="1199650" y="3120600"/>
              <a:ext cx="479125" cy="292400"/>
            </a:xfrm>
            <a:custGeom>
              <a:avLst/>
              <a:gdLst/>
              <a:ahLst/>
              <a:cxnLst/>
              <a:rect l="l" t="t" r="r" b="b"/>
              <a:pathLst>
                <a:path w="19165" h="11696" extrusionOk="0">
                  <a:moveTo>
                    <a:pt x="17494" y="0"/>
                  </a:moveTo>
                  <a:lnTo>
                    <a:pt x="0" y="11696"/>
                  </a:lnTo>
                  <a:lnTo>
                    <a:pt x="0" y="11696"/>
                  </a:lnTo>
                  <a:lnTo>
                    <a:pt x="19165" y="852"/>
                  </a:lnTo>
                  <a:lnTo>
                    <a:pt x="17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7"/>
            <p:cNvSpPr/>
            <p:nvPr/>
          </p:nvSpPr>
          <p:spPr>
            <a:xfrm>
              <a:off x="2205075" y="2278900"/>
              <a:ext cx="731450" cy="467450"/>
            </a:xfrm>
            <a:custGeom>
              <a:avLst/>
              <a:gdLst/>
              <a:ahLst/>
              <a:cxnLst/>
              <a:rect l="l" t="t" r="r" b="b"/>
              <a:pathLst>
                <a:path w="29258" h="18698" extrusionOk="0">
                  <a:moveTo>
                    <a:pt x="29258" y="0"/>
                  </a:moveTo>
                  <a:lnTo>
                    <a:pt x="1" y="18697"/>
                  </a:lnTo>
                  <a:lnTo>
                    <a:pt x="1" y="18697"/>
                  </a:lnTo>
                  <a:lnTo>
                    <a:pt x="27887" y="4679"/>
                  </a:lnTo>
                  <a:cubicBezTo>
                    <a:pt x="27887" y="4679"/>
                    <a:pt x="27369" y="2423"/>
                    <a:pt x="29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7"/>
            <p:cNvSpPr/>
            <p:nvPr/>
          </p:nvSpPr>
          <p:spPr>
            <a:xfrm>
              <a:off x="1684200" y="2898775"/>
              <a:ext cx="768600" cy="547225"/>
            </a:xfrm>
            <a:custGeom>
              <a:avLst/>
              <a:gdLst/>
              <a:ahLst/>
              <a:cxnLst/>
              <a:rect l="l" t="t" r="r" b="b"/>
              <a:pathLst>
                <a:path w="30744" h="21889" extrusionOk="0">
                  <a:moveTo>
                    <a:pt x="24127" y="1"/>
                  </a:moveTo>
                  <a:cubicBezTo>
                    <a:pt x="17828" y="2039"/>
                    <a:pt x="13217" y="5197"/>
                    <a:pt x="13217" y="5197"/>
                  </a:cubicBezTo>
                  <a:lnTo>
                    <a:pt x="8438" y="11312"/>
                  </a:lnTo>
                  <a:cubicBezTo>
                    <a:pt x="8438" y="11312"/>
                    <a:pt x="14069" y="14988"/>
                    <a:pt x="0" y="21889"/>
                  </a:cubicBezTo>
                  <a:cubicBezTo>
                    <a:pt x="5447" y="19583"/>
                    <a:pt x="16375" y="16425"/>
                    <a:pt x="16375" y="16425"/>
                  </a:cubicBezTo>
                  <a:lnTo>
                    <a:pt x="26149" y="13551"/>
                  </a:lnTo>
                  <a:lnTo>
                    <a:pt x="29023" y="10962"/>
                  </a:lnTo>
                  <a:cubicBezTo>
                    <a:pt x="29023" y="10962"/>
                    <a:pt x="30744" y="6567"/>
                    <a:pt x="2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7"/>
            <p:cNvSpPr/>
            <p:nvPr/>
          </p:nvSpPr>
          <p:spPr>
            <a:xfrm>
              <a:off x="1039425" y="2302700"/>
              <a:ext cx="2339450" cy="1329625"/>
            </a:xfrm>
            <a:custGeom>
              <a:avLst/>
              <a:gdLst/>
              <a:ahLst/>
              <a:cxnLst/>
              <a:rect l="l" t="t" r="r" b="b"/>
              <a:pathLst>
                <a:path w="93578" h="53185" extrusionOk="0">
                  <a:moveTo>
                    <a:pt x="88816" y="1"/>
                  </a:moveTo>
                  <a:cubicBezTo>
                    <a:pt x="89752" y="819"/>
                    <a:pt x="90387" y="2039"/>
                    <a:pt x="89501" y="3560"/>
                  </a:cubicBezTo>
                  <a:cubicBezTo>
                    <a:pt x="85708" y="10143"/>
                    <a:pt x="64321" y="23810"/>
                    <a:pt x="64321" y="23810"/>
                  </a:cubicBezTo>
                  <a:cubicBezTo>
                    <a:pt x="64321" y="23810"/>
                    <a:pt x="65023" y="26367"/>
                    <a:pt x="56886" y="32215"/>
                  </a:cubicBezTo>
                  <a:cubicBezTo>
                    <a:pt x="47646" y="38831"/>
                    <a:pt x="38757" y="39750"/>
                    <a:pt x="38757" y="39750"/>
                  </a:cubicBezTo>
                  <a:lnTo>
                    <a:pt x="28498" y="44328"/>
                  </a:lnTo>
                  <a:cubicBezTo>
                    <a:pt x="25758" y="45615"/>
                    <a:pt x="22667" y="46567"/>
                    <a:pt x="18506" y="47737"/>
                  </a:cubicBezTo>
                  <a:cubicBezTo>
                    <a:pt x="18506" y="47737"/>
                    <a:pt x="1" y="53185"/>
                    <a:pt x="155" y="53185"/>
                  </a:cubicBezTo>
                  <a:cubicBezTo>
                    <a:pt x="156" y="53185"/>
                    <a:pt x="158" y="53184"/>
                    <a:pt x="160" y="53184"/>
                  </a:cubicBezTo>
                  <a:lnTo>
                    <a:pt x="21647" y="49107"/>
                  </a:lnTo>
                  <a:cubicBezTo>
                    <a:pt x="24655" y="48689"/>
                    <a:pt x="27763" y="47754"/>
                    <a:pt x="29567" y="47019"/>
                  </a:cubicBezTo>
                  <a:lnTo>
                    <a:pt x="41932" y="42190"/>
                  </a:lnTo>
                  <a:cubicBezTo>
                    <a:pt x="41932" y="42190"/>
                    <a:pt x="50821" y="41271"/>
                    <a:pt x="60061" y="34654"/>
                  </a:cubicBezTo>
                  <a:cubicBezTo>
                    <a:pt x="68198" y="28806"/>
                    <a:pt x="66677" y="25531"/>
                    <a:pt x="66677" y="25531"/>
                  </a:cubicBezTo>
                  <a:cubicBezTo>
                    <a:pt x="66677" y="25531"/>
                    <a:pt x="87813" y="12265"/>
                    <a:pt x="91389" y="5531"/>
                  </a:cubicBezTo>
                  <a:cubicBezTo>
                    <a:pt x="93578" y="1421"/>
                    <a:pt x="90971" y="719"/>
                    <a:pt x="88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7"/>
            <p:cNvSpPr/>
            <p:nvPr/>
          </p:nvSpPr>
          <p:spPr>
            <a:xfrm>
              <a:off x="1110250" y="2887500"/>
              <a:ext cx="346725" cy="520925"/>
            </a:xfrm>
            <a:custGeom>
              <a:avLst/>
              <a:gdLst/>
              <a:ahLst/>
              <a:cxnLst/>
              <a:rect l="l" t="t" r="r" b="b"/>
              <a:pathLst>
                <a:path w="13869" h="20837" extrusionOk="0">
                  <a:moveTo>
                    <a:pt x="1" y="1"/>
                  </a:moveTo>
                  <a:lnTo>
                    <a:pt x="2423" y="20836"/>
                  </a:lnTo>
                  <a:lnTo>
                    <a:pt x="13869" y="13434"/>
                  </a:lnTo>
                  <a:lnTo>
                    <a:pt x="7520" y="2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7"/>
            <p:cNvSpPr/>
            <p:nvPr/>
          </p:nvSpPr>
          <p:spPr>
            <a:xfrm>
              <a:off x="460300" y="2598875"/>
              <a:ext cx="1826675" cy="299925"/>
            </a:xfrm>
            <a:custGeom>
              <a:avLst/>
              <a:gdLst/>
              <a:ahLst/>
              <a:cxnLst/>
              <a:rect l="l" t="t" r="r" b="b"/>
              <a:pathLst>
                <a:path w="73067" h="11997" extrusionOk="0">
                  <a:moveTo>
                    <a:pt x="0" y="0"/>
                  </a:moveTo>
                  <a:cubicBezTo>
                    <a:pt x="1" y="0"/>
                    <a:pt x="24395" y="7937"/>
                    <a:pt x="25013" y="8020"/>
                  </a:cubicBezTo>
                  <a:lnTo>
                    <a:pt x="73067" y="11997"/>
                  </a:lnTo>
                  <a:lnTo>
                    <a:pt x="73067" y="11997"/>
                  </a:lnTo>
                  <a:lnTo>
                    <a:pt x="71028" y="10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7"/>
            <p:cNvSpPr/>
            <p:nvPr/>
          </p:nvSpPr>
          <p:spPr>
            <a:xfrm>
              <a:off x="709250" y="2903800"/>
              <a:ext cx="480400" cy="311625"/>
            </a:xfrm>
            <a:custGeom>
              <a:avLst/>
              <a:gdLst/>
              <a:ahLst/>
              <a:cxnLst/>
              <a:rect l="l" t="t" r="r" b="b"/>
              <a:pathLst>
                <a:path w="19216" h="12465" extrusionOk="0">
                  <a:moveTo>
                    <a:pt x="15823" y="0"/>
                  </a:moveTo>
                  <a:cubicBezTo>
                    <a:pt x="13852" y="268"/>
                    <a:pt x="13818" y="2089"/>
                    <a:pt x="13818" y="2089"/>
                  </a:cubicBezTo>
                  <a:cubicBezTo>
                    <a:pt x="13818" y="2089"/>
                    <a:pt x="13241" y="1319"/>
                    <a:pt x="12702" y="1319"/>
                  </a:cubicBezTo>
                  <a:cubicBezTo>
                    <a:pt x="12567" y="1319"/>
                    <a:pt x="12435" y="1367"/>
                    <a:pt x="12315" y="1487"/>
                  </a:cubicBezTo>
                  <a:cubicBezTo>
                    <a:pt x="11713" y="2089"/>
                    <a:pt x="12114" y="3309"/>
                    <a:pt x="12114" y="3309"/>
                  </a:cubicBezTo>
                  <a:cubicBezTo>
                    <a:pt x="12114" y="3309"/>
                    <a:pt x="11795" y="3034"/>
                    <a:pt x="11285" y="3034"/>
                  </a:cubicBezTo>
                  <a:cubicBezTo>
                    <a:pt x="11030" y="3034"/>
                    <a:pt x="10727" y="3103"/>
                    <a:pt x="10393" y="3309"/>
                  </a:cubicBezTo>
                  <a:cubicBezTo>
                    <a:pt x="9391" y="3910"/>
                    <a:pt x="9691" y="5414"/>
                    <a:pt x="9691" y="5414"/>
                  </a:cubicBezTo>
                  <a:cubicBezTo>
                    <a:pt x="9691" y="5414"/>
                    <a:pt x="9620" y="5383"/>
                    <a:pt x="9488" y="5383"/>
                  </a:cubicBezTo>
                  <a:cubicBezTo>
                    <a:pt x="9269" y="5383"/>
                    <a:pt x="8882" y="5467"/>
                    <a:pt x="8371" y="5915"/>
                  </a:cubicBezTo>
                  <a:cubicBezTo>
                    <a:pt x="7553" y="6617"/>
                    <a:pt x="7553" y="7335"/>
                    <a:pt x="7553" y="7335"/>
                  </a:cubicBezTo>
                  <a:lnTo>
                    <a:pt x="0" y="12465"/>
                  </a:lnTo>
                  <a:lnTo>
                    <a:pt x="19215" y="1187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7"/>
            <p:cNvSpPr/>
            <p:nvPr/>
          </p:nvSpPr>
          <p:spPr>
            <a:xfrm>
              <a:off x="176650" y="2581275"/>
              <a:ext cx="2110750" cy="600325"/>
            </a:xfrm>
            <a:custGeom>
              <a:avLst/>
              <a:gdLst/>
              <a:ahLst/>
              <a:cxnLst/>
              <a:rect l="l" t="t" r="r" b="b"/>
              <a:pathLst>
                <a:path w="84430" h="24013" extrusionOk="0">
                  <a:moveTo>
                    <a:pt x="5790" y="1"/>
                  </a:moveTo>
                  <a:cubicBezTo>
                    <a:pt x="4348" y="1"/>
                    <a:pt x="2908" y="202"/>
                    <a:pt x="1521" y="604"/>
                  </a:cubicBezTo>
                  <a:lnTo>
                    <a:pt x="1" y="1038"/>
                  </a:lnTo>
                  <a:lnTo>
                    <a:pt x="68740" y="24012"/>
                  </a:lnTo>
                  <a:lnTo>
                    <a:pt x="84429" y="12718"/>
                  </a:lnTo>
                  <a:lnTo>
                    <a:pt x="8288" y="203"/>
                  </a:lnTo>
                  <a:cubicBezTo>
                    <a:pt x="7461" y="68"/>
                    <a:pt x="6625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7"/>
            <p:cNvSpPr/>
            <p:nvPr/>
          </p:nvSpPr>
          <p:spPr>
            <a:xfrm>
              <a:off x="1637400" y="2724175"/>
              <a:ext cx="389750" cy="360525"/>
            </a:xfrm>
            <a:custGeom>
              <a:avLst/>
              <a:gdLst/>
              <a:ahLst/>
              <a:cxnLst/>
              <a:rect l="l" t="t" r="r" b="b"/>
              <a:pathLst>
                <a:path w="15590" h="14421" extrusionOk="0">
                  <a:moveTo>
                    <a:pt x="12432" y="1"/>
                  </a:moveTo>
                  <a:cubicBezTo>
                    <a:pt x="12432" y="1"/>
                    <a:pt x="7503" y="1504"/>
                    <a:pt x="2006" y="6751"/>
                  </a:cubicBezTo>
                  <a:cubicBezTo>
                    <a:pt x="2006" y="6751"/>
                    <a:pt x="1" y="8255"/>
                    <a:pt x="820" y="11212"/>
                  </a:cubicBezTo>
                  <a:cubicBezTo>
                    <a:pt x="1638" y="14186"/>
                    <a:pt x="4312" y="14420"/>
                    <a:pt x="4312" y="14420"/>
                  </a:cubicBezTo>
                  <a:lnTo>
                    <a:pt x="9191" y="13551"/>
                  </a:lnTo>
                  <a:cubicBezTo>
                    <a:pt x="10494" y="13351"/>
                    <a:pt x="11747" y="12883"/>
                    <a:pt x="12866" y="12198"/>
                  </a:cubicBezTo>
                  <a:lnTo>
                    <a:pt x="15590" y="10527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7"/>
            <p:cNvSpPr/>
            <p:nvPr/>
          </p:nvSpPr>
          <p:spPr>
            <a:xfrm>
              <a:off x="1686700" y="2767625"/>
              <a:ext cx="177975" cy="135350"/>
            </a:xfrm>
            <a:custGeom>
              <a:avLst/>
              <a:gdLst/>
              <a:ahLst/>
              <a:cxnLst/>
              <a:rect l="l" t="t" r="r" b="b"/>
              <a:pathLst>
                <a:path w="7119" h="5414" extrusionOk="0">
                  <a:moveTo>
                    <a:pt x="7118" y="0"/>
                  </a:moveTo>
                  <a:lnTo>
                    <a:pt x="7118" y="0"/>
                  </a:lnTo>
                  <a:cubicBezTo>
                    <a:pt x="3610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7"/>
            <p:cNvSpPr/>
            <p:nvPr/>
          </p:nvSpPr>
          <p:spPr>
            <a:xfrm>
              <a:off x="1675850" y="2831950"/>
              <a:ext cx="312050" cy="252750"/>
            </a:xfrm>
            <a:custGeom>
              <a:avLst/>
              <a:gdLst/>
              <a:ahLst/>
              <a:cxnLst/>
              <a:rect l="l" t="t" r="r" b="b"/>
              <a:pathLst>
                <a:path w="12482" h="10110" extrusionOk="0">
                  <a:moveTo>
                    <a:pt x="7218" y="0"/>
                  </a:moveTo>
                  <a:cubicBezTo>
                    <a:pt x="5848" y="2841"/>
                    <a:pt x="6199" y="4896"/>
                    <a:pt x="6199" y="4896"/>
                  </a:cubicBezTo>
                  <a:lnTo>
                    <a:pt x="0" y="8371"/>
                  </a:lnTo>
                  <a:cubicBezTo>
                    <a:pt x="1036" y="9959"/>
                    <a:pt x="2774" y="10109"/>
                    <a:pt x="2774" y="10109"/>
                  </a:cubicBezTo>
                  <a:lnTo>
                    <a:pt x="7653" y="9240"/>
                  </a:lnTo>
                  <a:cubicBezTo>
                    <a:pt x="8956" y="9040"/>
                    <a:pt x="10209" y="8572"/>
                    <a:pt x="11328" y="7887"/>
                  </a:cubicBezTo>
                  <a:lnTo>
                    <a:pt x="12481" y="7185"/>
                  </a:lnTo>
                  <a:lnTo>
                    <a:pt x="12298" y="7185"/>
                  </a:lnTo>
                  <a:cubicBezTo>
                    <a:pt x="6567" y="6149"/>
                    <a:pt x="7218" y="1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7"/>
            <p:cNvSpPr/>
            <p:nvPr/>
          </p:nvSpPr>
          <p:spPr>
            <a:xfrm>
              <a:off x="1857950" y="2722450"/>
              <a:ext cx="232700" cy="276775"/>
            </a:xfrm>
            <a:custGeom>
              <a:avLst/>
              <a:gdLst/>
              <a:ahLst/>
              <a:cxnLst/>
              <a:rect l="l" t="t" r="r" b="b"/>
              <a:pathLst>
                <a:path w="9308" h="11071" extrusionOk="0">
                  <a:moveTo>
                    <a:pt x="4185" y="0"/>
                  </a:moveTo>
                  <a:cubicBezTo>
                    <a:pt x="3994" y="0"/>
                    <a:pt x="3802" y="17"/>
                    <a:pt x="3610" y="53"/>
                  </a:cubicBezTo>
                  <a:cubicBezTo>
                    <a:pt x="1354" y="487"/>
                    <a:pt x="1" y="3294"/>
                    <a:pt x="569" y="6319"/>
                  </a:cubicBezTo>
                  <a:cubicBezTo>
                    <a:pt x="1102" y="9077"/>
                    <a:pt x="3053" y="11071"/>
                    <a:pt x="5104" y="11071"/>
                  </a:cubicBezTo>
                  <a:cubicBezTo>
                    <a:pt x="5301" y="11071"/>
                    <a:pt x="5500" y="11052"/>
                    <a:pt x="5699" y="11014"/>
                  </a:cubicBezTo>
                  <a:cubicBezTo>
                    <a:pt x="7954" y="10596"/>
                    <a:pt x="9308" y="7789"/>
                    <a:pt x="8740" y="4765"/>
                  </a:cubicBezTo>
                  <a:cubicBezTo>
                    <a:pt x="8205" y="1998"/>
                    <a:pt x="6243" y="0"/>
                    <a:pt x="4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7"/>
            <p:cNvSpPr/>
            <p:nvPr/>
          </p:nvSpPr>
          <p:spPr>
            <a:xfrm>
              <a:off x="1884700" y="27405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502" y="5412"/>
                  </a:cubicBezTo>
                  <a:cubicBezTo>
                    <a:pt x="944" y="7792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8"/>
                    <a:pt x="8004" y="6682"/>
                    <a:pt x="7519" y="4092"/>
                  </a:cubicBezTo>
                  <a:cubicBezTo>
                    <a:pt x="7062" y="1712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7"/>
            <p:cNvSpPr/>
            <p:nvPr/>
          </p:nvSpPr>
          <p:spPr>
            <a:xfrm>
              <a:off x="2662900" y="3014500"/>
              <a:ext cx="389750" cy="360500"/>
            </a:xfrm>
            <a:custGeom>
              <a:avLst/>
              <a:gdLst/>
              <a:ahLst/>
              <a:cxnLst/>
              <a:rect l="l" t="t" r="r" b="b"/>
              <a:pathLst>
                <a:path w="15590" h="14420" extrusionOk="0">
                  <a:moveTo>
                    <a:pt x="12432" y="0"/>
                  </a:moveTo>
                  <a:cubicBezTo>
                    <a:pt x="12432" y="0"/>
                    <a:pt x="7503" y="1504"/>
                    <a:pt x="2005" y="6750"/>
                  </a:cubicBezTo>
                  <a:cubicBezTo>
                    <a:pt x="2005" y="6750"/>
                    <a:pt x="0" y="8254"/>
                    <a:pt x="819" y="11211"/>
                  </a:cubicBezTo>
                  <a:cubicBezTo>
                    <a:pt x="1638" y="14186"/>
                    <a:pt x="4311" y="14420"/>
                    <a:pt x="4311" y="14420"/>
                  </a:cubicBezTo>
                  <a:lnTo>
                    <a:pt x="9190" y="13551"/>
                  </a:lnTo>
                  <a:cubicBezTo>
                    <a:pt x="10493" y="13350"/>
                    <a:pt x="11747" y="12882"/>
                    <a:pt x="12866" y="12197"/>
                  </a:cubicBezTo>
                  <a:lnTo>
                    <a:pt x="15590" y="10526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7"/>
            <p:cNvSpPr/>
            <p:nvPr/>
          </p:nvSpPr>
          <p:spPr>
            <a:xfrm>
              <a:off x="2711775" y="3057925"/>
              <a:ext cx="177975" cy="135375"/>
            </a:xfrm>
            <a:custGeom>
              <a:avLst/>
              <a:gdLst/>
              <a:ahLst/>
              <a:cxnLst/>
              <a:rect l="l" t="t" r="r" b="b"/>
              <a:pathLst>
                <a:path w="7119" h="5415" extrusionOk="0">
                  <a:moveTo>
                    <a:pt x="7118" y="1"/>
                  </a:moveTo>
                  <a:lnTo>
                    <a:pt x="7118" y="1"/>
                  </a:lnTo>
                  <a:cubicBezTo>
                    <a:pt x="3609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7"/>
            <p:cNvSpPr/>
            <p:nvPr/>
          </p:nvSpPr>
          <p:spPr>
            <a:xfrm>
              <a:off x="2700500" y="3122250"/>
              <a:ext cx="312475" cy="252750"/>
            </a:xfrm>
            <a:custGeom>
              <a:avLst/>
              <a:gdLst/>
              <a:ahLst/>
              <a:cxnLst/>
              <a:rect l="l" t="t" r="r" b="b"/>
              <a:pathLst>
                <a:path w="12499" h="10110" extrusionOk="0">
                  <a:moveTo>
                    <a:pt x="7235" y="1"/>
                  </a:moveTo>
                  <a:lnTo>
                    <a:pt x="7235" y="1"/>
                  </a:lnTo>
                  <a:cubicBezTo>
                    <a:pt x="5848" y="2841"/>
                    <a:pt x="6216" y="4896"/>
                    <a:pt x="6216" y="4896"/>
                  </a:cubicBezTo>
                  <a:lnTo>
                    <a:pt x="0" y="8372"/>
                  </a:lnTo>
                  <a:cubicBezTo>
                    <a:pt x="1053" y="9959"/>
                    <a:pt x="2791" y="10110"/>
                    <a:pt x="2791" y="10110"/>
                  </a:cubicBezTo>
                  <a:lnTo>
                    <a:pt x="7669" y="9241"/>
                  </a:lnTo>
                  <a:cubicBezTo>
                    <a:pt x="8973" y="9040"/>
                    <a:pt x="10226" y="8572"/>
                    <a:pt x="11345" y="7887"/>
                  </a:cubicBezTo>
                  <a:lnTo>
                    <a:pt x="12498" y="7186"/>
                  </a:lnTo>
                  <a:lnTo>
                    <a:pt x="12314" y="7186"/>
                  </a:lnTo>
                  <a:cubicBezTo>
                    <a:pt x="6584" y="6150"/>
                    <a:pt x="7235" y="2"/>
                    <a:pt x="7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7"/>
            <p:cNvSpPr/>
            <p:nvPr/>
          </p:nvSpPr>
          <p:spPr>
            <a:xfrm>
              <a:off x="2883025" y="3013075"/>
              <a:ext cx="232700" cy="276450"/>
            </a:xfrm>
            <a:custGeom>
              <a:avLst/>
              <a:gdLst/>
              <a:ahLst/>
              <a:cxnLst/>
              <a:rect l="l" t="t" r="r" b="b"/>
              <a:pathLst>
                <a:path w="9308" h="11058" extrusionOk="0">
                  <a:moveTo>
                    <a:pt x="4205" y="0"/>
                  </a:moveTo>
                  <a:cubicBezTo>
                    <a:pt x="4007" y="0"/>
                    <a:pt x="3808" y="19"/>
                    <a:pt x="3610" y="57"/>
                  </a:cubicBezTo>
                  <a:cubicBezTo>
                    <a:pt x="1354" y="475"/>
                    <a:pt x="1" y="3282"/>
                    <a:pt x="569" y="6306"/>
                  </a:cubicBezTo>
                  <a:cubicBezTo>
                    <a:pt x="1087" y="9064"/>
                    <a:pt x="3050" y="11058"/>
                    <a:pt x="5103" y="11058"/>
                  </a:cubicBezTo>
                  <a:cubicBezTo>
                    <a:pt x="5301" y="11058"/>
                    <a:pt x="5500" y="11039"/>
                    <a:pt x="5698" y="11001"/>
                  </a:cubicBezTo>
                  <a:cubicBezTo>
                    <a:pt x="7954" y="10583"/>
                    <a:pt x="9308" y="7776"/>
                    <a:pt x="8739" y="4752"/>
                  </a:cubicBezTo>
                  <a:cubicBezTo>
                    <a:pt x="8206" y="1994"/>
                    <a:pt x="6255" y="0"/>
                    <a:pt x="4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7"/>
            <p:cNvSpPr/>
            <p:nvPr/>
          </p:nvSpPr>
          <p:spPr>
            <a:xfrm>
              <a:off x="2909775" y="30304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485" y="5412"/>
                  </a:cubicBezTo>
                  <a:cubicBezTo>
                    <a:pt x="942" y="7791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7"/>
                    <a:pt x="8004" y="6681"/>
                    <a:pt x="7502" y="4075"/>
                  </a:cubicBezTo>
                  <a:cubicBezTo>
                    <a:pt x="7060" y="1710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7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27820" y="2908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7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7"/>
            <p:cNvSpPr/>
            <p:nvPr/>
          </p:nvSpPr>
          <p:spPr>
            <a:xfrm>
              <a:off x="748925" y="3016575"/>
              <a:ext cx="817500" cy="530950"/>
            </a:xfrm>
            <a:custGeom>
              <a:avLst/>
              <a:gdLst/>
              <a:ahLst/>
              <a:cxnLst/>
              <a:rect l="l" t="t" r="r" b="b"/>
              <a:pathLst>
                <a:path w="32700" h="21238" extrusionOk="0">
                  <a:moveTo>
                    <a:pt x="26918" y="1"/>
                  </a:moveTo>
                  <a:cubicBezTo>
                    <a:pt x="23543" y="452"/>
                    <a:pt x="23510" y="3543"/>
                    <a:pt x="23510" y="3543"/>
                  </a:cubicBezTo>
                  <a:cubicBezTo>
                    <a:pt x="23510" y="3543"/>
                    <a:pt x="22526" y="2238"/>
                    <a:pt x="21611" y="2238"/>
                  </a:cubicBezTo>
                  <a:cubicBezTo>
                    <a:pt x="21382" y="2238"/>
                    <a:pt x="21157" y="2320"/>
                    <a:pt x="20953" y="2524"/>
                  </a:cubicBezTo>
                  <a:cubicBezTo>
                    <a:pt x="19917" y="3560"/>
                    <a:pt x="20619" y="5615"/>
                    <a:pt x="20619" y="5615"/>
                  </a:cubicBezTo>
                  <a:cubicBezTo>
                    <a:pt x="20619" y="5615"/>
                    <a:pt x="20084" y="5154"/>
                    <a:pt x="19218" y="5154"/>
                  </a:cubicBezTo>
                  <a:cubicBezTo>
                    <a:pt x="18785" y="5154"/>
                    <a:pt x="18269" y="5269"/>
                    <a:pt x="17695" y="5615"/>
                  </a:cubicBezTo>
                  <a:cubicBezTo>
                    <a:pt x="15957" y="6667"/>
                    <a:pt x="16475" y="9240"/>
                    <a:pt x="16475" y="9240"/>
                  </a:cubicBezTo>
                  <a:cubicBezTo>
                    <a:pt x="16475" y="9240"/>
                    <a:pt x="16355" y="9188"/>
                    <a:pt x="16131" y="9188"/>
                  </a:cubicBezTo>
                  <a:cubicBezTo>
                    <a:pt x="15759" y="9188"/>
                    <a:pt x="15102" y="9332"/>
                    <a:pt x="14236" y="10093"/>
                  </a:cubicBezTo>
                  <a:cubicBezTo>
                    <a:pt x="12866" y="11279"/>
                    <a:pt x="12866" y="12499"/>
                    <a:pt x="12866" y="12499"/>
                  </a:cubicBezTo>
                  <a:lnTo>
                    <a:pt x="1" y="21237"/>
                  </a:lnTo>
                  <a:lnTo>
                    <a:pt x="32699" y="2022"/>
                  </a:lnTo>
                  <a:lnTo>
                    <a:pt x="26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7"/>
            <p:cNvSpPr/>
            <p:nvPr/>
          </p:nvSpPr>
          <p:spPr>
            <a:xfrm>
              <a:off x="3009600" y="2231700"/>
              <a:ext cx="231450" cy="129925"/>
            </a:xfrm>
            <a:custGeom>
              <a:avLst/>
              <a:gdLst/>
              <a:ahLst/>
              <a:cxnLst/>
              <a:rect l="l" t="t" r="r" b="b"/>
              <a:pathLst>
                <a:path w="9258" h="5197" extrusionOk="0">
                  <a:moveTo>
                    <a:pt x="4712" y="0"/>
                  </a:moveTo>
                  <a:cubicBezTo>
                    <a:pt x="3710" y="134"/>
                    <a:pt x="2925" y="351"/>
                    <a:pt x="2123" y="869"/>
                  </a:cubicBezTo>
                  <a:cubicBezTo>
                    <a:pt x="903" y="1604"/>
                    <a:pt x="1" y="2740"/>
                    <a:pt x="1" y="4161"/>
                  </a:cubicBezTo>
                  <a:lnTo>
                    <a:pt x="1" y="5197"/>
                  </a:lnTo>
                  <a:cubicBezTo>
                    <a:pt x="4987" y="2329"/>
                    <a:pt x="7468" y="1868"/>
                    <a:pt x="8548" y="1868"/>
                  </a:cubicBezTo>
                  <a:cubicBezTo>
                    <a:pt x="9060" y="1868"/>
                    <a:pt x="9257" y="1972"/>
                    <a:pt x="9257" y="1972"/>
                  </a:cubicBezTo>
                  <a:cubicBezTo>
                    <a:pt x="7837" y="836"/>
                    <a:pt x="6300" y="23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67;p73">
            <a:extLst>
              <a:ext uri="{FF2B5EF4-FFF2-40B4-BE49-F238E27FC236}">
                <a16:creationId xmlns:a16="http://schemas.microsoft.com/office/drawing/2014/main" id="{5C1EDAF3-D0D0-4FED-AED3-D74F115AA2C9}"/>
              </a:ext>
            </a:extLst>
          </p:cNvPr>
          <p:cNvSpPr txBox="1">
            <a:spLocks/>
          </p:cNvSpPr>
          <p:nvPr/>
        </p:nvSpPr>
        <p:spPr>
          <a:xfrm>
            <a:off x="0" y="1262292"/>
            <a:ext cx="3183062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dirty="0"/>
              <a:t>Objective Statement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Mendapatkan</a:t>
            </a:r>
            <a:r>
              <a:rPr lang="en-US" dirty="0"/>
              <a:t> “business Insight”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Meningkatkan pelayanan berdasar perilaku konsumen.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sv-SE" dirty="0"/>
              <a:t>Business Planning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sv-S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3" name="Google Shape;667;p73">
            <a:extLst>
              <a:ext uri="{FF2B5EF4-FFF2-40B4-BE49-F238E27FC236}">
                <a16:creationId xmlns:a16="http://schemas.microsoft.com/office/drawing/2014/main" id="{BEB6A34A-B03A-45CC-A4BE-AC9BF3C29B98}"/>
              </a:ext>
            </a:extLst>
          </p:cNvPr>
          <p:cNvSpPr txBox="1">
            <a:spLocks/>
          </p:cNvSpPr>
          <p:nvPr/>
        </p:nvSpPr>
        <p:spPr>
          <a:xfrm>
            <a:off x="40864" y="3605725"/>
            <a:ext cx="3183062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dirty="0"/>
              <a:t>Business Benefit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Profitability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Strategic Marketing Plan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 Excellent</a:t>
            </a:r>
          </a:p>
        </p:txBody>
      </p:sp>
      <p:sp>
        <p:nvSpPr>
          <p:cNvPr id="44" name="Google Shape;667;p73">
            <a:extLst>
              <a:ext uri="{FF2B5EF4-FFF2-40B4-BE49-F238E27FC236}">
                <a16:creationId xmlns:a16="http://schemas.microsoft.com/office/drawing/2014/main" id="{5167B609-4BBD-4827-A570-867A91612557}"/>
              </a:ext>
            </a:extLst>
          </p:cNvPr>
          <p:cNvSpPr txBox="1">
            <a:spLocks/>
          </p:cNvSpPr>
          <p:nvPr/>
        </p:nvSpPr>
        <p:spPr>
          <a:xfrm>
            <a:off x="3786951" y="1207784"/>
            <a:ext cx="3183062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dirty="0"/>
              <a:t>Challenge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Demografi</a:t>
            </a:r>
            <a:r>
              <a:rPr lang="en-US" dirty="0"/>
              <a:t> data yang </a:t>
            </a:r>
            <a:r>
              <a:rPr lang="en-US" dirty="0" err="1"/>
              <a:t>luas</a:t>
            </a:r>
            <a:endParaRPr lang="en-US" dirty="0"/>
          </a:p>
        </p:txBody>
      </p:sp>
      <p:sp>
        <p:nvSpPr>
          <p:cNvPr id="45" name="Google Shape;667;p73">
            <a:extLst>
              <a:ext uri="{FF2B5EF4-FFF2-40B4-BE49-F238E27FC236}">
                <a16:creationId xmlns:a16="http://schemas.microsoft.com/office/drawing/2014/main" id="{6313DC70-5AB7-4485-B5CA-6E8ED33DE59A}"/>
              </a:ext>
            </a:extLst>
          </p:cNvPr>
          <p:cNvSpPr txBox="1">
            <a:spLocks/>
          </p:cNvSpPr>
          <p:nvPr/>
        </p:nvSpPr>
        <p:spPr>
          <a:xfrm>
            <a:off x="3776304" y="2326784"/>
            <a:ext cx="3183062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dirty="0"/>
              <a:t>Methodology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Machine learning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6" name="Google Shape;667;p73">
            <a:extLst>
              <a:ext uri="{FF2B5EF4-FFF2-40B4-BE49-F238E27FC236}">
                <a16:creationId xmlns:a16="http://schemas.microsoft.com/office/drawing/2014/main" id="{4CC7B7B0-EC40-4C69-B50B-D5259BF66E60}"/>
              </a:ext>
            </a:extLst>
          </p:cNvPr>
          <p:cNvSpPr txBox="1">
            <a:spLocks/>
          </p:cNvSpPr>
          <p:nvPr/>
        </p:nvSpPr>
        <p:spPr>
          <a:xfrm>
            <a:off x="3889523" y="3686792"/>
            <a:ext cx="3183062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dirty="0"/>
              <a:t>Expected Outcome :</a:t>
            </a:r>
          </a:p>
          <a:p>
            <a:pPr marL="0" indent="0"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customer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/>
          <p:nvPr/>
        </p:nvSpPr>
        <p:spPr>
          <a:xfrm>
            <a:off x="1934475" y="3627964"/>
            <a:ext cx="171300" cy="334625"/>
          </a:xfrm>
          <a:custGeom>
            <a:avLst/>
            <a:gdLst/>
            <a:ahLst/>
            <a:cxnLst/>
            <a:rect l="l" t="t" r="r" b="b"/>
            <a:pathLst>
              <a:path w="6852" h="13385" extrusionOk="0">
                <a:moveTo>
                  <a:pt x="3426" y="1"/>
                </a:moveTo>
                <a:lnTo>
                  <a:pt x="1538" y="385"/>
                </a:lnTo>
                <a:lnTo>
                  <a:pt x="1839" y="1555"/>
                </a:lnTo>
                <a:lnTo>
                  <a:pt x="1" y="2708"/>
                </a:lnTo>
                <a:lnTo>
                  <a:pt x="970" y="5114"/>
                </a:lnTo>
                <a:lnTo>
                  <a:pt x="1772" y="5264"/>
                </a:lnTo>
                <a:lnTo>
                  <a:pt x="1772" y="13117"/>
                </a:lnTo>
                <a:lnTo>
                  <a:pt x="3426" y="13384"/>
                </a:lnTo>
                <a:lnTo>
                  <a:pt x="5080" y="13117"/>
                </a:lnTo>
                <a:lnTo>
                  <a:pt x="5080" y="5264"/>
                </a:lnTo>
                <a:lnTo>
                  <a:pt x="5899" y="5114"/>
                </a:lnTo>
                <a:lnTo>
                  <a:pt x="6851" y="2708"/>
                </a:lnTo>
                <a:lnTo>
                  <a:pt x="5013" y="1555"/>
                </a:lnTo>
                <a:lnTo>
                  <a:pt x="5331" y="385"/>
                </a:lnTo>
                <a:lnTo>
                  <a:pt x="34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78"/>
          <p:cNvGrpSpPr/>
          <p:nvPr/>
        </p:nvGrpSpPr>
        <p:grpSpPr>
          <a:xfrm>
            <a:off x="1840900" y="3239438"/>
            <a:ext cx="2071050" cy="1111650"/>
            <a:chOff x="1867200" y="2325100"/>
            <a:chExt cx="2071050" cy="1111650"/>
          </a:xfrm>
        </p:grpSpPr>
        <p:sp>
          <p:nvSpPr>
            <p:cNvPr id="838" name="Google Shape;838;p78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8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8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8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8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8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8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8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8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8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8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8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0" name="Google Shape;850;p78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51" name="Google Shape;851;p78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8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3" name="Google Shape;853;p78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8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8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8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8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8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8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8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8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8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8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8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8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8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8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8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8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8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78"/>
          <p:cNvGrpSpPr/>
          <p:nvPr/>
        </p:nvGrpSpPr>
        <p:grpSpPr>
          <a:xfrm>
            <a:off x="6491296" y="360224"/>
            <a:ext cx="9688579" cy="5200410"/>
            <a:chOff x="1867200" y="2325100"/>
            <a:chExt cx="2071050" cy="1111650"/>
          </a:xfrm>
        </p:grpSpPr>
        <p:sp>
          <p:nvSpPr>
            <p:cNvPr id="872" name="Google Shape;872;p78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8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8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8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8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8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8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8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4" name="Google Shape;884;p78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85" name="Google Shape;885;p78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8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7" name="Google Shape;887;p78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8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8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8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8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8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8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8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8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8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8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8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8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8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8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78"/>
          <p:cNvGrpSpPr/>
          <p:nvPr/>
        </p:nvGrpSpPr>
        <p:grpSpPr>
          <a:xfrm>
            <a:off x="0" y="2416050"/>
            <a:ext cx="2388950" cy="2878600"/>
            <a:chOff x="0" y="2416050"/>
            <a:chExt cx="2388950" cy="2878600"/>
          </a:xfrm>
        </p:grpSpPr>
        <p:sp>
          <p:nvSpPr>
            <p:cNvPr id="906" name="Google Shape;906;p78"/>
            <p:cNvSpPr/>
            <p:nvPr/>
          </p:nvSpPr>
          <p:spPr>
            <a:xfrm>
              <a:off x="0" y="4834325"/>
              <a:ext cx="2388950" cy="460325"/>
            </a:xfrm>
            <a:custGeom>
              <a:avLst/>
              <a:gdLst/>
              <a:ahLst/>
              <a:cxnLst/>
              <a:rect l="l" t="t" r="r" b="b"/>
              <a:pathLst>
                <a:path w="95558" h="18413" extrusionOk="0">
                  <a:moveTo>
                    <a:pt x="88144" y="0"/>
                  </a:moveTo>
                  <a:cubicBezTo>
                    <a:pt x="86386" y="0"/>
                    <a:pt x="84724" y="33"/>
                    <a:pt x="83694" y="134"/>
                  </a:cubicBezTo>
                  <a:cubicBezTo>
                    <a:pt x="81606" y="351"/>
                    <a:pt x="64864" y="4060"/>
                    <a:pt x="53786" y="6600"/>
                  </a:cubicBezTo>
                  <a:cubicBezTo>
                    <a:pt x="33084" y="3893"/>
                    <a:pt x="6534" y="1019"/>
                    <a:pt x="1" y="134"/>
                  </a:cubicBezTo>
                  <a:lnTo>
                    <a:pt x="1" y="18413"/>
                  </a:lnTo>
                  <a:lnTo>
                    <a:pt x="79985" y="18413"/>
                  </a:lnTo>
                  <a:cubicBezTo>
                    <a:pt x="82157" y="16374"/>
                    <a:pt x="83059" y="14219"/>
                    <a:pt x="81789" y="12548"/>
                  </a:cubicBezTo>
                  <a:cubicBezTo>
                    <a:pt x="81355" y="11963"/>
                    <a:pt x="80620" y="11445"/>
                    <a:pt x="79600" y="10978"/>
                  </a:cubicBezTo>
                  <a:cubicBezTo>
                    <a:pt x="79199" y="10794"/>
                    <a:pt x="78732" y="10643"/>
                    <a:pt x="78214" y="10476"/>
                  </a:cubicBezTo>
                  <a:lnTo>
                    <a:pt x="95557" y="134"/>
                  </a:lnTo>
                  <a:cubicBezTo>
                    <a:pt x="95557" y="134"/>
                    <a:pt x="91658" y="0"/>
                    <a:pt x="88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78"/>
            <p:cNvGrpSpPr/>
            <p:nvPr/>
          </p:nvGrpSpPr>
          <p:grpSpPr>
            <a:xfrm>
              <a:off x="0" y="2416050"/>
              <a:ext cx="1934475" cy="2453650"/>
              <a:chOff x="239775" y="1935825"/>
              <a:chExt cx="1934475" cy="2453650"/>
            </a:xfrm>
          </p:grpSpPr>
          <p:sp>
            <p:nvSpPr>
              <p:cNvPr id="908" name="Google Shape;908;p78"/>
              <p:cNvSpPr/>
              <p:nvPr/>
            </p:nvSpPr>
            <p:spPr>
              <a:xfrm>
                <a:off x="1327675" y="3726225"/>
                <a:ext cx="84657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33863" h="4926" extrusionOk="0">
                    <a:moveTo>
                      <a:pt x="15135" y="0"/>
                    </a:moveTo>
                    <a:cubicBezTo>
                      <a:pt x="5719" y="0"/>
                      <a:pt x="0" y="783"/>
                      <a:pt x="462" y="965"/>
                    </a:cubicBezTo>
                    <a:cubicBezTo>
                      <a:pt x="1197" y="1266"/>
                      <a:pt x="12392" y="4925"/>
                      <a:pt x="12392" y="4925"/>
                    </a:cubicBezTo>
                    <a:cubicBezTo>
                      <a:pt x="13361" y="4357"/>
                      <a:pt x="33862" y="965"/>
                      <a:pt x="33862" y="965"/>
                    </a:cubicBezTo>
                    <a:cubicBezTo>
                      <a:pt x="26760" y="243"/>
                      <a:pt x="20375" y="0"/>
                      <a:pt x="1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9" name="Google Shape;909;p78"/>
              <p:cNvGrpSpPr/>
              <p:nvPr/>
            </p:nvGrpSpPr>
            <p:grpSpPr>
              <a:xfrm>
                <a:off x="239775" y="1935825"/>
                <a:ext cx="1845075" cy="2453650"/>
                <a:chOff x="239775" y="1935825"/>
                <a:chExt cx="1845075" cy="2453650"/>
              </a:xfrm>
            </p:grpSpPr>
            <p:sp>
              <p:nvSpPr>
                <p:cNvPr id="910" name="Google Shape;910;p78"/>
                <p:cNvSpPr/>
                <p:nvPr/>
              </p:nvSpPr>
              <p:spPr>
                <a:xfrm>
                  <a:off x="239775" y="3807575"/>
                  <a:ext cx="1576475" cy="5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59" h="23276" extrusionOk="0">
                      <a:moveTo>
                        <a:pt x="63059" y="1"/>
                      </a:moveTo>
                      <a:lnTo>
                        <a:pt x="63059" y="1"/>
                      </a:lnTo>
                      <a:cubicBezTo>
                        <a:pt x="42290" y="2874"/>
                        <a:pt x="21154" y="3342"/>
                        <a:pt x="18" y="3342"/>
                      </a:cubicBezTo>
                      <a:lnTo>
                        <a:pt x="18" y="23272"/>
                      </a:lnTo>
                      <a:lnTo>
                        <a:pt x="18" y="23272"/>
                      </a:lnTo>
                      <a:cubicBezTo>
                        <a:pt x="23473" y="17875"/>
                        <a:pt x="52333" y="10994"/>
                        <a:pt x="55757" y="9641"/>
                      </a:cubicBezTo>
                      <a:cubicBezTo>
                        <a:pt x="59417" y="8204"/>
                        <a:pt x="61973" y="3342"/>
                        <a:pt x="63059" y="1"/>
                      </a:cubicBezTo>
                      <a:close/>
                      <a:moveTo>
                        <a:pt x="18" y="23272"/>
                      </a:moveTo>
                      <a:lnTo>
                        <a:pt x="18" y="23272"/>
                      </a:lnTo>
                      <a:cubicBezTo>
                        <a:pt x="12" y="23273"/>
                        <a:pt x="6" y="23274"/>
                        <a:pt x="1" y="23276"/>
                      </a:cubicBezTo>
                      <a:lnTo>
                        <a:pt x="18" y="23276"/>
                      </a:lnTo>
                      <a:lnTo>
                        <a:pt x="18" y="232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78"/>
                <p:cNvSpPr/>
                <p:nvPr/>
              </p:nvSpPr>
              <p:spPr>
                <a:xfrm>
                  <a:off x="239775" y="1935825"/>
                  <a:ext cx="1845075" cy="195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8229" extrusionOk="0">
                      <a:moveTo>
                        <a:pt x="66615" y="0"/>
                      </a:moveTo>
                      <a:cubicBezTo>
                        <a:pt x="62389" y="0"/>
                        <a:pt x="57748" y="169"/>
                        <a:pt x="57111" y="885"/>
                      </a:cubicBezTo>
                      <a:cubicBezTo>
                        <a:pt x="55908" y="2272"/>
                        <a:pt x="10193" y="55355"/>
                        <a:pt x="9140" y="56107"/>
                      </a:cubicBezTo>
                      <a:cubicBezTo>
                        <a:pt x="8806" y="56341"/>
                        <a:pt x="5047" y="57527"/>
                        <a:pt x="1" y="59031"/>
                      </a:cubicBezTo>
                      <a:lnTo>
                        <a:pt x="1" y="78229"/>
                      </a:lnTo>
                      <a:cubicBezTo>
                        <a:pt x="21154" y="78229"/>
                        <a:pt x="42274" y="77761"/>
                        <a:pt x="63026" y="74887"/>
                      </a:cubicBezTo>
                      <a:cubicBezTo>
                        <a:pt x="63660" y="72982"/>
                        <a:pt x="63811" y="71579"/>
                        <a:pt x="63427" y="71579"/>
                      </a:cubicBezTo>
                      <a:cubicBezTo>
                        <a:pt x="62391" y="71579"/>
                        <a:pt x="56058" y="70226"/>
                        <a:pt x="56058" y="70226"/>
                      </a:cubicBezTo>
                      <a:lnTo>
                        <a:pt x="73803" y="133"/>
                      </a:lnTo>
                      <a:cubicBezTo>
                        <a:pt x="73803" y="133"/>
                        <a:pt x="70373" y="0"/>
                        <a:pt x="666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78"/>
                <p:cNvSpPr/>
                <p:nvPr/>
              </p:nvSpPr>
              <p:spPr>
                <a:xfrm>
                  <a:off x="582700" y="3812600"/>
                  <a:ext cx="977500" cy="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00" h="11734" extrusionOk="0">
                      <a:moveTo>
                        <a:pt x="3560" y="0"/>
                      </a:moveTo>
                      <a:cubicBezTo>
                        <a:pt x="3560" y="0"/>
                        <a:pt x="1" y="11362"/>
                        <a:pt x="3537" y="11362"/>
                      </a:cubicBezTo>
                      <a:cubicBezTo>
                        <a:pt x="3545" y="11362"/>
                        <a:pt x="3553" y="11362"/>
                        <a:pt x="3560" y="11362"/>
                      </a:cubicBezTo>
                      <a:cubicBezTo>
                        <a:pt x="4353" y="11625"/>
                        <a:pt x="5227" y="11734"/>
                        <a:pt x="6129" y="11734"/>
                      </a:cubicBezTo>
                      <a:cubicBezTo>
                        <a:pt x="10379" y="11734"/>
                        <a:pt x="15257" y="9323"/>
                        <a:pt x="15257" y="9323"/>
                      </a:cubicBezTo>
                      <a:lnTo>
                        <a:pt x="39100" y="1470"/>
                      </a:lnTo>
                      <a:lnTo>
                        <a:pt x="35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78"/>
                <p:cNvSpPr/>
                <p:nvPr/>
              </p:nvSpPr>
              <p:spPr>
                <a:xfrm>
                  <a:off x="239775" y="1936225"/>
                  <a:ext cx="184507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0227" extrusionOk="0">
                      <a:moveTo>
                        <a:pt x="66615" y="1"/>
                      </a:moveTo>
                      <a:cubicBezTo>
                        <a:pt x="62389" y="1"/>
                        <a:pt x="57748" y="169"/>
                        <a:pt x="57111" y="886"/>
                      </a:cubicBezTo>
                      <a:cubicBezTo>
                        <a:pt x="55908" y="2239"/>
                        <a:pt x="10193" y="55339"/>
                        <a:pt x="9140" y="56091"/>
                      </a:cubicBezTo>
                      <a:cubicBezTo>
                        <a:pt x="8806" y="56325"/>
                        <a:pt x="5030" y="57511"/>
                        <a:pt x="1" y="59015"/>
                      </a:cubicBezTo>
                      <a:lnTo>
                        <a:pt x="1" y="68054"/>
                      </a:lnTo>
                      <a:cubicBezTo>
                        <a:pt x="13618" y="68472"/>
                        <a:pt x="26367" y="68956"/>
                        <a:pt x="36258" y="69357"/>
                      </a:cubicBezTo>
                      <a:cubicBezTo>
                        <a:pt x="48289" y="69859"/>
                        <a:pt x="56058" y="70226"/>
                        <a:pt x="56058" y="70226"/>
                      </a:cubicBezTo>
                      <a:lnTo>
                        <a:pt x="73803" y="134"/>
                      </a:lnTo>
                      <a:cubicBezTo>
                        <a:pt x="73803" y="134"/>
                        <a:pt x="70373" y="1"/>
                        <a:pt x="6661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78"/>
                <p:cNvSpPr/>
                <p:nvPr/>
              </p:nvSpPr>
              <p:spPr>
                <a:xfrm>
                  <a:off x="1146225" y="1936225"/>
                  <a:ext cx="93862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45" h="70227" extrusionOk="0">
                      <a:moveTo>
                        <a:pt x="30356" y="1"/>
                      </a:moveTo>
                      <a:cubicBezTo>
                        <a:pt x="26127" y="1"/>
                        <a:pt x="21482" y="169"/>
                        <a:pt x="20836" y="886"/>
                      </a:cubicBezTo>
                      <a:lnTo>
                        <a:pt x="0" y="69357"/>
                      </a:lnTo>
                      <a:cubicBezTo>
                        <a:pt x="12031" y="69859"/>
                        <a:pt x="19800" y="70226"/>
                        <a:pt x="19800" y="70226"/>
                      </a:cubicBezTo>
                      <a:lnTo>
                        <a:pt x="37545" y="134"/>
                      </a:lnTo>
                      <a:cubicBezTo>
                        <a:pt x="37545" y="134"/>
                        <a:pt x="34115" y="1"/>
                        <a:pt x="30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1" name="Google Shape;667;p73">
            <a:extLst>
              <a:ext uri="{FF2B5EF4-FFF2-40B4-BE49-F238E27FC236}">
                <a16:creationId xmlns:a16="http://schemas.microsoft.com/office/drawing/2014/main" id="{E3503716-4770-4B96-B631-E7D230F8073A}"/>
              </a:ext>
            </a:extLst>
          </p:cNvPr>
          <p:cNvSpPr txBox="1">
            <a:spLocks/>
          </p:cNvSpPr>
          <p:nvPr/>
        </p:nvSpPr>
        <p:spPr>
          <a:xfrm>
            <a:off x="-54323" y="0"/>
            <a:ext cx="5023745" cy="71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Data Understanding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B3BD92F4-8E8F-463D-9A91-42B934A1D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80" y="792412"/>
            <a:ext cx="3238666" cy="4457929"/>
          </a:xfrm>
          <a:prstGeom prst="rect">
            <a:avLst/>
          </a:prstGeom>
        </p:spPr>
      </p:pic>
      <p:sp>
        <p:nvSpPr>
          <p:cNvPr id="94" name="Google Shape;667;p73">
            <a:extLst>
              <a:ext uri="{FF2B5EF4-FFF2-40B4-BE49-F238E27FC236}">
                <a16:creationId xmlns:a16="http://schemas.microsoft.com/office/drawing/2014/main" id="{96A98F8C-20E4-4C35-98D1-83C814567151}"/>
              </a:ext>
            </a:extLst>
          </p:cNvPr>
          <p:cNvSpPr txBox="1">
            <a:spLocks/>
          </p:cNvSpPr>
          <p:nvPr/>
        </p:nvSpPr>
        <p:spPr>
          <a:xfrm>
            <a:off x="5718549" y="758538"/>
            <a:ext cx="3183062" cy="129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62988 baris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23 </a:t>
            </a:r>
            <a:r>
              <a:rPr lang="en-US" dirty="0" err="1"/>
              <a:t>kolom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Terdapat</a:t>
            </a:r>
            <a:r>
              <a:rPr lang="en-US" dirty="0"/>
              <a:t> missing value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kolom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8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6"/>
          <p:cNvSpPr/>
          <p:nvPr/>
        </p:nvSpPr>
        <p:spPr>
          <a:xfrm>
            <a:off x="3945925" y="2701675"/>
            <a:ext cx="4355700" cy="795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145" name="Google Shape;1145;p86"/>
          <p:cNvSpPr/>
          <p:nvPr/>
        </p:nvSpPr>
        <p:spPr>
          <a:xfrm>
            <a:off x="3945925" y="1645913"/>
            <a:ext cx="4355700" cy="795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146" name="Google Shape;1146;p86"/>
          <p:cNvSpPr/>
          <p:nvPr/>
        </p:nvSpPr>
        <p:spPr>
          <a:xfrm>
            <a:off x="3945925" y="590175"/>
            <a:ext cx="4355700" cy="795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149" name="Google Shape;1149;p86"/>
          <p:cNvSpPr txBox="1">
            <a:spLocks noGrp="1"/>
          </p:cNvSpPr>
          <p:nvPr>
            <p:ph type="subTitle" idx="5"/>
          </p:nvPr>
        </p:nvSpPr>
        <p:spPr>
          <a:xfrm>
            <a:off x="5910146" y="2857225"/>
            <a:ext cx="239147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JIKA</a:t>
            </a:r>
            <a:r>
              <a:rPr lang="en-US" b="1" dirty="0"/>
              <a:t> </a:t>
            </a:r>
            <a:r>
              <a:rPr lang="en-US" b="1" dirty="0" err="1"/>
              <a:t>datanya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&amp; </a:t>
            </a:r>
            <a:r>
              <a:rPr lang="en-US" b="1" dirty="0" err="1"/>
              <a:t>proporsi</a:t>
            </a:r>
            <a:r>
              <a:rPr lang="en-US" b="1" dirty="0"/>
              <a:t> data </a:t>
            </a:r>
            <a:r>
              <a:rPr lang="en-US" b="1" dirty="0" err="1"/>
              <a:t>yg</a:t>
            </a:r>
            <a:r>
              <a:rPr lang="en-US" b="1" dirty="0"/>
              <a:t> missing &amp; duplicated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endParaRPr b="1" dirty="0"/>
          </a:p>
        </p:txBody>
      </p:sp>
      <p:sp>
        <p:nvSpPr>
          <p:cNvPr id="1150" name="Google Shape;1150;p86"/>
          <p:cNvSpPr txBox="1">
            <a:spLocks noGrp="1"/>
          </p:cNvSpPr>
          <p:nvPr>
            <p:ph type="title"/>
          </p:nvPr>
        </p:nvSpPr>
        <p:spPr>
          <a:xfrm>
            <a:off x="4121011" y="1780013"/>
            <a:ext cx="306037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Duplicated Date</a:t>
            </a:r>
            <a:endParaRPr dirty="0"/>
          </a:p>
        </p:txBody>
      </p:sp>
      <p:sp>
        <p:nvSpPr>
          <p:cNvPr id="1152" name="Google Shape;1152;p86"/>
          <p:cNvSpPr txBox="1">
            <a:spLocks noGrp="1"/>
          </p:cNvSpPr>
          <p:nvPr>
            <p:ph type="title" idx="4"/>
          </p:nvPr>
        </p:nvSpPr>
        <p:spPr>
          <a:xfrm>
            <a:off x="4121012" y="2835775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 Drop!!</a:t>
            </a:r>
            <a:endParaRPr dirty="0"/>
          </a:p>
        </p:txBody>
      </p:sp>
      <p:sp>
        <p:nvSpPr>
          <p:cNvPr id="1153" name="Google Shape;1153;p86"/>
          <p:cNvSpPr txBox="1">
            <a:spLocks noGrp="1"/>
          </p:cNvSpPr>
          <p:nvPr>
            <p:ph type="title" idx="7"/>
          </p:nvPr>
        </p:nvSpPr>
        <p:spPr>
          <a:xfrm>
            <a:off x="4121011" y="724263"/>
            <a:ext cx="315500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</a:t>
            </a:r>
            <a:endParaRPr dirty="0"/>
          </a:p>
        </p:txBody>
      </p:sp>
      <p:sp>
        <p:nvSpPr>
          <p:cNvPr id="1154" name="Google Shape;1154;p86"/>
          <p:cNvSpPr txBox="1">
            <a:spLocks noGrp="1"/>
          </p:cNvSpPr>
          <p:nvPr>
            <p:ph type="title" idx="6"/>
          </p:nvPr>
        </p:nvSpPr>
        <p:spPr>
          <a:xfrm>
            <a:off x="582325" y="1925434"/>
            <a:ext cx="3028800" cy="1292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1156" name="Google Shape;1156;p86"/>
          <p:cNvGrpSpPr/>
          <p:nvPr/>
        </p:nvGrpSpPr>
        <p:grpSpPr>
          <a:xfrm>
            <a:off x="818092" y="456072"/>
            <a:ext cx="1699266" cy="795891"/>
            <a:chOff x="582325" y="410976"/>
            <a:chExt cx="2214315" cy="1037127"/>
          </a:xfrm>
        </p:grpSpPr>
        <p:sp>
          <p:nvSpPr>
            <p:cNvPr id="1157" name="Google Shape;1157;p86"/>
            <p:cNvSpPr/>
            <p:nvPr/>
          </p:nvSpPr>
          <p:spPr>
            <a:xfrm>
              <a:off x="1200492" y="1223707"/>
              <a:ext cx="296933" cy="129890"/>
            </a:xfrm>
            <a:custGeom>
              <a:avLst/>
              <a:gdLst/>
              <a:ahLst/>
              <a:cxnLst/>
              <a:rect l="l" t="t" r="r" b="b"/>
              <a:pathLst>
                <a:path w="2677" h="1171" extrusionOk="0">
                  <a:moveTo>
                    <a:pt x="1565" y="1"/>
                  </a:moveTo>
                  <a:lnTo>
                    <a:pt x="1" y="143"/>
                  </a:lnTo>
                  <a:lnTo>
                    <a:pt x="2167" y="1146"/>
                  </a:lnTo>
                  <a:cubicBezTo>
                    <a:pt x="2205" y="1161"/>
                    <a:pt x="2245" y="1170"/>
                    <a:pt x="2288" y="1170"/>
                  </a:cubicBezTo>
                  <a:cubicBezTo>
                    <a:pt x="2319" y="1170"/>
                    <a:pt x="2351" y="1165"/>
                    <a:pt x="2383" y="1154"/>
                  </a:cubicBezTo>
                  <a:lnTo>
                    <a:pt x="2584" y="1088"/>
                  </a:lnTo>
                  <a:cubicBezTo>
                    <a:pt x="2658" y="1064"/>
                    <a:pt x="2676" y="972"/>
                    <a:pt x="2618" y="921"/>
                  </a:cubicBezTo>
                  <a:lnTo>
                    <a:pt x="1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6"/>
            <p:cNvSpPr/>
            <p:nvPr/>
          </p:nvSpPr>
          <p:spPr>
            <a:xfrm>
              <a:off x="1810451" y="969028"/>
              <a:ext cx="986190" cy="479074"/>
            </a:xfrm>
            <a:custGeom>
              <a:avLst/>
              <a:gdLst/>
              <a:ahLst/>
              <a:cxnLst/>
              <a:rect l="l" t="t" r="r" b="b"/>
              <a:pathLst>
                <a:path w="8891" h="4319" extrusionOk="0">
                  <a:moveTo>
                    <a:pt x="3502" y="1"/>
                  </a:moveTo>
                  <a:lnTo>
                    <a:pt x="1" y="1220"/>
                  </a:lnTo>
                  <a:lnTo>
                    <a:pt x="7864" y="4278"/>
                  </a:lnTo>
                  <a:cubicBezTo>
                    <a:pt x="7937" y="4303"/>
                    <a:pt x="8011" y="4319"/>
                    <a:pt x="8085" y="4319"/>
                  </a:cubicBezTo>
                  <a:cubicBezTo>
                    <a:pt x="8111" y="4319"/>
                    <a:pt x="8138" y="4317"/>
                    <a:pt x="8165" y="4312"/>
                  </a:cubicBezTo>
                  <a:lnTo>
                    <a:pt x="8740" y="4252"/>
                  </a:lnTo>
                  <a:cubicBezTo>
                    <a:pt x="8850" y="4236"/>
                    <a:pt x="8891" y="4094"/>
                    <a:pt x="8800" y="4028"/>
                  </a:cubicBezTo>
                  <a:lnTo>
                    <a:pt x="3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6"/>
            <p:cNvSpPr/>
            <p:nvPr/>
          </p:nvSpPr>
          <p:spPr>
            <a:xfrm>
              <a:off x="2197124" y="969028"/>
              <a:ext cx="589651" cy="446907"/>
            </a:xfrm>
            <a:custGeom>
              <a:avLst/>
              <a:gdLst/>
              <a:ahLst/>
              <a:cxnLst/>
              <a:rect l="l" t="t" r="r" b="b"/>
              <a:pathLst>
                <a:path w="5316" h="4029" extrusionOk="0">
                  <a:moveTo>
                    <a:pt x="16" y="1"/>
                  </a:moveTo>
                  <a:lnTo>
                    <a:pt x="0" y="410"/>
                  </a:lnTo>
                  <a:cubicBezTo>
                    <a:pt x="0" y="410"/>
                    <a:pt x="5309" y="4028"/>
                    <a:pt x="5315" y="4028"/>
                  </a:cubicBezTo>
                  <a:cubicBezTo>
                    <a:pt x="5315" y="4028"/>
                    <a:pt x="5315" y="4028"/>
                    <a:pt x="5314" y="4028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6"/>
            <p:cNvSpPr/>
            <p:nvPr/>
          </p:nvSpPr>
          <p:spPr>
            <a:xfrm>
              <a:off x="994732" y="521566"/>
              <a:ext cx="1782595" cy="755271"/>
            </a:xfrm>
            <a:custGeom>
              <a:avLst/>
              <a:gdLst/>
              <a:ahLst/>
              <a:cxnLst/>
              <a:rect l="l" t="t" r="r" b="b"/>
              <a:pathLst>
                <a:path w="16071" h="6809" extrusionOk="0">
                  <a:moveTo>
                    <a:pt x="14022" y="0"/>
                  </a:moveTo>
                  <a:cubicBezTo>
                    <a:pt x="13770" y="0"/>
                    <a:pt x="13502" y="44"/>
                    <a:pt x="13220" y="132"/>
                  </a:cubicBezTo>
                  <a:cubicBezTo>
                    <a:pt x="9194" y="1568"/>
                    <a:pt x="5165" y="3383"/>
                    <a:pt x="1138" y="5312"/>
                  </a:cubicBezTo>
                  <a:cubicBezTo>
                    <a:pt x="853" y="5447"/>
                    <a:pt x="586" y="5621"/>
                    <a:pt x="362" y="5830"/>
                  </a:cubicBezTo>
                  <a:cubicBezTo>
                    <a:pt x="169" y="6006"/>
                    <a:pt x="1" y="6207"/>
                    <a:pt x="43" y="6331"/>
                  </a:cubicBezTo>
                  <a:cubicBezTo>
                    <a:pt x="184" y="6729"/>
                    <a:pt x="1158" y="6809"/>
                    <a:pt x="1911" y="6809"/>
                  </a:cubicBezTo>
                  <a:cubicBezTo>
                    <a:pt x="2408" y="6809"/>
                    <a:pt x="2808" y="6774"/>
                    <a:pt x="2808" y="6774"/>
                  </a:cubicBezTo>
                  <a:cubicBezTo>
                    <a:pt x="5165" y="6449"/>
                    <a:pt x="7463" y="5830"/>
                    <a:pt x="9661" y="4927"/>
                  </a:cubicBezTo>
                  <a:lnTo>
                    <a:pt x="15152" y="2671"/>
                  </a:lnTo>
                  <a:cubicBezTo>
                    <a:pt x="15653" y="2463"/>
                    <a:pt x="16012" y="2003"/>
                    <a:pt x="16062" y="1468"/>
                  </a:cubicBezTo>
                  <a:cubicBezTo>
                    <a:pt x="16070" y="1336"/>
                    <a:pt x="16062" y="1217"/>
                    <a:pt x="16028" y="1143"/>
                  </a:cubicBezTo>
                  <a:cubicBezTo>
                    <a:pt x="15854" y="800"/>
                    <a:pt x="15468" y="726"/>
                    <a:pt x="15468" y="726"/>
                  </a:cubicBezTo>
                  <a:cubicBezTo>
                    <a:pt x="15106" y="240"/>
                    <a:pt x="14609" y="0"/>
                    <a:pt x="140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6"/>
            <p:cNvSpPr/>
            <p:nvPr/>
          </p:nvSpPr>
          <p:spPr>
            <a:xfrm>
              <a:off x="998503" y="579356"/>
              <a:ext cx="1778824" cy="697481"/>
            </a:xfrm>
            <a:custGeom>
              <a:avLst/>
              <a:gdLst/>
              <a:ahLst/>
              <a:cxnLst/>
              <a:rect l="l" t="t" r="r" b="b"/>
              <a:pathLst>
                <a:path w="16037" h="6288" extrusionOk="0">
                  <a:moveTo>
                    <a:pt x="15251" y="0"/>
                  </a:moveTo>
                  <a:cubicBezTo>
                    <a:pt x="15235" y="0"/>
                    <a:pt x="15252" y="45"/>
                    <a:pt x="15292" y="105"/>
                  </a:cubicBezTo>
                  <a:cubicBezTo>
                    <a:pt x="15342" y="179"/>
                    <a:pt x="15342" y="295"/>
                    <a:pt x="15326" y="430"/>
                  </a:cubicBezTo>
                  <a:cubicBezTo>
                    <a:pt x="15284" y="965"/>
                    <a:pt x="14925" y="1432"/>
                    <a:pt x="14424" y="1633"/>
                  </a:cubicBezTo>
                  <a:lnTo>
                    <a:pt x="8933" y="3889"/>
                  </a:lnTo>
                  <a:cubicBezTo>
                    <a:pt x="6735" y="4791"/>
                    <a:pt x="4439" y="5419"/>
                    <a:pt x="2083" y="5736"/>
                  </a:cubicBezTo>
                  <a:cubicBezTo>
                    <a:pt x="2083" y="5736"/>
                    <a:pt x="1670" y="5772"/>
                    <a:pt x="1162" y="5772"/>
                  </a:cubicBezTo>
                  <a:cubicBezTo>
                    <a:pt x="790" y="5772"/>
                    <a:pt x="367" y="5753"/>
                    <a:pt x="17" y="5686"/>
                  </a:cubicBezTo>
                  <a:cubicBezTo>
                    <a:pt x="1" y="5736"/>
                    <a:pt x="1" y="5778"/>
                    <a:pt x="9" y="5810"/>
                  </a:cubicBezTo>
                  <a:cubicBezTo>
                    <a:pt x="150" y="6208"/>
                    <a:pt x="1124" y="6288"/>
                    <a:pt x="1877" y="6288"/>
                  </a:cubicBezTo>
                  <a:cubicBezTo>
                    <a:pt x="2374" y="6288"/>
                    <a:pt x="2774" y="6253"/>
                    <a:pt x="2774" y="6253"/>
                  </a:cubicBezTo>
                  <a:cubicBezTo>
                    <a:pt x="5131" y="5928"/>
                    <a:pt x="7429" y="5309"/>
                    <a:pt x="9627" y="4406"/>
                  </a:cubicBezTo>
                  <a:lnTo>
                    <a:pt x="15118" y="2150"/>
                  </a:lnTo>
                  <a:cubicBezTo>
                    <a:pt x="15619" y="1942"/>
                    <a:pt x="15978" y="1482"/>
                    <a:pt x="16028" y="947"/>
                  </a:cubicBezTo>
                  <a:cubicBezTo>
                    <a:pt x="16036" y="815"/>
                    <a:pt x="16028" y="696"/>
                    <a:pt x="15994" y="622"/>
                  </a:cubicBezTo>
                  <a:cubicBezTo>
                    <a:pt x="15820" y="279"/>
                    <a:pt x="15434" y="205"/>
                    <a:pt x="15434" y="205"/>
                  </a:cubicBezTo>
                  <a:cubicBezTo>
                    <a:pt x="15325" y="55"/>
                    <a:pt x="15268" y="0"/>
                    <a:pt x="15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6"/>
            <p:cNvSpPr/>
            <p:nvPr/>
          </p:nvSpPr>
          <p:spPr>
            <a:xfrm>
              <a:off x="582325" y="410976"/>
              <a:ext cx="1362541" cy="624050"/>
            </a:xfrm>
            <a:custGeom>
              <a:avLst/>
              <a:gdLst/>
              <a:ahLst/>
              <a:cxnLst/>
              <a:rect l="l" t="t" r="r" b="b"/>
              <a:pathLst>
                <a:path w="12284" h="5626" extrusionOk="0">
                  <a:moveTo>
                    <a:pt x="143" y="0"/>
                  </a:moveTo>
                  <a:cubicBezTo>
                    <a:pt x="77" y="0"/>
                    <a:pt x="19" y="50"/>
                    <a:pt x="9" y="127"/>
                  </a:cubicBezTo>
                  <a:cubicBezTo>
                    <a:pt x="1" y="177"/>
                    <a:pt x="35" y="235"/>
                    <a:pt x="85" y="259"/>
                  </a:cubicBezTo>
                  <a:lnTo>
                    <a:pt x="9603" y="5573"/>
                  </a:lnTo>
                  <a:cubicBezTo>
                    <a:pt x="9667" y="5609"/>
                    <a:pt x="9739" y="5626"/>
                    <a:pt x="9811" y="5626"/>
                  </a:cubicBezTo>
                  <a:cubicBezTo>
                    <a:pt x="9877" y="5626"/>
                    <a:pt x="9943" y="5611"/>
                    <a:pt x="10004" y="5583"/>
                  </a:cubicBezTo>
                  <a:lnTo>
                    <a:pt x="12284" y="4430"/>
                  </a:lnTo>
                  <a:lnTo>
                    <a:pt x="12284" y="3979"/>
                  </a:lnTo>
                  <a:lnTo>
                    <a:pt x="980" y="58"/>
                  </a:lnTo>
                  <a:cubicBezTo>
                    <a:pt x="861" y="18"/>
                    <a:pt x="737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6"/>
            <p:cNvSpPr/>
            <p:nvPr/>
          </p:nvSpPr>
          <p:spPr>
            <a:xfrm>
              <a:off x="713213" y="424952"/>
              <a:ext cx="1231656" cy="477521"/>
            </a:xfrm>
            <a:custGeom>
              <a:avLst/>
              <a:gdLst/>
              <a:ahLst/>
              <a:cxnLst/>
              <a:rect l="l" t="t" r="r" b="b"/>
              <a:pathLst>
                <a:path w="11104" h="4305" extrusionOk="0">
                  <a:moveTo>
                    <a:pt x="0" y="1"/>
                  </a:moveTo>
                  <a:lnTo>
                    <a:pt x="11104" y="4304"/>
                  </a:lnTo>
                  <a:lnTo>
                    <a:pt x="11104" y="3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6"/>
            <p:cNvSpPr/>
            <p:nvPr/>
          </p:nvSpPr>
          <p:spPr>
            <a:xfrm>
              <a:off x="747377" y="1006853"/>
              <a:ext cx="453219" cy="172484"/>
            </a:xfrm>
            <a:custGeom>
              <a:avLst/>
              <a:gdLst/>
              <a:ahLst/>
              <a:cxnLst/>
              <a:rect l="l" t="t" r="r" b="b"/>
              <a:pathLst>
                <a:path w="4086" h="1555" extrusionOk="0">
                  <a:moveTo>
                    <a:pt x="599" y="1"/>
                  </a:moveTo>
                  <a:cubicBezTo>
                    <a:pt x="575" y="1"/>
                    <a:pt x="550" y="4"/>
                    <a:pt x="526" y="11"/>
                  </a:cubicBezTo>
                  <a:lnTo>
                    <a:pt x="85" y="85"/>
                  </a:lnTo>
                  <a:cubicBezTo>
                    <a:pt x="9" y="101"/>
                    <a:pt x="1" y="201"/>
                    <a:pt x="67" y="235"/>
                  </a:cubicBezTo>
                  <a:lnTo>
                    <a:pt x="2742" y="1555"/>
                  </a:lnTo>
                  <a:lnTo>
                    <a:pt x="4086" y="1138"/>
                  </a:lnTo>
                  <a:lnTo>
                    <a:pt x="711" y="19"/>
                  </a:lnTo>
                  <a:cubicBezTo>
                    <a:pt x="676" y="8"/>
                    <a:pt x="637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6"/>
            <p:cNvSpPr/>
            <p:nvPr/>
          </p:nvSpPr>
          <p:spPr>
            <a:xfrm>
              <a:off x="825244" y="1008849"/>
              <a:ext cx="375353" cy="124233"/>
            </a:xfrm>
            <a:custGeom>
              <a:avLst/>
              <a:gdLst/>
              <a:ahLst/>
              <a:cxnLst/>
              <a:rect l="l" t="t" r="r" b="b"/>
              <a:pathLst>
                <a:path w="3384" h="1120" extrusionOk="0">
                  <a:moveTo>
                    <a:pt x="1" y="1"/>
                  </a:moveTo>
                  <a:lnTo>
                    <a:pt x="3384" y="1120"/>
                  </a:lnTo>
                  <a:lnTo>
                    <a:pt x="3384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6"/>
            <p:cNvSpPr/>
            <p:nvPr/>
          </p:nvSpPr>
          <p:spPr>
            <a:xfrm>
              <a:off x="1483231" y="717677"/>
              <a:ext cx="252343" cy="217852"/>
            </a:xfrm>
            <a:custGeom>
              <a:avLst/>
              <a:gdLst/>
              <a:ahLst/>
              <a:cxnLst/>
              <a:rect l="l" t="t" r="r" b="b"/>
              <a:pathLst>
                <a:path w="2275" h="1964" extrusionOk="0">
                  <a:moveTo>
                    <a:pt x="1982" y="1"/>
                  </a:moveTo>
                  <a:cubicBezTo>
                    <a:pt x="1388" y="119"/>
                    <a:pt x="9" y="703"/>
                    <a:pt x="9" y="1238"/>
                  </a:cubicBezTo>
                  <a:cubicBezTo>
                    <a:pt x="1" y="1605"/>
                    <a:pt x="227" y="1898"/>
                    <a:pt x="578" y="1948"/>
                  </a:cubicBezTo>
                  <a:cubicBezTo>
                    <a:pt x="657" y="1959"/>
                    <a:pt x="736" y="1964"/>
                    <a:pt x="817" y="1964"/>
                  </a:cubicBezTo>
                  <a:cubicBezTo>
                    <a:pt x="1367" y="1964"/>
                    <a:pt x="1939" y="1733"/>
                    <a:pt x="2275" y="1581"/>
                  </a:cubicBezTo>
                  <a:lnTo>
                    <a:pt x="1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6"/>
            <p:cNvSpPr/>
            <p:nvPr/>
          </p:nvSpPr>
          <p:spPr>
            <a:xfrm>
              <a:off x="1484119" y="717677"/>
              <a:ext cx="251456" cy="217852"/>
            </a:xfrm>
            <a:custGeom>
              <a:avLst/>
              <a:gdLst/>
              <a:ahLst/>
              <a:cxnLst/>
              <a:rect l="l" t="t" r="r" b="b"/>
              <a:pathLst>
                <a:path w="2267" h="1964" extrusionOk="0">
                  <a:moveTo>
                    <a:pt x="1974" y="1"/>
                  </a:moveTo>
                  <a:cubicBezTo>
                    <a:pt x="1948" y="11"/>
                    <a:pt x="1932" y="11"/>
                    <a:pt x="1906" y="19"/>
                  </a:cubicBezTo>
                  <a:lnTo>
                    <a:pt x="2132" y="1230"/>
                  </a:lnTo>
                  <a:cubicBezTo>
                    <a:pt x="1795" y="1376"/>
                    <a:pt x="1221" y="1612"/>
                    <a:pt x="669" y="1612"/>
                  </a:cubicBezTo>
                  <a:cubicBezTo>
                    <a:pt x="591" y="1612"/>
                    <a:pt x="513" y="1607"/>
                    <a:pt x="436" y="1597"/>
                  </a:cubicBezTo>
                  <a:cubicBezTo>
                    <a:pt x="251" y="1573"/>
                    <a:pt x="101" y="1481"/>
                    <a:pt x="1" y="1346"/>
                  </a:cubicBezTo>
                  <a:lnTo>
                    <a:pt x="1" y="1346"/>
                  </a:lnTo>
                  <a:cubicBezTo>
                    <a:pt x="43" y="1665"/>
                    <a:pt x="251" y="1906"/>
                    <a:pt x="570" y="1948"/>
                  </a:cubicBezTo>
                  <a:cubicBezTo>
                    <a:pt x="649" y="1959"/>
                    <a:pt x="728" y="1964"/>
                    <a:pt x="809" y="1964"/>
                  </a:cubicBezTo>
                  <a:cubicBezTo>
                    <a:pt x="1359" y="1964"/>
                    <a:pt x="1931" y="1733"/>
                    <a:pt x="2267" y="1581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6"/>
            <p:cNvSpPr/>
            <p:nvPr/>
          </p:nvSpPr>
          <p:spPr>
            <a:xfrm>
              <a:off x="1643624" y="716790"/>
              <a:ext cx="142976" cy="180138"/>
            </a:xfrm>
            <a:custGeom>
              <a:avLst/>
              <a:gdLst/>
              <a:ahLst/>
              <a:cxnLst/>
              <a:rect l="l" t="t" r="r" b="b"/>
              <a:pathLst>
                <a:path w="1289" h="1624" extrusionOk="0">
                  <a:moveTo>
                    <a:pt x="644" y="1"/>
                  </a:moveTo>
                  <a:cubicBezTo>
                    <a:pt x="293" y="1"/>
                    <a:pt x="1" y="360"/>
                    <a:pt x="1" y="811"/>
                  </a:cubicBezTo>
                  <a:cubicBezTo>
                    <a:pt x="1" y="1254"/>
                    <a:pt x="293" y="1623"/>
                    <a:pt x="644" y="1623"/>
                  </a:cubicBezTo>
                  <a:cubicBezTo>
                    <a:pt x="1003" y="1623"/>
                    <a:pt x="1288" y="1254"/>
                    <a:pt x="1288" y="811"/>
                  </a:cubicBezTo>
                  <a:cubicBezTo>
                    <a:pt x="1288" y="36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6"/>
            <p:cNvSpPr/>
            <p:nvPr/>
          </p:nvSpPr>
          <p:spPr>
            <a:xfrm>
              <a:off x="1675237" y="738198"/>
              <a:ext cx="105707" cy="131776"/>
            </a:xfrm>
            <a:custGeom>
              <a:avLst/>
              <a:gdLst/>
              <a:ahLst/>
              <a:cxnLst/>
              <a:rect l="l" t="t" r="r" b="b"/>
              <a:pathLst>
                <a:path w="953" h="1188" extrusionOk="0">
                  <a:moveTo>
                    <a:pt x="476" y="0"/>
                  </a:moveTo>
                  <a:cubicBezTo>
                    <a:pt x="217" y="0"/>
                    <a:pt x="0" y="259"/>
                    <a:pt x="0" y="594"/>
                  </a:cubicBezTo>
                  <a:cubicBezTo>
                    <a:pt x="0" y="919"/>
                    <a:pt x="217" y="1187"/>
                    <a:pt x="476" y="1187"/>
                  </a:cubicBezTo>
                  <a:cubicBezTo>
                    <a:pt x="734" y="1187"/>
                    <a:pt x="953" y="919"/>
                    <a:pt x="953" y="594"/>
                  </a:cubicBezTo>
                  <a:cubicBezTo>
                    <a:pt x="953" y="259"/>
                    <a:pt x="73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6"/>
            <p:cNvSpPr/>
            <p:nvPr/>
          </p:nvSpPr>
          <p:spPr>
            <a:xfrm>
              <a:off x="2253583" y="1093151"/>
              <a:ext cx="228052" cy="197220"/>
            </a:xfrm>
            <a:custGeom>
              <a:avLst/>
              <a:gdLst/>
              <a:ahLst/>
              <a:cxnLst/>
              <a:rect l="l" t="t" r="r" b="b"/>
              <a:pathLst>
                <a:path w="2056" h="1778" extrusionOk="0">
                  <a:moveTo>
                    <a:pt x="1787" y="1"/>
                  </a:moveTo>
                  <a:cubicBezTo>
                    <a:pt x="1254" y="101"/>
                    <a:pt x="8" y="626"/>
                    <a:pt x="0" y="1112"/>
                  </a:cubicBezTo>
                  <a:cubicBezTo>
                    <a:pt x="0" y="1447"/>
                    <a:pt x="201" y="1713"/>
                    <a:pt x="518" y="1764"/>
                  </a:cubicBezTo>
                  <a:cubicBezTo>
                    <a:pt x="587" y="1773"/>
                    <a:pt x="656" y="1777"/>
                    <a:pt x="727" y="1777"/>
                  </a:cubicBezTo>
                  <a:cubicBezTo>
                    <a:pt x="1227" y="1777"/>
                    <a:pt x="1748" y="1560"/>
                    <a:pt x="2056" y="1421"/>
                  </a:cubicBezTo>
                  <a:lnTo>
                    <a:pt x="17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6"/>
            <p:cNvSpPr/>
            <p:nvPr/>
          </p:nvSpPr>
          <p:spPr>
            <a:xfrm>
              <a:off x="2254470" y="1093151"/>
              <a:ext cx="227164" cy="197220"/>
            </a:xfrm>
            <a:custGeom>
              <a:avLst/>
              <a:gdLst/>
              <a:ahLst/>
              <a:cxnLst/>
              <a:rect l="l" t="t" r="r" b="b"/>
              <a:pathLst>
                <a:path w="2048" h="1778" extrusionOk="0">
                  <a:moveTo>
                    <a:pt x="1779" y="1"/>
                  </a:moveTo>
                  <a:cubicBezTo>
                    <a:pt x="1763" y="1"/>
                    <a:pt x="1739" y="9"/>
                    <a:pt x="1721" y="9"/>
                  </a:cubicBezTo>
                  <a:lnTo>
                    <a:pt x="1922" y="1104"/>
                  </a:lnTo>
                  <a:cubicBezTo>
                    <a:pt x="1617" y="1241"/>
                    <a:pt x="1111" y="1454"/>
                    <a:pt x="612" y="1454"/>
                  </a:cubicBezTo>
                  <a:cubicBezTo>
                    <a:pt x="536" y="1454"/>
                    <a:pt x="460" y="1450"/>
                    <a:pt x="385" y="1439"/>
                  </a:cubicBezTo>
                  <a:cubicBezTo>
                    <a:pt x="225" y="1421"/>
                    <a:pt x="93" y="1338"/>
                    <a:pt x="0" y="1212"/>
                  </a:cubicBezTo>
                  <a:lnTo>
                    <a:pt x="0" y="1212"/>
                  </a:lnTo>
                  <a:cubicBezTo>
                    <a:pt x="35" y="1505"/>
                    <a:pt x="225" y="1721"/>
                    <a:pt x="510" y="1764"/>
                  </a:cubicBezTo>
                  <a:cubicBezTo>
                    <a:pt x="579" y="1773"/>
                    <a:pt x="648" y="1777"/>
                    <a:pt x="719" y="1777"/>
                  </a:cubicBezTo>
                  <a:cubicBezTo>
                    <a:pt x="1219" y="1777"/>
                    <a:pt x="1740" y="1560"/>
                    <a:pt x="2048" y="1421"/>
                  </a:cubicBezTo>
                  <a:lnTo>
                    <a:pt x="17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6"/>
            <p:cNvSpPr/>
            <p:nvPr/>
          </p:nvSpPr>
          <p:spPr>
            <a:xfrm>
              <a:off x="2398114" y="1092263"/>
              <a:ext cx="129887" cy="162280"/>
            </a:xfrm>
            <a:custGeom>
              <a:avLst/>
              <a:gdLst/>
              <a:ahLst/>
              <a:cxnLst/>
              <a:rect l="l" t="t" r="r" b="b"/>
              <a:pathLst>
                <a:path w="1171" h="1463" extrusionOk="0">
                  <a:moveTo>
                    <a:pt x="584" y="1"/>
                  </a:moveTo>
                  <a:cubicBezTo>
                    <a:pt x="268" y="1"/>
                    <a:pt x="1" y="326"/>
                    <a:pt x="1" y="727"/>
                  </a:cubicBezTo>
                  <a:cubicBezTo>
                    <a:pt x="1" y="1136"/>
                    <a:pt x="268" y="1463"/>
                    <a:pt x="584" y="1463"/>
                  </a:cubicBezTo>
                  <a:cubicBezTo>
                    <a:pt x="911" y="1463"/>
                    <a:pt x="1170" y="1136"/>
                    <a:pt x="1170" y="727"/>
                  </a:cubicBezTo>
                  <a:cubicBezTo>
                    <a:pt x="1170" y="326"/>
                    <a:pt x="911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6"/>
            <p:cNvSpPr/>
            <p:nvPr/>
          </p:nvSpPr>
          <p:spPr>
            <a:xfrm>
              <a:off x="2426843" y="1110787"/>
              <a:ext cx="95502" cy="119796"/>
            </a:xfrm>
            <a:custGeom>
              <a:avLst/>
              <a:gdLst/>
              <a:ahLst/>
              <a:cxnLst/>
              <a:rect l="l" t="t" r="r" b="b"/>
              <a:pathLst>
                <a:path w="861" h="1080" extrusionOk="0">
                  <a:moveTo>
                    <a:pt x="426" y="0"/>
                  </a:moveTo>
                  <a:cubicBezTo>
                    <a:pt x="193" y="0"/>
                    <a:pt x="1" y="243"/>
                    <a:pt x="1" y="544"/>
                  </a:cubicBezTo>
                  <a:cubicBezTo>
                    <a:pt x="1" y="836"/>
                    <a:pt x="193" y="1079"/>
                    <a:pt x="426" y="1079"/>
                  </a:cubicBezTo>
                  <a:cubicBezTo>
                    <a:pt x="668" y="1079"/>
                    <a:pt x="861" y="836"/>
                    <a:pt x="861" y="544"/>
                  </a:cubicBezTo>
                  <a:cubicBezTo>
                    <a:pt x="861" y="243"/>
                    <a:pt x="668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6"/>
            <p:cNvSpPr/>
            <p:nvPr/>
          </p:nvSpPr>
          <p:spPr>
            <a:xfrm>
              <a:off x="2317363" y="618734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9" y="0"/>
                  </a:moveTo>
                  <a:cubicBezTo>
                    <a:pt x="59" y="0"/>
                    <a:pt x="1" y="50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9" y="325"/>
                    <a:pt x="119" y="325"/>
                  </a:cubicBezTo>
                  <a:cubicBezTo>
                    <a:pt x="185" y="325"/>
                    <a:pt x="236" y="275"/>
                    <a:pt x="236" y="209"/>
                  </a:cubicBezTo>
                  <a:lnTo>
                    <a:pt x="236" y="117"/>
                  </a:lnTo>
                  <a:cubicBezTo>
                    <a:pt x="236" y="50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6"/>
            <p:cNvSpPr/>
            <p:nvPr/>
          </p:nvSpPr>
          <p:spPr>
            <a:xfrm>
              <a:off x="2271996" y="637147"/>
              <a:ext cx="26177" cy="36161"/>
            </a:xfrm>
            <a:custGeom>
              <a:avLst/>
              <a:gdLst/>
              <a:ahLst/>
              <a:cxnLst/>
              <a:rect l="l" t="t" r="r" b="b"/>
              <a:pathLst>
                <a:path w="236" h="326" extrusionOk="0">
                  <a:moveTo>
                    <a:pt x="117" y="1"/>
                  </a:moveTo>
                  <a:cubicBezTo>
                    <a:pt x="59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6"/>
                    <a:pt x="59" y="326"/>
                    <a:pt x="117" y="326"/>
                  </a:cubicBezTo>
                  <a:cubicBezTo>
                    <a:pt x="185" y="326"/>
                    <a:pt x="235" y="276"/>
                    <a:pt x="235" y="209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6"/>
            <p:cNvSpPr/>
            <p:nvPr/>
          </p:nvSpPr>
          <p:spPr>
            <a:xfrm>
              <a:off x="2226629" y="654784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7" y="0"/>
                  </a:moveTo>
                  <a:cubicBezTo>
                    <a:pt x="51" y="0"/>
                    <a:pt x="1" y="58"/>
                    <a:pt x="1" y="117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7" y="335"/>
                  </a:cubicBezTo>
                  <a:cubicBezTo>
                    <a:pt x="175" y="335"/>
                    <a:pt x="235" y="285"/>
                    <a:pt x="235" y="217"/>
                  </a:cubicBezTo>
                  <a:lnTo>
                    <a:pt x="235" y="117"/>
                  </a:lnTo>
                  <a:cubicBezTo>
                    <a:pt x="235" y="58"/>
                    <a:pt x="17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6"/>
            <p:cNvSpPr/>
            <p:nvPr/>
          </p:nvSpPr>
          <p:spPr>
            <a:xfrm>
              <a:off x="2180375" y="676081"/>
              <a:ext cx="25955" cy="36161"/>
            </a:xfrm>
            <a:custGeom>
              <a:avLst/>
              <a:gdLst/>
              <a:ahLst/>
              <a:cxnLst/>
              <a:rect l="l" t="t" r="r" b="b"/>
              <a:pathLst>
                <a:path w="234" h="326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09"/>
                  </a:lnTo>
                  <a:cubicBezTo>
                    <a:pt x="1" y="275"/>
                    <a:pt x="51" y="326"/>
                    <a:pt x="117" y="326"/>
                  </a:cubicBezTo>
                  <a:cubicBezTo>
                    <a:pt x="183" y="326"/>
                    <a:pt x="233" y="275"/>
                    <a:pt x="233" y="209"/>
                  </a:cubicBezTo>
                  <a:lnTo>
                    <a:pt x="233" y="117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6"/>
            <p:cNvSpPr/>
            <p:nvPr/>
          </p:nvSpPr>
          <p:spPr>
            <a:xfrm>
              <a:off x="2134786" y="693718"/>
              <a:ext cx="26177" cy="37270"/>
            </a:xfrm>
            <a:custGeom>
              <a:avLst/>
              <a:gdLst/>
              <a:ahLst/>
              <a:cxnLst/>
              <a:rect l="l" t="t" r="r" b="b"/>
              <a:pathLst>
                <a:path w="236" h="336" extrusionOk="0">
                  <a:moveTo>
                    <a:pt x="119" y="0"/>
                  </a:moveTo>
                  <a:cubicBezTo>
                    <a:pt x="51" y="0"/>
                    <a:pt x="1" y="58"/>
                    <a:pt x="1" y="116"/>
                  </a:cubicBezTo>
                  <a:lnTo>
                    <a:pt x="1" y="217"/>
                  </a:lnTo>
                  <a:cubicBezTo>
                    <a:pt x="1" y="285"/>
                    <a:pt x="51" y="335"/>
                    <a:pt x="119" y="335"/>
                  </a:cubicBezTo>
                  <a:cubicBezTo>
                    <a:pt x="185" y="335"/>
                    <a:pt x="235" y="285"/>
                    <a:pt x="235" y="217"/>
                  </a:cubicBezTo>
                  <a:lnTo>
                    <a:pt x="235" y="116"/>
                  </a:lnTo>
                  <a:cubicBezTo>
                    <a:pt x="235" y="58"/>
                    <a:pt x="185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6"/>
            <p:cNvSpPr/>
            <p:nvPr/>
          </p:nvSpPr>
          <p:spPr>
            <a:xfrm>
              <a:off x="2089419" y="712131"/>
              <a:ext cx="25290" cy="36383"/>
            </a:xfrm>
            <a:custGeom>
              <a:avLst/>
              <a:gdLst/>
              <a:ahLst/>
              <a:cxnLst/>
              <a:rect l="l" t="t" r="r" b="b"/>
              <a:pathLst>
                <a:path w="228" h="328" extrusionOk="0">
                  <a:moveTo>
                    <a:pt x="109" y="1"/>
                  </a:moveTo>
                  <a:cubicBezTo>
                    <a:pt x="51" y="1"/>
                    <a:pt x="0" y="51"/>
                    <a:pt x="0" y="119"/>
                  </a:cubicBezTo>
                  <a:lnTo>
                    <a:pt x="0" y="219"/>
                  </a:lnTo>
                  <a:cubicBezTo>
                    <a:pt x="0" y="277"/>
                    <a:pt x="51" y="327"/>
                    <a:pt x="109" y="327"/>
                  </a:cubicBezTo>
                  <a:cubicBezTo>
                    <a:pt x="177" y="327"/>
                    <a:pt x="227" y="277"/>
                    <a:pt x="227" y="219"/>
                  </a:cubicBezTo>
                  <a:lnTo>
                    <a:pt x="227" y="119"/>
                  </a:lnTo>
                  <a:cubicBezTo>
                    <a:pt x="227" y="51"/>
                    <a:pt x="177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6"/>
            <p:cNvSpPr/>
            <p:nvPr/>
          </p:nvSpPr>
          <p:spPr>
            <a:xfrm>
              <a:off x="2042277" y="732652"/>
              <a:ext cx="24957" cy="36272"/>
            </a:xfrm>
            <a:custGeom>
              <a:avLst/>
              <a:gdLst/>
              <a:ahLst/>
              <a:cxnLst/>
              <a:rect l="l" t="t" r="r" b="b"/>
              <a:pathLst>
                <a:path w="225" h="327" extrusionOk="0">
                  <a:moveTo>
                    <a:pt x="109" y="0"/>
                  </a:moveTo>
                  <a:cubicBezTo>
                    <a:pt x="50" y="0"/>
                    <a:pt x="0" y="50"/>
                    <a:pt x="0" y="116"/>
                  </a:cubicBezTo>
                  <a:lnTo>
                    <a:pt x="0" y="209"/>
                  </a:lnTo>
                  <a:cubicBezTo>
                    <a:pt x="0" y="277"/>
                    <a:pt x="50" y="327"/>
                    <a:pt x="109" y="327"/>
                  </a:cubicBezTo>
                  <a:cubicBezTo>
                    <a:pt x="175" y="327"/>
                    <a:pt x="225" y="277"/>
                    <a:pt x="225" y="209"/>
                  </a:cubicBezTo>
                  <a:lnTo>
                    <a:pt x="225" y="116"/>
                  </a:lnTo>
                  <a:cubicBezTo>
                    <a:pt x="225" y="50"/>
                    <a:pt x="17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6"/>
            <p:cNvSpPr/>
            <p:nvPr/>
          </p:nvSpPr>
          <p:spPr>
            <a:xfrm>
              <a:off x="1996910" y="751065"/>
              <a:ext cx="24957" cy="36383"/>
            </a:xfrm>
            <a:custGeom>
              <a:avLst/>
              <a:gdLst/>
              <a:ahLst/>
              <a:cxnLst/>
              <a:rect l="l" t="t" r="r" b="b"/>
              <a:pathLst>
                <a:path w="225" h="328" extrusionOk="0">
                  <a:moveTo>
                    <a:pt x="116" y="1"/>
                  </a:moveTo>
                  <a:cubicBezTo>
                    <a:pt x="50" y="1"/>
                    <a:pt x="0" y="51"/>
                    <a:pt x="0" y="111"/>
                  </a:cubicBezTo>
                  <a:lnTo>
                    <a:pt x="0" y="211"/>
                  </a:lnTo>
                  <a:cubicBezTo>
                    <a:pt x="0" y="277"/>
                    <a:pt x="50" y="327"/>
                    <a:pt x="116" y="327"/>
                  </a:cubicBezTo>
                  <a:cubicBezTo>
                    <a:pt x="175" y="327"/>
                    <a:pt x="225" y="277"/>
                    <a:pt x="225" y="211"/>
                  </a:cubicBezTo>
                  <a:lnTo>
                    <a:pt x="225" y="111"/>
                  </a:lnTo>
                  <a:cubicBezTo>
                    <a:pt x="225" y="51"/>
                    <a:pt x="17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6"/>
            <p:cNvSpPr/>
            <p:nvPr/>
          </p:nvSpPr>
          <p:spPr>
            <a:xfrm>
              <a:off x="1950434" y="768812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6"/>
            <p:cNvSpPr/>
            <p:nvPr/>
          </p:nvSpPr>
          <p:spPr>
            <a:xfrm>
              <a:off x="1487890" y="971690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1"/>
                  </a:moveTo>
                  <a:cubicBezTo>
                    <a:pt x="51" y="1"/>
                    <a:pt x="1" y="51"/>
                    <a:pt x="1" y="117"/>
                  </a:cubicBezTo>
                  <a:lnTo>
                    <a:pt x="1" y="217"/>
                  </a:lnTo>
                  <a:cubicBezTo>
                    <a:pt x="1" y="278"/>
                    <a:pt x="51" y="328"/>
                    <a:pt x="117" y="328"/>
                  </a:cubicBezTo>
                  <a:cubicBezTo>
                    <a:pt x="185" y="328"/>
                    <a:pt x="235" y="278"/>
                    <a:pt x="235" y="217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6"/>
            <p:cNvSpPr/>
            <p:nvPr/>
          </p:nvSpPr>
          <p:spPr>
            <a:xfrm>
              <a:off x="1442523" y="990214"/>
              <a:ext cx="26177" cy="36383"/>
            </a:xfrm>
            <a:custGeom>
              <a:avLst/>
              <a:gdLst/>
              <a:ahLst/>
              <a:cxnLst/>
              <a:rect l="l" t="t" r="r" b="b"/>
              <a:pathLst>
                <a:path w="236" h="328" extrusionOk="0">
                  <a:moveTo>
                    <a:pt x="117" y="0"/>
                  </a:moveTo>
                  <a:cubicBezTo>
                    <a:pt x="51" y="0"/>
                    <a:pt x="1" y="50"/>
                    <a:pt x="1" y="119"/>
                  </a:cubicBezTo>
                  <a:lnTo>
                    <a:pt x="1" y="211"/>
                  </a:lnTo>
                  <a:cubicBezTo>
                    <a:pt x="1" y="277"/>
                    <a:pt x="51" y="327"/>
                    <a:pt x="117" y="327"/>
                  </a:cubicBezTo>
                  <a:cubicBezTo>
                    <a:pt x="185" y="327"/>
                    <a:pt x="235" y="277"/>
                    <a:pt x="235" y="211"/>
                  </a:cubicBezTo>
                  <a:lnTo>
                    <a:pt x="235" y="119"/>
                  </a:lnTo>
                  <a:cubicBezTo>
                    <a:pt x="235" y="50"/>
                    <a:pt x="185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6"/>
            <p:cNvSpPr/>
            <p:nvPr/>
          </p:nvSpPr>
          <p:spPr>
            <a:xfrm>
              <a:off x="1397156" y="1007962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6"/>
            <p:cNvSpPr/>
            <p:nvPr/>
          </p:nvSpPr>
          <p:spPr>
            <a:xfrm>
              <a:off x="1302651" y="1044899"/>
              <a:ext cx="25844" cy="36383"/>
            </a:xfrm>
            <a:custGeom>
              <a:avLst/>
              <a:gdLst/>
              <a:ahLst/>
              <a:cxnLst/>
              <a:rect l="l" t="t" r="r" b="b"/>
              <a:pathLst>
                <a:path w="233" h="328" extrusionOk="0">
                  <a:moveTo>
                    <a:pt x="117" y="1"/>
                  </a:moveTo>
                  <a:cubicBezTo>
                    <a:pt x="50" y="1"/>
                    <a:pt x="0" y="51"/>
                    <a:pt x="0" y="119"/>
                  </a:cubicBezTo>
                  <a:lnTo>
                    <a:pt x="0" y="209"/>
                  </a:lnTo>
                  <a:cubicBezTo>
                    <a:pt x="0" y="277"/>
                    <a:pt x="50" y="328"/>
                    <a:pt x="117" y="328"/>
                  </a:cubicBezTo>
                  <a:cubicBezTo>
                    <a:pt x="183" y="328"/>
                    <a:pt x="233" y="277"/>
                    <a:pt x="233" y="209"/>
                  </a:cubicBezTo>
                  <a:lnTo>
                    <a:pt x="233" y="119"/>
                  </a:lnTo>
                  <a:cubicBezTo>
                    <a:pt x="233" y="51"/>
                    <a:pt x="183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6"/>
            <p:cNvSpPr/>
            <p:nvPr/>
          </p:nvSpPr>
          <p:spPr>
            <a:xfrm>
              <a:off x="2496280" y="558503"/>
              <a:ext cx="214297" cy="43593"/>
            </a:xfrm>
            <a:custGeom>
              <a:avLst/>
              <a:gdLst/>
              <a:ahLst/>
              <a:cxnLst/>
              <a:rect l="l" t="t" r="r" b="b"/>
              <a:pathLst>
                <a:path w="1932" h="393" extrusionOk="0">
                  <a:moveTo>
                    <a:pt x="814" y="1"/>
                  </a:moveTo>
                  <a:cubicBezTo>
                    <a:pt x="492" y="1"/>
                    <a:pt x="166" y="70"/>
                    <a:pt x="0" y="309"/>
                  </a:cubicBezTo>
                  <a:cubicBezTo>
                    <a:pt x="0" y="309"/>
                    <a:pt x="301" y="258"/>
                    <a:pt x="742" y="258"/>
                  </a:cubicBezTo>
                  <a:cubicBezTo>
                    <a:pt x="1080" y="258"/>
                    <a:pt x="1500" y="288"/>
                    <a:pt x="1931" y="393"/>
                  </a:cubicBezTo>
                  <a:cubicBezTo>
                    <a:pt x="1931" y="393"/>
                    <a:pt x="1855" y="267"/>
                    <a:pt x="1697" y="132"/>
                  </a:cubicBezTo>
                  <a:cubicBezTo>
                    <a:pt x="1697" y="132"/>
                    <a:pt x="1259" y="1"/>
                    <a:pt x="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6"/>
            <p:cNvSpPr/>
            <p:nvPr/>
          </p:nvSpPr>
          <p:spPr>
            <a:xfrm>
              <a:off x="2634377" y="548187"/>
              <a:ext cx="43702" cy="58456"/>
            </a:xfrm>
            <a:custGeom>
              <a:avLst/>
              <a:gdLst/>
              <a:ahLst/>
              <a:cxnLst/>
              <a:rect l="l" t="t" r="r" b="b"/>
              <a:pathLst>
                <a:path w="394" h="527" extrusionOk="0">
                  <a:moveTo>
                    <a:pt x="151" y="1"/>
                  </a:moveTo>
                  <a:lnTo>
                    <a:pt x="1" y="85"/>
                  </a:lnTo>
                  <a:lnTo>
                    <a:pt x="235" y="526"/>
                  </a:lnTo>
                  <a:lnTo>
                    <a:pt x="394" y="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6"/>
            <p:cNvSpPr/>
            <p:nvPr/>
          </p:nvSpPr>
          <p:spPr>
            <a:xfrm>
              <a:off x="2567713" y="552846"/>
              <a:ext cx="19633" cy="53797"/>
            </a:xfrm>
            <a:custGeom>
              <a:avLst/>
              <a:gdLst/>
              <a:ahLst/>
              <a:cxnLst/>
              <a:rect l="l" t="t" r="r" b="b"/>
              <a:pathLst>
                <a:path w="177" h="485" extrusionOk="0">
                  <a:moveTo>
                    <a:pt x="0" y="1"/>
                  </a:moveTo>
                  <a:lnTo>
                    <a:pt x="0" y="484"/>
                  </a:lnTo>
                  <a:lnTo>
                    <a:pt x="176" y="48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6"/>
            <p:cNvSpPr/>
            <p:nvPr/>
          </p:nvSpPr>
          <p:spPr>
            <a:xfrm>
              <a:off x="1903109" y="785575"/>
              <a:ext cx="26066" cy="37048"/>
            </a:xfrm>
            <a:custGeom>
              <a:avLst/>
              <a:gdLst/>
              <a:ahLst/>
              <a:cxnLst/>
              <a:rect l="l" t="t" r="r" b="b"/>
              <a:pathLst>
                <a:path w="235" h="334" extrusionOk="0">
                  <a:moveTo>
                    <a:pt x="118" y="1"/>
                  </a:moveTo>
                  <a:cubicBezTo>
                    <a:pt x="50" y="1"/>
                    <a:pt x="0" y="51"/>
                    <a:pt x="0" y="117"/>
                  </a:cubicBezTo>
                  <a:lnTo>
                    <a:pt x="0" y="218"/>
                  </a:lnTo>
                  <a:cubicBezTo>
                    <a:pt x="0" y="276"/>
                    <a:pt x="50" y="334"/>
                    <a:pt x="118" y="334"/>
                  </a:cubicBezTo>
                  <a:cubicBezTo>
                    <a:pt x="185" y="334"/>
                    <a:pt x="235" y="276"/>
                    <a:pt x="235" y="218"/>
                  </a:cubicBezTo>
                  <a:lnTo>
                    <a:pt x="235" y="117"/>
                  </a:lnTo>
                  <a:cubicBezTo>
                    <a:pt x="235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6"/>
            <p:cNvSpPr/>
            <p:nvPr/>
          </p:nvSpPr>
          <p:spPr>
            <a:xfrm>
              <a:off x="1350294" y="1026599"/>
              <a:ext cx="25068" cy="37048"/>
            </a:xfrm>
            <a:custGeom>
              <a:avLst/>
              <a:gdLst/>
              <a:ahLst/>
              <a:cxnLst/>
              <a:rect l="l" t="t" r="r" b="b"/>
              <a:pathLst>
                <a:path w="226" h="334" extrusionOk="0">
                  <a:moveTo>
                    <a:pt x="109" y="1"/>
                  </a:moveTo>
                  <a:cubicBezTo>
                    <a:pt x="51" y="1"/>
                    <a:pt x="1" y="59"/>
                    <a:pt x="1" y="117"/>
                  </a:cubicBezTo>
                  <a:lnTo>
                    <a:pt x="1" y="217"/>
                  </a:lnTo>
                  <a:cubicBezTo>
                    <a:pt x="1" y="284"/>
                    <a:pt x="51" y="334"/>
                    <a:pt x="109" y="334"/>
                  </a:cubicBezTo>
                  <a:cubicBezTo>
                    <a:pt x="175" y="334"/>
                    <a:pt x="225" y="284"/>
                    <a:pt x="225" y="217"/>
                  </a:cubicBezTo>
                  <a:lnTo>
                    <a:pt x="225" y="117"/>
                  </a:lnTo>
                  <a:cubicBezTo>
                    <a:pt x="225" y="59"/>
                    <a:pt x="175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89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7"/>
          <p:cNvSpPr/>
          <p:nvPr/>
        </p:nvSpPr>
        <p:spPr>
          <a:xfrm>
            <a:off x="4750113" y="1570650"/>
            <a:ext cx="33231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199" name="Google Shape;1199;p87"/>
          <p:cNvSpPr txBox="1"/>
          <p:nvPr/>
        </p:nvSpPr>
        <p:spPr>
          <a:xfrm>
            <a:off x="4802088" y="1547250"/>
            <a:ext cx="12363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/>
          </a:p>
        </p:txBody>
      </p:sp>
      <p:sp>
        <p:nvSpPr>
          <p:cNvPr id="1200" name="Google Shape;1200;p87"/>
          <p:cNvSpPr/>
          <p:nvPr/>
        </p:nvSpPr>
        <p:spPr>
          <a:xfrm>
            <a:off x="795438" y="1570650"/>
            <a:ext cx="33231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201" name="Google Shape;1201;p87"/>
          <p:cNvSpPr txBox="1">
            <a:spLocks noGrp="1"/>
          </p:cNvSpPr>
          <p:nvPr>
            <p:ph type="title"/>
          </p:nvPr>
        </p:nvSpPr>
        <p:spPr>
          <a:xfrm>
            <a:off x="2197912" y="1658100"/>
            <a:ext cx="1920900" cy="9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Statistical Summary</a:t>
            </a:r>
            <a:endParaRPr dirty="0"/>
          </a:p>
        </p:txBody>
      </p:sp>
      <p:sp>
        <p:nvSpPr>
          <p:cNvPr id="1203" name="Google Shape;1203;p87"/>
          <p:cNvSpPr txBox="1">
            <a:spLocks noGrp="1"/>
          </p:cNvSpPr>
          <p:nvPr>
            <p:ph type="title" idx="6"/>
          </p:nvPr>
        </p:nvSpPr>
        <p:spPr>
          <a:xfrm>
            <a:off x="0" y="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06" name="Google Shape;1206;p87"/>
          <p:cNvSpPr txBox="1">
            <a:spLocks noGrp="1"/>
          </p:cNvSpPr>
          <p:nvPr>
            <p:ph type="title" idx="2"/>
          </p:nvPr>
        </p:nvSpPr>
        <p:spPr>
          <a:xfrm>
            <a:off x="6152313" y="1602825"/>
            <a:ext cx="1920900" cy="106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</a:t>
            </a:r>
            <a:r>
              <a:rPr lang="en" dirty="0"/>
              <a:t> Distribution</a:t>
            </a:r>
            <a:endParaRPr dirty="0"/>
          </a:p>
        </p:txBody>
      </p:sp>
      <p:sp>
        <p:nvSpPr>
          <p:cNvPr id="1208" name="Google Shape;1208;p87"/>
          <p:cNvSpPr txBox="1"/>
          <p:nvPr/>
        </p:nvSpPr>
        <p:spPr>
          <a:xfrm>
            <a:off x="847413" y="1547250"/>
            <a:ext cx="12363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562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Fira Sans Extra Condensed Medium</vt:lpstr>
      <vt:lpstr>Roboto</vt:lpstr>
      <vt:lpstr>Lato Black</vt:lpstr>
      <vt:lpstr>Lato</vt:lpstr>
      <vt:lpstr>Wingdings</vt:lpstr>
      <vt:lpstr>Arial</vt:lpstr>
      <vt:lpstr>Poppins Medium</vt:lpstr>
      <vt:lpstr>Bebas Neue</vt:lpstr>
      <vt:lpstr>Poppins Black</vt:lpstr>
      <vt:lpstr>International Civil Aviation Day by Slidesgo</vt:lpstr>
      <vt:lpstr>AIRLINES CUSTOMER SEGMENTATION</vt:lpstr>
      <vt:lpstr>TABLE OF CONTENTS</vt:lpstr>
      <vt:lpstr>Segmentasi??</vt:lpstr>
      <vt:lpstr>Goals :</vt:lpstr>
      <vt:lpstr>Data Process</vt:lpstr>
      <vt:lpstr>Use Case : Segmentation</vt:lpstr>
      <vt:lpstr>PowerPoint Presentation</vt:lpstr>
      <vt:lpstr>Duplicated Date</vt:lpstr>
      <vt:lpstr>Statistical Summary</vt:lpstr>
      <vt:lpstr>Data Preprocessing</vt:lpstr>
      <vt:lpstr>PowerPoint Presentation</vt:lpstr>
      <vt:lpstr>So What???</vt:lpstr>
      <vt:lpstr>Modelling &amp; Clustering</vt:lpstr>
      <vt:lpstr>Business Insight</vt:lpstr>
      <vt:lpstr>Recommendation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CUSTOMER SEGMENTATION</dc:title>
  <cp:lastModifiedBy>DIMAS PRAMUDITA</cp:lastModifiedBy>
  <cp:revision>2</cp:revision>
  <dcterms:modified xsi:type="dcterms:W3CDTF">2023-01-11T14:05:39Z</dcterms:modified>
</cp:coreProperties>
</file>