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28"/>
  </p:notesMasterIdLst>
  <p:sldIdLst>
    <p:sldId id="256" r:id="rId2"/>
    <p:sldId id="258" r:id="rId3"/>
    <p:sldId id="260" r:id="rId4"/>
    <p:sldId id="317" r:id="rId5"/>
    <p:sldId id="266" r:id="rId6"/>
    <p:sldId id="319" r:id="rId7"/>
    <p:sldId id="271" r:id="rId8"/>
    <p:sldId id="278" r:id="rId9"/>
    <p:sldId id="322" r:id="rId10"/>
    <p:sldId id="324" r:id="rId11"/>
    <p:sldId id="323" r:id="rId12"/>
    <p:sldId id="325" r:id="rId13"/>
    <p:sldId id="327" r:id="rId14"/>
    <p:sldId id="284" r:id="rId15"/>
    <p:sldId id="329" r:id="rId16"/>
    <p:sldId id="330" r:id="rId17"/>
    <p:sldId id="331" r:id="rId18"/>
    <p:sldId id="332" r:id="rId19"/>
    <p:sldId id="333" r:id="rId20"/>
    <p:sldId id="334" r:id="rId21"/>
    <p:sldId id="289" r:id="rId22"/>
    <p:sldId id="336" r:id="rId23"/>
    <p:sldId id="337" r:id="rId24"/>
    <p:sldId id="338" r:id="rId25"/>
    <p:sldId id="339" r:id="rId26"/>
    <p:sldId id="295" r:id="rId27"/>
  </p:sldIdLst>
  <p:sldSz cx="9144000" cy="5143500" type="screen16x9"/>
  <p:notesSz cx="6858000" cy="9144000"/>
  <p:embeddedFontLst>
    <p:embeddedFont>
      <p:font typeface="Bebas Neue" panose="020B0604020202020204" charset="0"/>
      <p:regular r:id="rId29"/>
    </p:embeddedFont>
    <p:embeddedFont>
      <p:font typeface="Montserrat" panose="020B0604020202020204" charset="0"/>
      <p:regular r:id="rId30"/>
      <p:bold r:id="rId31"/>
      <p:italic r:id="rId32"/>
      <p:boldItalic r:id="rId33"/>
    </p:embeddedFont>
    <p:embeddedFont>
      <p:font typeface="Titillium Web" panose="020B0604020202020204" charset="0"/>
      <p:regular r:id="rId34"/>
      <p:bold r:id="rId35"/>
      <p:italic r:id="rId36"/>
      <p:boldItalic r:id="rId37"/>
    </p:embeddedFont>
    <p:embeddedFont>
      <p:font typeface="Titillium Web Ligh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B79688-E5B8-4426-903B-B4630E7FF3F3}">
  <a:tblStyle styleId="{E5B79688-E5B8-4426-903B-B4630E7FF3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108"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0"/>
        <p:cNvGrpSpPr/>
        <p:nvPr/>
      </p:nvGrpSpPr>
      <p:grpSpPr>
        <a:xfrm>
          <a:off x="0" y="0"/>
          <a:ext cx="0" cy="0"/>
          <a:chOff x="0" y="0"/>
          <a:chExt cx="0" cy="0"/>
        </a:xfrm>
      </p:grpSpPr>
      <p:sp>
        <p:nvSpPr>
          <p:cNvPr id="2361" name="Google Shape;2361;gfc9a634dd0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2" name="Google Shape;2362;gfc9a634dd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839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f76327ca34_0_2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f76327ca34_0_2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227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f76327ca34_0_2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f76327ca34_0_2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661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f76327ca34_0_2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f76327ca34_0_2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752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f76327ca34_0_2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f76327ca34_0_2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f76327ca34_0_2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f76327ca34_0_2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029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f76327ca34_0_2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f76327ca34_0_2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057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f76327ca34_0_2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f76327ca34_0_2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447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f76327ca34_0_2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f76327ca34_0_2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485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f76327ca34_0_2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f76327ca34_0_2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842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fad233110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fad233110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f76327ca34_0_2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f76327ca34_0_2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175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3"/>
        <p:cNvGrpSpPr/>
        <p:nvPr/>
      </p:nvGrpSpPr>
      <p:grpSpPr>
        <a:xfrm>
          <a:off x="0" y="0"/>
          <a:ext cx="0" cy="0"/>
          <a:chOff x="0" y="0"/>
          <a:chExt cx="0" cy="0"/>
        </a:xfrm>
      </p:grpSpPr>
      <p:sp>
        <p:nvSpPr>
          <p:cNvPr id="3244" name="Google Shape;3244;gcb675c3222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5" name="Google Shape;3245;gcb675c322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3"/>
        <p:cNvGrpSpPr/>
        <p:nvPr/>
      </p:nvGrpSpPr>
      <p:grpSpPr>
        <a:xfrm>
          <a:off x="0" y="0"/>
          <a:ext cx="0" cy="0"/>
          <a:chOff x="0" y="0"/>
          <a:chExt cx="0" cy="0"/>
        </a:xfrm>
      </p:grpSpPr>
      <p:sp>
        <p:nvSpPr>
          <p:cNvPr id="3244" name="Google Shape;3244;gcb675c3222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5" name="Google Shape;3245;gcb675c322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81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3"/>
        <p:cNvGrpSpPr/>
        <p:nvPr/>
      </p:nvGrpSpPr>
      <p:grpSpPr>
        <a:xfrm>
          <a:off x="0" y="0"/>
          <a:ext cx="0" cy="0"/>
          <a:chOff x="0" y="0"/>
          <a:chExt cx="0" cy="0"/>
        </a:xfrm>
      </p:grpSpPr>
      <p:sp>
        <p:nvSpPr>
          <p:cNvPr id="3244" name="Google Shape;3244;gcb675c3222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5" name="Google Shape;3245;gcb675c322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229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3"/>
        <p:cNvGrpSpPr/>
        <p:nvPr/>
      </p:nvGrpSpPr>
      <p:grpSpPr>
        <a:xfrm>
          <a:off x="0" y="0"/>
          <a:ext cx="0" cy="0"/>
          <a:chOff x="0" y="0"/>
          <a:chExt cx="0" cy="0"/>
        </a:xfrm>
      </p:grpSpPr>
      <p:sp>
        <p:nvSpPr>
          <p:cNvPr id="3244" name="Google Shape;3244;gcb675c3222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5" name="Google Shape;3245;gcb675c322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83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8"/>
        <p:cNvGrpSpPr/>
        <p:nvPr/>
      </p:nvGrpSpPr>
      <p:grpSpPr>
        <a:xfrm>
          <a:off x="0" y="0"/>
          <a:ext cx="0" cy="0"/>
          <a:chOff x="0" y="0"/>
          <a:chExt cx="0" cy="0"/>
        </a:xfrm>
      </p:grpSpPr>
      <p:sp>
        <p:nvSpPr>
          <p:cNvPr id="3569" name="Google Shape;3569;gcb597d6056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0" name="Google Shape;3570;gcb597d605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048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8"/>
        <p:cNvGrpSpPr/>
        <p:nvPr/>
      </p:nvGrpSpPr>
      <p:grpSpPr>
        <a:xfrm>
          <a:off x="0" y="0"/>
          <a:ext cx="0" cy="0"/>
          <a:chOff x="0" y="0"/>
          <a:chExt cx="0" cy="0"/>
        </a:xfrm>
      </p:grpSpPr>
      <p:sp>
        <p:nvSpPr>
          <p:cNvPr id="3709" name="Google Shape;3709;gcb5b8cb8a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0" name="Google Shape;3710;gcb5b8cb8a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cb5b8cb8a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cb5b8cb8a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Google Shape;1682;gf67d8f6e70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f67d8f6e70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389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f67d8f6e7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f67d8f6e7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
        <p:cNvGrpSpPr/>
        <p:nvPr/>
      </p:nvGrpSpPr>
      <p:grpSpPr>
        <a:xfrm>
          <a:off x="0" y="0"/>
          <a:ext cx="0" cy="0"/>
          <a:chOff x="0" y="0"/>
          <a:chExt cx="0" cy="0"/>
        </a:xfrm>
      </p:grpSpPr>
      <p:sp>
        <p:nvSpPr>
          <p:cNvPr id="1864" name="Google Shape;1864;gf67d8f6e70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5" name="Google Shape;1865;gf67d8f6e70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487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fcb29ddfe7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fcb29ddfe7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f76327ca34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f76327ca34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0"/>
        <p:cNvGrpSpPr/>
        <p:nvPr/>
      </p:nvGrpSpPr>
      <p:grpSpPr>
        <a:xfrm>
          <a:off x="0" y="0"/>
          <a:ext cx="0" cy="0"/>
          <a:chOff x="0" y="0"/>
          <a:chExt cx="0" cy="0"/>
        </a:xfrm>
      </p:grpSpPr>
      <p:sp>
        <p:nvSpPr>
          <p:cNvPr id="2361" name="Google Shape;2361;gfc9a634dd0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2" name="Google Shape;2362;gfc9a634dd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96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143475" y="1007600"/>
            <a:ext cx="4280400" cy="26487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chemeClr val="hlink"/>
              </a:buClr>
              <a:buSzPts val="5200"/>
              <a:buNone/>
              <a:defRPr sz="8500">
                <a:solidFill>
                  <a:schemeClr val="hlink"/>
                </a:solidFill>
              </a:defRPr>
            </a:lvl1pPr>
            <a:lvl2pPr lvl="1" algn="ctr" rtl="0">
              <a:spcBef>
                <a:spcPts val="0"/>
              </a:spcBef>
              <a:spcAft>
                <a:spcPts val="0"/>
              </a:spcAft>
              <a:buClr>
                <a:schemeClr val="hlink"/>
              </a:buClr>
              <a:buSzPts val="5200"/>
              <a:buNone/>
              <a:defRPr sz="5200">
                <a:solidFill>
                  <a:schemeClr val="hlink"/>
                </a:solidFill>
              </a:defRPr>
            </a:lvl2pPr>
            <a:lvl3pPr lvl="2" algn="ctr" rtl="0">
              <a:spcBef>
                <a:spcPts val="0"/>
              </a:spcBef>
              <a:spcAft>
                <a:spcPts val="0"/>
              </a:spcAft>
              <a:buClr>
                <a:schemeClr val="hlink"/>
              </a:buClr>
              <a:buSzPts val="5200"/>
              <a:buNone/>
              <a:defRPr sz="5200">
                <a:solidFill>
                  <a:schemeClr val="hlink"/>
                </a:solidFill>
              </a:defRPr>
            </a:lvl3pPr>
            <a:lvl4pPr lvl="3" algn="ctr" rtl="0">
              <a:spcBef>
                <a:spcPts val="0"/>
              </a:spcBef>
              <a:spcAft>
                <a:spcPts val="0"/>
              </a:spcAft>
              <a:buClr>
                <a:schemeClr val="hlink"/>
              </a:buClr>
              <a:buSzPts val="5200"/>
              <a:buNone/>
              <a:defRPr sz="5200">
                <a:solidFill>
                  <a:schemeClr val="hlink"/>
                </a:solidFill>
              </a:defRPr>
            </a:lvl4pPr>
            <a:lvl5pPr lvl="4" algn="ctr" rtl="0">
              <a:spcBef>
                <a:spcPts val="0"/>
              </a:spcBef>
              <a:spcAft>
                <a:spcPts val="0"/>
              </a:spcAft>
              <a:buClr>
                <a:schemeClr val="hlink"/>
              </a:buClr>
              <a:buSzPts val="5200"/>
              <a:buNone/>
              <a:defRPr sz="5200">
                <a:solidFill>
                  <a:schemeClr val="hlink"/>
                </a:solidFill>
              </a:defRPr>
            </a:lvl5pPr>
            <a:lvl6pPr lvl="5" algn="ctr" rtl="0">
              <a:spcBef>
                <a:spcPts val="0"/>
              </a:spcBef>
              <a:spcAft>
                <a:spcPts val="0"/>
              </a:spcAft>
              <a:buClr>
                <a:schemeClr val="hlink"/>
              </a:buClr>
              <a:buSzPts val="5200"/>
              <a:buNone/>
              <a:defRPr sz="5200">
                <a:solidFill>
                  <a:schemeClr val="hlink"/>
                </a:solidFill>
              </a:defRPr>
            </a:lvl6pPr>
            <a:lvl7pPr lvl="6" algn="ctr" rtl="0">
              <a:spcBef>
                <a:spcPts val="0"/>
              </a:spcBef>
              <a:spcAft>
                <a:spcPts val="0"/>
              </a:spcAft>
              <a:buClr>
                <a:schemeClr val="hlink"/>
              </a:buClr>
              <a:buSzPts val="5200"/>
              <a:buNone/>
              <a:defRPr sz="5200">
                <a:solidFill>
                  <a:schemeClr val="hlink"/>
                </a:solidFill>
              </a:defRPr>
            </a:lvl7pPr>
            <a:lvl8pPr lvl="7" algn="ctr" rtl="0">
              <a:spcBef>
                <a:spcPts val="0"/>
              </a:spcBef>
              <a:spcAft>
                <a:spcPts val="0"/>
              </a:spcAft>
              <a:buClr>
                <a:schemeClr val="hlink"/>
              </a:buClr>
              <a:buSzPts val="5200"/>
              <a:buNone/>
              <a:defRPr sz="5200">
                <a:solidFill>
                  <a:schemeClr val="hlink"/>
                </a:solidFill>
              </a:defRPr>
            </a:lvl8pPr>
            <a:lvl9pPr lvl="8" algn="ctr" rtl="0">
              <a:spcBef>
                <a:spcPts val="0"/>
              </a:spcBef>
              <a:spcAft>
                <a:spcPts val="0"/>
              </a:spcAft>
              <a:buClr>
                <a:schemeClr val="hlink"/>
              </a:buClr>
              <a:buSzPts val="5200"/>
              <a:buNone/>
              <a:defRPr sz="5200">
                <a:solidFill>
                  <a:schemeClr val="hlink"/>
                </a:solidFill>
              </a:defRPr>
            </a:lvl9pPr>
          </a:lstStyle>
          <a:p>
            <a:endParaRPr/>
          </a:p>
        </p:txBody>
      </p:sp>
      <p:sp>
        <p:nvSpPr>
          <p:cNvPr id="11" name="Google Shape;11;p2"/>
          <p:cNvSpPr txBox="1">
            <a:spLocks noGrp="1"/>
          </p:cNvSpPr>
          <p:nvPr>
            <p:ph type="subTitle" idx="1"/>
          </p:nvPr>
        </p:nvSpPr>
        <p:spPr>
          <a:xfrm>
            <a:off x="4185589" y="3581675"/>
            <a:ext cx="42804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BLANK_1_1_1_1">
    <p:spTree>
      <p:nvGrpSpPr>
        <p:cNvPr id="1" name="Shape 502"/>
        <p:cNvGrpSpPr/>
        <p:nvPr/>
      </p:nvGrpSpPr>
      <p:grpSpPr>
        <a:xfrm>
          <a:off x="0" y="0"/>
          <a:ext cx="0" cy="0"/>
          <a:chOff x="0" y="0"/>
          <a:chExt cx="0" cy="0"/>
        </a:xfrm>
      </p:grpSpPr>
      <p:sp>
        <p:nvSpPr>
          <p:cNvPr id="503" name="Google Shape;503;p34"/>
          <p:cNvSpPr txBox="1">
            <a:spLocks noGrp="1"/>
          </p:cNvSpPr>
          <p:nvPr>
            <p:ph type="subTitle" idx="1"/>
          </p:nvPr>
        </p:nvSpPr>
        <p:spPr>
          <a:xfrm>
            <a:off x="1712325" y="1885100"/>
            <a:ext cx="24465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b="1">
                <a:latin typeface="Titillium Web"/>
                <a:ea typeface="Titillium Web"/>
                <a:cs typeface="Titillium Web"/>
                <a:sym typeface="Titillium We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04" name="Google Shape;504;p34"/>
          <p:cNvSpPr txBox="1">
            <a:spLocks noGrp="1"/>
          </p:cNvSpPr>
          <p:nvPr>
            <p:ph type="subTitle" idx="2"/>
          </p:nvPr>
        </p:nvSpPr>
        <p:spPr>
          <a:xfrm>
            <a:off x="4985225" y="1885100"/>
            <a:ext cx="24465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b="1">
                <a:latin typeface="Titillium Web"/>
                <a:ea typeface="Titillium Web"/>
                <a:cs typeface="Titillium Web"/>
                <a:sym typeface="Titillium We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05" name="Google Shape;505;p34"/>
          <p:cNvSpPr txBox="1">
            <a:spLocks noGrp="1"/>
          </p:cNvSpPr>
          <p:nvPr>
            <p:ph type="subTitle" idx="3"/>
          </p:nvPr>
        </p:nvSpPr>
        <p:spPr>
          <a:xfrm>
            <a:off x="1712250" y="2361625"/>
            <a:ext cx="2446500" cy="8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6" name="Google Shape;506;p34"/>
          <p:cNvSpPr txBox="1">
            <a:spLocks noGrp="1"/>
          </p:cNvSpPr>
          <p:nvPr>
            <p:ph type="subTitle" idx="4"/>
          </p:nvPr>
        </p:nvSpPr>
        <p:spPr>
          <a:xfrm>
            <a:off x="4985275" y="2361625"/>
            <a:ext cx="2446500" cy="8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7" name="Google Shape;507;p3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8" name="Google Shape;508;p34"/>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 name="Google Shape;509;p34"/>
          <p:cNvGrpSpPr/>
          <p:nvPr/>
        </p:nvGrpSpPr>
        <p:grpSpPr>
          <a:xfrm>
            <a:off x="388744" y="858000"/>
            <a:ext cx="8106504" cy="3712663"/>
            <a:chOff x="388744" y="858000"/>
            <a:chExt cx="8106504" cy="3712663"/>
          </a:xfrm>
        </p:grpSpPr>
        <p:sp>
          <p:nvSpPr>
            <p:cNvPr id="510" name="Google Shape;510;p34"/>
            <p:cNvSpPr/>
            <p:nvPr/>
          </p:nvSpPr>
          <p:spPr>
            <a:xfrm flipH="1">
              <a:off x="1085201" y="4333393"/>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4"/>
            <p:cNvSpPr/>
            <p:nvPr/>
          </p:nvSpPr>
          <p:spPr>
            <a:xfrm>
              <a:off x="4911419" y="44708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4"/>
            <p:cNvGrpSpPr/>
            <p:nvPr/>
          </p:nvGrpSpPr>
          <p:grpSpPr>
            <a:xfrm>
              <a:off x="388744" y="858000"/>
              <a:ext cx="8106504" cy="3303030"/>
              <a:chOff x="388744" y="858000"/>
              <a:chExt cx="8106504" cy="3303030"/>
            </a:xfrm>
          </p:grpSpPr>
          <p:grpSp>
            <p:nvGrpSpPr>
              <p:cNvPr id="513" name="Google Shape;513;p34"/>
              <p:cNvGrpSpPr/>
              <p:nvPr/>
            </p:nvGrpSpPr>
            <p:grpSpPr>
              <a:xfrm>
                <a:off x="422523" y="858000"/>
                <a:ext cx="8072726" cy="2914680"/>
                <a:chOff x="422523" y="858000"/>
                <a:chExt cx="8072726" cy="2914680"/>
              </a:xfrm>
            </p:grpSpPr>
            <p:grpSp>
              <p:nvGrpSpPr>
                <p:cNvPr id="514" name="Google Shape;514;p34"/>
                <p:cNvGrpSpPr/>
                <p:nvPr/>
              </p:nvGrpSpPr>
              <p:grpSpPr>
                <a:xfrm>
                  <a:off x="422523" y="858000"/>
                  <a:ext cx="8072726" cy="2914680"/>
                  <a:chOff x="422523" y="858000"/>
                  <a:chExt cx="8072726" cy="2914680"/>
                </a:xfrm>
              </p:grpSpPr>
              <p:sp>
                <p:nvSpPr>
                  <p:cNvPr id="515" name="Google Shape;515;p34"/>
                  <p:cNvSpPr/>
                  <p:nvPr/>
                </p:nvSpPr>
                <p:spPr>
                  <a:xfrm>
                    <a:off x="4878521" y="1411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7733926" y="18876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a:off x="4709599" y="261645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a:off x="1724031" y="85800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4"/>
                  <p:cNvSpPr/>
                  <p:nvPr/>
                </p:nvSpPr>
                <p:spPr>
                  <a:xfrm>
                    <a:off x="422523" y="2321806"/>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a:off x="8352751" y="22708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34"/>
                  <p:cNvGrpSpPr/>
                  <p:nvPr/>
                </p:nvGrpSpPr>
                <p:grpSpPr>
                  <a:xfrm>
                    <a:off x="7221171" y="1017730"/>
                    <a:ext cx="99806" cy="99809"/>
                    <a:chOff x="3688596" y="3879680"/>
                    <a:chExt cx="99806" cy="99809"/>
                  </a:xfrm>
                </p:grpSpPr>
                <p:sp>
                  <p:nvSpPr>
                    <p:cNvPr id="522" name="Google Shape;522;p34"/>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4"/>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34"/>
                  <p:cNvSpPr/>
                  <p:nvPr/>
                </p:nvSpPr>
                <p:spPr>
                  <a:xfrm flipH="1">
                    <a:off x="3906546" y="20251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flipH="1">
                    <a:off x="2398052" y="3672968"/>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34"/>
                <p:cNvSpPr/>
                <p:nvPr/>
              </p:nvSpPr>
              <p:spPr>
                <a:xfrm>
                  <a:off x="542942" y="14031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34"/>
              <p:cNvSpPr/>
              <p:nvPr/>
            </p:nvSpPr>
            <p:spPr>
              <a:xfrm flipH="1">
                <a:off x="3939444" y="38574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4"/>
              <p:cNvSpPr/>
              <p:nvPr/>
            </p:nvSpPr>
            <p:spPr>
              <a:xfrm flipH="1">
                <a:off x="6034040" y="379750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 name="Google Shape;529;p34"/>
              <p:cNvGrpSpPr/>
              <p:nvPr/>
            </p:nvGrpSpPr>
            <p:grpSpPr>
              <a:xfrm flipH="1">
                <a:off x="388744" y="3567255"/>
                <a:ext cx="99806" cy="99809"/>
                <a:chOff x="3688596" y="3879680"/>
                <a:chExt cx="99806" cy="99809"/>
              </a:xfrm>
            </p:grpSpPr>
            <p:sp>
              <p:nvSpPr>
                <p:cNvPr id="530" name="Google Shape;530;p34"/>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4"/>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34"/>
              <p:cNvSpPr/>
              <p:nvPr/>
            </p:nvSpPr>
            <p:spPr>
              <a:xfrm>
                <a:off x="7259274" y="4061318"/>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flipH="1">
                <a:off x="8197772" y="38489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BLANK_1_1_1_1_2">
    <p:spTree>
      <p:nvGrpSpPr>
        <p:cNvPr id="1" name="Shape 554"/>
        <p:cNvGrpSpPr/>
        <p:nvPr/>
      </p:nvGrpSpPr>
      <p:grpSpPr>
        <a:xfrm>
          <a:off x="0" y="0"/>
          <a:ext cx="0" cy="0"/>
          <a:chOff x="0" y="0"/>
          <a:chExt cx="0" cy="0"/>
        </a:xfrm>
      </p:grpSpPr>
      <p:sp>
        <p:nvSpPr>
          <p:cNvPr id="555" name="Google Shape;555;p36"/>
          <p:cNvSpPr txBox="1">
            <a:spLocks noGrp="1"/>
          </p:cNvSpPr>
          <p:nvPr>
            <p:ph type="subTitle" idx="1"/>
          </p:nvPr>
        </p:nvSpPr>
        <p:spPr>
          <a:xfrm>
            <a:off x="4685688" y="981413"/>
            <a:ext cx="19476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200" b="1">
                <a:latin typeface="Titillium Web"/>
                <a:ea typeface="Titillium Web"/>
                <a:cs typeface="Titillium Web"/>
                <a:sym typeface="Titillium We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56" name="Google Shape;556;p36"/>
          <p:cNvSpPr txBox="1">
            <a:spLocks noGrp="1"/>
          </p:cNvSpPr>
          <p:nvPr>
            <p:ph type="subTitle" idx="2"/>
          </p:nvPr>
        </p:nvSpPr>
        <p:spPr>
          <a:xfrm>
            <a:off x="4685688" y="2977425"/>
            <a:ext cx="19476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200" b="1">
                <a:latin typeface="Titillium Web"/>
                <a:ea typeface="Titillium Web"/>
                <a:cs typeface="Titillium Web"/>
                <a:sym typeface="Titillium We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57" name="Google Shape;557;p36"/>
          <p:cNvSpPr txBox="1">
            <a:spLocks noGrp="1"/>
          </p:cNvSpPr>
          <p:nvPr>
            <p:ph type="subTitle" idx="3"/>
          </p:nvPr>
        </p:nvSpPr>
        <p:spPr>
          <a:xfrm>
            <a:off x="4273188" y="1457938"/>
            <a:ext cx="23601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8" name="Google Shape;558;p36"/>
          <p:cNvSpPr txBox="1">
            <a:spLocks noGrp="1"/>
          </p:cNvSpPr>
          <p:nvPr>
            <p:ph type="subTitle" idx="4"/>
          </p:nvPr>
        </p:nvSpPr>
        <p:spPr>
          <a:xfrm>
            <a:off x="4273188" y="3453950"/>
            <a:ext cx="23601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9" name="Google Shape;559;p3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0" name="Google Shape;560;p36"/>
          <p:cNvSpPr/>
          <p:nvPr/>
        </p:nvSpPr>
        <p:spPr>
          <a:xfrm>
            <a:off x="25" y="4788450"/>
            <a:ext cx="9144000" cy="35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36"/>
          <p:cNvGrpSpPr/>
          <p:nvPr/>
        </p:nvGrpSpPr>
        <p:grpSpPr>
          <a:xfrm>
            <a:off x="591751" y="389731"/>
            <a:ext cx="7691179" cy="3750637"/>
            <a:chOff x="591751" y="389731"/>
            <a:chExt cx="7691179" cy="3750637"/>
          </a:xfrm>
        </p:grpSpPr>
        <p:sp>
          <p:nvSpPr>
            <p:cNvPr id="562" name="Google Shape;562;p36"/>
            <p:cNvSpPr/>
            <p:nvPr/>
          </p:nvSpPr>
          <p:spPr>
            <a:xfrm>
              <a:off x="3365126" y="21442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8114006" y="38973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1992873" y="40986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734242" y="18228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36"/>
            <p:cNvGrpSpPr/>
            <p:nvPr/>
          </p:nvGrpSpPr>
          <p:grpSpPr>
            <a:xfrm>
              <a:off x="3521071" y="3639205"/>
              <a:ext cx="99806" cy="99809"/>
              <a:chOff x="3688596" y="3879680"/>
              <a:chExt cx="99806" cy="99809"/>
            </a:xfrm>
          </p:grpSpPr>
          <p:sp>
            <p:nvSpPr>
              <p:cNvPr id="567" name="Google Shape;567;p3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6"/>
            <p:cNvSpPr/>
            <p:nvPr/>
          </p:nvSpPr>
          <p:spPr>
            <a:xfrm>
              <a:off x="591751" y="39550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3681256" y="8286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flipH="1">
              <a:off x="1643315" y="16850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 name="Shape 572"/>
        <p:cNvGrpSpPr/>
        <p:nvPr/>
      </p:nvGrpSpPr>
      <p:grpSpPr>
        <a:xfrm>
          <a:off x="0" y="0"/>
          <a:ext cx="0" cy="0"/>
          <a:chOff x="0" y="0"/>
          <a:chExt cx="0" cy="0"/>
        </a:xfrm>
      </p:grpSpPr>
      <p:sp>
        <p:nvSpPr>
          <p:cNvPr id="573" name="Google Shape;573;p37"/>
          <p:cNvSpPr txBox="1">
            <a:spLocks noGrp="1"/>
          </p:cNvSpPr>
          <p:nvPr>
            <p:ph type="title"/>
          </p:nvPr>
        </p:nvSpPr>
        <p:spPr>
          <a:xfrm>
            <a:off x="593000" y="2186125"/>
            <a:ext cx="18861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4" name="Google Shape;574;p37"/>
          <p:cNvSpPr txBox="1">
            <a:spLocks noGrp="1"/>
          </p:cNvSpPr>
          <p:nvPr>
            <p:ph type="subTitle" idx="1"/>
          </p:nvPr>
        </p:nvSpPr>
        <p:spPr>
          <a:xfrm>
            <a:off x="593011" y="2634375"/>
            <a:ext cx="18861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5" name="Google Shape;575;p37"/>
          <p:cNvSpPr txBox="1">
            <a:spLocks noGrp="1"/>
          </p:cNvSpPr>
          <p:nvPr>
            <p:ph type="title" idx="2"/>
          </p:nvPr>
        </p:nvSpPr>
        <p:spPr>
          <a:xfrm>
            <a:off x="2580525" y="2186125"/>
            <a:ext cx="18861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6" name="Google Shape;576;p37"/>
          <p:cNvSpPr txBox="1">
            <a:spLocks noGrp="1"/>
          </p:cNvSpPr>
          <p:nvPr>
            <p:ph type="subTitle" idx="3"/>
          </p:nvPr>
        </p:nvSpPr>
        <p:spPr>
          <a:xfrm>
            <a:off x="2580532" y="2634375"/>
            <a:ext cx="18861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37"/>
          <p:cNvSpPr txBox="1">
            <a:spLocks noGrp="1"/>
          </p:cNvSpPr>
          <p:nvPr>
            <p:ph type="title" idx="4"/>
          </p:nvPr>
        </p:nvSpPr>
        <p:spPr>
          <a:xfrm>
            <a:off x="4568050" y="2186125"/>
            <a:ext cx="18861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8" name="Google Shape;578;p37"/>
          <p:cNvSpPr txBox="1">
            <a:spLocks noGrp="1"/>
          </p:cNvSpPr>
          <p:nvPr>
            <p:ph type="subTitle" idx="5"/>
          </p:nvPr>
        </p:nvSpPr>
        <p:spPr>
          <a:xfrm>
            <a:off x="4568053" y="2634375"/>
            <a:ext cx="18861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9" name="Google Shape;579;p3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0" name="Google Shape;580;p37"/>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flipH="1">
            <a:off x="8795257" y="28047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flipH="1">
            <a:off x="3824779" y="43038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flipH="1">
            <a:off x="8118902" y="314297"/>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7"/>
          <p:cNvGrpSpPr/>
          <p:nvPr/>
        </p:nvGrpSpPr>
        <p:grpSpPr>
          <a:xfrm flipH="1">
            <a:off x="556401" y="4081205"/>
            <a:ext cx="99806" cy="99809"/>
            <a:chOff x="3688596" y="3879680"/>
            <a:chExt cx="99806" cy="99809"/>
          </a:xfrm>
        </p:grpSpPr>
        <p:sp>
          <p:nvSpPr>
            <p:cNvPr id="585" name="Google Shape;585;p3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37"/>
          <p:cNvGrpSpPr/>
          <p:nvPr/>
        </p:nvGrpSpPr>
        <p:grpSpPr>
          <a:xfrm flipH="1">
            <a:off x="6706301" y="1930230"/>
            <a:ext cx="99806" cy="99809"/>
            <a:chOff x="3688596" y="3879680"/>
            <a:chExt cx="99806" cy="99809"/>
          </a:xfrm>
        </p:grpSpPr>
        <p:sp>
          <p:nvSpPr>
            <p:cNvPr id="588" name="Google Shape;588;p3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37"/>
          <p:cNvSpPr/>
          <p:nvPr/>
        </p:nvSpPr>
        <p:spPr>
          <a:xfrm flipH="1">
            <a:off x="5754472" y="7080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7846317" y="41810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solidFill>
            <a:schemeClr val="accent2"/>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flipH="1">
            <a:off x="3846707" y="3143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2">
  <p:cSld name="BLANK_1_1_1_1_1_2">
    <p:spTree>
      <p:nvGrpSpPr>
        <p:cNvPr id="1" name="Shape 627"/>
        <p:cNvGrpSpPr/>
        <p:nvPr/>
      </p:nvGrpSpPr>
      <p:grpSpPr>
        <a:xfrm>
          <a:off x="0" y="0"/>
          <a:ext cx="0" cy="0"/>
          <a:chOff x="0" y="0"/>
          <a:chExt cx="0" cy="0"/>
        </a:xfrm>
      </p:grpSpPr>
      <p:sp>
        <p:nvSpPr>
          <p:cNvPr id="628" name="Google Shape;628;p39"/>
          <p:cNvSpPr txBox="1">
            <a:spLocks noGrp="1"/>
          </p:cNvSpPr>
          <p:nvPr>
            <p:ph type="title"/>
          </p:nvPr>
        </p:nvSpPr>
        <p:spPr>
          <a:xfrm>
            <a:off x="1385013" y="2283275"/>
            <a:ext cx="1647300" cy="4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29" name="Google Shape;629;p39"/>
          <p:cNvSpPr txBox="1">
            <a:spLocks noGrp="1"/>
          </p:cNvSpPr>
          <p:nvPr>
            <p:ph type="subTitle" idx="1"/>
          </p:nvPr>
        </p:nvSpPr>
        <p:spPr>
          <a:xfrm>
            <a:off x="1385013" y="2731525"/>
            <a:ext cx="1647300" cy="12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0" name="Google Shape;630;p39"/>
          <p:cNvSpPr txBox="1">
            <a:spLocks noGrp="1"/>
          </p:cNvSpPr>
          <p:nvPr>
            <p:ph type="title" idx="2"/>
          </p:nvPr>
        </p:nvSpPr>
        <p:spPr>
          <a:xfrm>
            <a:off x="3748363" y="2283275"/>
            <a:ext cx="1647300" cy="4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1" name="Google Shape;631;p39"/>
          <p:cNvSpPr txBox="1">
            <a:spLocks noGrp="1"/>
          </p:cNvSpPr>
          <p:nvPr>
            <p:ph type="subTitle" idx="3"/>
          </p:nvPr>
        </p:nvSpPr>
        <p:spPr>
          <a:xfrm>
            <a:off x="3748361" y="2731525"/>
            <a:ext cx="1647300" cy="12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2" name="Google Shape;632;p39"/>
          <p:cNvSpPr txBox="1">
            <a:spLocks noGrp="1"/>
          </p:cNvSpPr>
          <p:nvPr>
            <p:ph type="title" idx="4"/>
          </p:nvPr>
        </p:nvSpPr>
        <p:spPr>
          <a:xfrm>
            <a:off x="6111688" y="2283275"/>
            <a:ext cx="1647300" cy="4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3" name="Google Shape;633;p39"/>
          <p:cNvSpPr txBox="1">
            <a:spLocks noGrp="1"/>
          </p:cNvSpPr>
          <p:nvPr>
            <p:ph type="subTitle" idx="5"/>
          </p:nvPr>
        </p:nvSpPr>
        <p:spPr>
          <a:xfrm>
            <a:off x="6111685" y="2731525"/>
            <a:ext cx="1647300" cy="12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4" name="Google Shape;634;p39"/>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35" name="Google Shape;635;p39"/>
          <p:cNvSpPr/>
          <p:nvPr/>
        </p:nvSpPr>
        <p:spPr>
          <a:xfrm>
            <a:off x="25" y="4788450"/>
            <a:ext cx="9144000" cy="355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6" name="Google Shape;636;p39"/>
          <p:cNvGrpSpPr/>
          <p:nvPr/>
        </p:nvGrpSpPr>
        <p:grpSpPr>
          <a:xfrm>
            <a:off x="373473" y="718772"/>
            <a:ext cx="8278576" cy="3396350"/>
            <a:chOff x="373473" y="718772"/>
            <a:chExt cx="8278576" cy="3396350"/>
          </a:xfrm>
        </p:grpSpPr>
        <p:grpSp>
          <p:nvGrpSpPr>
            <p:cNvPr id="637" name="Google Shape;637;p39"/>
            <p:cNvGrpSpPr/>
            <p:nvPr/>
          </p:nvGrpSpPr>
          <p:grpSpPr>
            <a:xfrm>
              <a:off x="373473" y="718772"/>
              <a:ext cx="8241038" cy="2123573"/>
              <a:chOff x="373473" y="718772"/>
              <a:chExt cx="8241038" cy="2123573"/>
            </a:xfrm>
          </p:grpSpPr>
          <p:sp>
            <p:nvSpPr>
              <p:cNvPr id="638" name="Google Shape;638;p39"/>
              <p:cNvSpPr/>
              <p:nvPr/>
            </p:nvSpPr>
            <p:spPr>
              <a:xfrm>
                <a:off x="1669176" y="9619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8472014" y="71877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8334593" y="26835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373473" y="27140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497442" y="10616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39"/>
              <p:cNvGrpSpPr/>
              <p:nvPr/>
            </p:nvGrpSpPr>
            <p:grpSpPr>
              <a:xfrm>
                <a:off x="5703821" y="2137005"/>
                <a:ext cx="99806" cy="99809"/>
                <a:chOff x="3688596" y="3879680"/>
                <a:chExt cx="99806" cy="99809"/>
              </a:xfrm>
            </p:grpSpPr>
            <p:sp>
              <p:nvSpPr>
                <p:cNvPr id="644" name="Google Shape;644;p39"/>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39"/>
              <p:cNvSpPr/>
              <p:nvPr/>
            </p:nvSpPr>
            <p:spPr>
              <a:xfrm>
                <a:off x="3764406" y="152595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p:nvPr/>
            </p:nvSpPr>
            <p:spPr>
              <a:xfrm flipH="1">
                <a:off x="7585152" y="10850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39"/>
            <p:cNvSpPr/>
            <p:nvPr/>
          </p:nvSpPr>
          <p:spPr>
            <a:xfrm>
              <a:off x="8474992" y="39685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39"/>
          <p:cNvSpPr/>
          <p:nvPr/>
        </p:nvSpPr>
        <p:spPr>
          <a:xfrm>
            <a:off x="1688043" y="42075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flipH="1">
            <a:off x="5909552" y="41011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BLANK_1_1_1_1_1_1_1_1_1_2">
    <p:spTree>
      <p:nvGrpSpPr>
        <p:cNvPr id="1" name="Shape 721"/>
        <p:cNvGrpSpPr/>
        <p:nvPr/>
      </p:nvGrpSpPr>
      <p:grpSpPr>
        <a:xfrm>
          <a:off x="0" y="0"/>
          <a:ext cx="0" cy="0"/>
          <a:chOff x="0" y="0"/>
          <a:chExt cx="0" cy="0"/>
        </a:xfrm>
      </p:grpSpPr>
      <p:sp>
        <p:nvSpPr>
          <p:cNvPr id="722" name="Google Shape;722;p43"/>
          <p:cNvSpPr txBox="1">
            <a:spLocks noGrp="1"/>
          </p:cNvSpPr>
          <p:nvPr>
            <p:ph type="title" hasCustomPrompt="1"/>
          </p:nvPr>
        </p:nvSpPr>
        <p:spPr>
          <a:xfrm>
            <a:off x="939975" y="2103513"/>
            <a:ext cx="10638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5"/>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23" name="Google Shape;723;p43"/>
          <p:cNvSpPr txBox="1">
            <a:spLocks noGrp="1"/>
          </p:cNvSpPr>
          <p:nvPr>
            <p:ph type="title" idx="2"/>
          </p:nvPr>
        </p:nvSpPr>
        <p:spPr>
          <a:xfrm>
            <a:off x="720000" y="3121900"/>
            <a:ext cx="1716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4" name="Google Shape;724;p43"/>
          <p:cNvSpPr txBox="1">
            <a:spLocks noGrp="1"/>
          </p:cNvSpPr>
          <p:nvPr>
            <p:ph type="subTitle" idx="1"/>
          </p:nvPr>
        </p:nvSpPr>
        <p:spPr>
          <a:xfrm>
            <a:off x="720000" y="3619525"/>
            <a:ext cx="1716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5" name="Google Shape;725;p43"/>
          <p:cNvSpPr txBox="1">
            <a:spLocks noGrp="1"/>
          </p:cNvSpPr>
          <p:nvPr>
            <p:ph type="title" idx="3" hasCustomPrompt="1"/>
          </p:nvPr>
        </p:nvSpPr>
        <p:spPr>
          <a:xfrm>
            <a:off x="2986950" y="2103513"/>
            <a:ext cx="10638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5"/>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26" name="Google Shape;726;p43"/>
          <p:cNvSpPr txBox="1">
            <a:spLocks noGrp="1"/>
          </p:cNvSpPr>
          <p:nvPr>
            <p:ph type="title" idx="4"/>
          </p:nvPr>
        </p:nvSpPr>
        <p:spPr>
          <a:xfrm>
            <a:off x="2680650" y="3121900"/>
            <a:ext cx="1716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7" name="Google Shape;727;p43"/>
          <p:cNvSpPr txBox="1">
            <a:spLocks noGrp="1"/>
          </p:cNvSpPr>
          <p:nvPr>
            <p:ph type="subTitle" idx="5"/>
          </p:nvPr>
        </p:nvSpPr>
        <p:spPr>
          <a:xfrm>
            <a:off x="2680650" y="3619525"/>
            <a:ext cx="1716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8" name="Google Shape;728;p43"/>
          <p:cNvSpPr txBox="1">
            <a:spLocks noGrp="1"/>
          </p:cNvSpPr>
          <p:nvPr>
            <p:ph type="title" idx="6" hasCustomPrompt="1"/>
          </p:nvPr>
        </p:nvSpPr>
        <p:spPr>
          <a:xfrm>
            <a:off x="4967700" y="2103525"/>
            <a:ext cx="10638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5"/>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29" name="Google Shape;729;p43"/>
          <p:cNvSpPr txBox="1">
            <a:spLocks noGrp="1"/>
          </p:cNvSpPr>
          <p:nvPr>
            <p:ph type="title" idx="7"/>
          </p:nvPr>
        </p:nvSpPr>
        <p:spPr>
          <a:xfrm>
            <a:off x="4641288" y="3121900"/>
            <a:ext cx="1716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0" name="Google Shape;730;p43"/>
          <p:cNvSpPr txBox="1">
            <a:spLocks noGrp="1"/>
          </p:cNvSpPr>
          <p:nvPr>
            <p:ph type="subTitle" idx="8"/>
          </p:nvPr>
        </p:nvSpPr>
        <p:spPr>
          <a:xfrm>
            <a:off x="4641288" y="3619525"/>
            <a:ext cx="1716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1" name="Google Shape;731;p43"/>
          <p:cNvSpPr txBox="1">
            <a:spLocks noGrp="1"/>
          </p:cNvSpPr>
          <p:nvPr>
            <p:ph type="title" idx="9" hasCustomPrompt="1"/>
          </p:nvPr>
        </p:nvSpPr>
        <p:spPr>
          <a:xfrm>
            <a:off x="6948442" y="2103525"/>
            <a:ext cx="10236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5"/>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32" name="Google Shape;732;p43"/>
          <p:cNvSpPr txBox="1">
            <a:spLocks noGrp="1"/>
          </p:cNvSpPr>
          <p:nvPr>
            <p:ph type="title" idx="13"/>
          </p:nvPr>
        </p:nvSpPr>
        <p:spPr>
          <a:xfrm>
            <a:off x="6601950" y="3121900"/>
            <a:ext cx="1716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3" name="Google Shape;733;p43"/>
          <p:cNvSpPr txBox="1">
            <a:spLocks noGrp="1"/>
          </p:cNvSpPr>
          <p:nvPr>
            <p:ph type="subTitle" idx="14"/>
          </p:nvPr>
        </p:nvSpPr>
        <p:spPr>
          <a:xfrm>
            <a:off x="6601950" y="3619525"/>
            <a:ext cx="1716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4" name="Google Shape;734;p4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5" name="Google Shape;735;p43"/>
          <p:cNvSpPr/>
          <p:nvPr/>
        </p:nvSpPr>
        <p:spPr>
          <a:xfrm>
            <a:off x="25" y="4788450"/>
            <a:ext cx="9144000" cy="35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43"/>
          <p:cNvGrpSpPr/>
          <p:nvPr/>
        </p:nvGrpSpPr>
        <p:grpSpPr>
          <a:xfrm>
            <a:off x="319199" y="468222"/>
            <a:ext cx="8638007" cy="3011818"/>
            <a:chOff x="319199" y="468222"/>
            <a:chExt cx="8638007" cy="3011818"/>
          </a:xfrm>
        </p:grpSpPr>
        <p:grpSp>
          <p:nvGrpSpPr>
            <p:cNvPr id="737" name="Google Shape;737;p43"/>
            <p:cNvGrpSpPr/>
            <p:nvPr/>
          </p:nvGrpSpPr>
          <p:grpSpPr>
            <a:xfrm>
              <a:off x="319199" y="485930"/>
              <a:ext cx="8638007" cy="2994109"/>
              <a:chOff x="319199" y="485930"/>
              <a:chExt cx="8638007" cy="2994109"/>
            </a:xfrm>
          </p:grpSpPr>
          <p:sp>
            <p:nvSpPr>
              <p:cNvPr id="738" name="Google Shape;738;p43"/>
              <p:cNvSpPr/>
              <p:nvPr/>
            </p:nvSpPr>
            <p:spPr>
              <a:xfrm>
                <a:off x="4153371" y="30999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6383088" y="30999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319199" y="332030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8788281" y="8685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1852548" y="8027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8692517" y="31749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43"/>
              <p:cNvGrpSpPr/>
              <p:nvPr/>
            </p:nvGrpSpPr>
            <p:grpSpPr>
              <a:xfrm>
                <a:off x="7195971" y="485930"/>
                <a:ext cx="99806" cy="99809"/>
                <a:chOff x="3688596" y="3879680"/>
                <a:chExt cx="99806" cy="99809"/>
              </a:xfrm>
            </p:grpSpPr>
            <p:sp>
              <p:nvSpPr>
                <p:cNvPr id="745" name="Google Shape;745;p4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7" name="Google Shape;747;p43"/>
              <p:cNvSpPr/>
              <p:nvPr/>
            </p:nvSpPr>
            <p:spPr>
              <a:xfrm>
                <a:off x="4073506" y="13405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flipH="1">
                <a:off x="867871" y="1240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43"/>
            <p:cNvSpPr/>
            <p:nvPr/>
          </p:nvSpPr>
          <p:spPr>
            <a:xfrm>
              <a:off x="505526" y="4682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1_1_1_1_1_1_1_1_1_1">
    <p:spTree>
      <p:nvGrpSpPr>
        <p:cNvPr id="1" name="Shape 750"/>
        <p:cNvGrpSpPr/>
        <p:nvPr/>
      </p:nvGrpSpPr>
      <p:grpSpPr>
        <a:xfrm>
          <a:off x="0" y="0"/>
          <a:ext cx="0" cy="0"/>
          <a:chOff x="0" y="0"/>
          <a:chExt cx="0" cy="0"/>
        </a:xfrm>
      </p:grpSpPr>
      <p:sp>
        <p:nvSpPr>
          <p:cNvPr id="751" name="Google Shape;751;p44"/>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txBox="1">
            <a:spLocks noGrp="1"/>
          </p:cNvSpPr>
          <p:nvPr>
            <p:ph type="ctrTitle"/>
          </p:nvPr>
        </p:nvSpPr>
        <p:spPr>
          <a:xfrm>
            <a:off x="720000" y="705715"/>
            <a:ext cx="42840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53" name="Google Shape;753;p44"/>
          <p:cNvSpPr txBox="1">
            <a:spLocks noGrp="1"/>
          </p:cNvSpPr>
          <p:nvPr>
            <p:ph type="subTitle" idx="1"/>
          </p:nvPr>
        </p:nvSpPr>
        <p:spPr>
          <a:xfrm>
            <a:off x="771600" y="1703525"/>
            <a:ext cx="4232400" cy="106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54" name="Google Shape;754;p44"/>
          <p:cNvSpPr txBox="1">
            <a:spLocks noGrp="1"/>
          </p:cNvSpPr>
          <p:nvPr>
            <p:ph type="subTitle" idx="2"/>
          </p:nvPr>
        </p:nvSpPr>
        <p:spPr>
          <a:xfrm>
            <a:off x="771600" y="4318299"/>
            <a:ext cx="4232400" cy="29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755" name="Google Shape;755;p44"/>
          <p:cNvGrpSpPr/>
          <p:nvPr/>
        </p:nvGrpSpPr>
        <p:grpSpPr>
          <a:xfrm>
            <a:off x="2851773" y="657755"/>
            <a:ext cx="5495426" cy="3544013"/>
            <a:chOff x="2851773" y="657755"/>
            <a:chExt cx="5495426" cy="3544013"/>
          </a:xfrm>
        </p:grpSpPr>
        <p:grpSp>
          <p:nvGrpSpPr>
            <p:cNvPr id="756" name="Google Shape;756;p44"/>
            <p:cNvGrpSpPr/>
            <p:nvPr/>
          </p:nvGrpSpPr>
          <p:grpSpPr>
            <a:xfrm>
              <a:off x="4867671" y="657755"/>
              <a:ext cx="3479528" cy="3544013"/>
              <a:chOff x="4867671" y="657755"/>
              <a:chExt cx="3479528" cy="3544013"/>
            </a:xfrm>
          </p:grpSpPr>
          <p:sp>
            <p:nvSpPr>
              <p:cNvPr id="757" name="Google Shape;757;p44"/>
              <p:cNvSpPr/>
              <p:nvPr/>
            </p:nvSpPr>
            <p:spPr>
              <a:xfrm>
                <a:off x="7837446" y="35601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5203173" y="41600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7252742" y="6577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8204701" y="20218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5939331" y="12287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flipH="1">
                <a:off x="4867671" y="1258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44"/>
            <p:cNvSpPr/>
            <p:nvPr/>
          </p:nvSpPr>
          <p:spPr>
            <a:xfrm>
              <a:off x="4129193" y="27350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2851773" y="330099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44"/>
          <p:cNvSpPr txBox="1"/>
          <p:nvPr/>
        </p:nvSpPr>
        <p:spPr>
          <a:xfrm>
            <a:off x="720000" y="3408875"/>
            <a:ext cx="3843000" cy="738900"/>
          </a:xfrm>
          <a:prstGeom prst="rect">
            <a:avLst/>
          </a:prstGeom>
          <a:noFill/>
          <a:ln>
            <a:noFill/>
          </a:ln>
        </p:spPr>
        <p:txBody>
          <a:bodyPr spcFirstLastPara="1" wrap="square" lIns="91425" tIns="91425" rIns="91425" bIns="91425" anchor="t" anchorCtr="0">
            <a:spAutoFit/>
          </a:bodyPr>
          <a:lstStyle/>
          <a:p>
            <a:pPr marL="0" lvl="0" indent="0" algn="l" rtl="0">
              <a:spcBef>
                <a:spcPts val="3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lang="en" sz="12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dk1"/>
                </a:solidFill>
                <a:latin typeface="Montserrat"/>
                <a:ea typeface="Montserrat"/>
                <a:cs typeface="Montserrat"/>
                <a:sym typeface="Montserrat"/>
              </a:rPr>
              <a:t>, including icons by </a:t>
            </a:r>
            <a:r>
              <a:rPr lang="en" sz="12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dk1"/>
                </a:solidFill>
                <a:latin typeface="Montserrat"/>
                <a:ea typeface="Montserrat"/>
                <a:cs typeface="Montserrat"/>
                <a:sym typeface="Montserrat"/>
              </a:rPr>
              <a:t> and infographics &amp; images by </a:t>
            </a:r>
            <a:r>
              <a:rPr lang="en" sz="12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200" b="1">
              <a:solidFill>
                <a:schemeClr val="dk1"/>
              </a:solidFill>
              <a:latin typeface="Montserrat"/>
              <a:ea typeface="Montserrat"/>
              <a:cs typeface="Montserrat"/>
              <a:sym typeface="Montserra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_1_1_1_1">
    <p:spTree>
      <p:nvGrpSpPr>
        <p:cNvPr id="1" name="Shape 766"/>
        <p:cNvGrpSpPr/>
        <p:nvPr/>
      </p:nvGrpSpPr>
      <p:grpSpPr>
        <a:xfrm>
          <a:off x="0" y="0"/>
          <a:ext cx="0" cy="0"/>
          <a:chOff x="0" y="0"/>
          <a:chExt cx="0" cy="0"/>
        </a:xfrm>
      </p:grpSpPr>
      <p:sp>
        <p:nvSpPr>
          <p:cNvPr id="767" name="Google Shape;767;p45"/>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_1_1_1_1">
    <p:spTree>
      <p:nvGrpSpPr>
        <p:cNvPr id="1" name="Shape 769"/>
        <p:cNvGrpSpPr/>
        <p:nvPr/>
      </p:nvGrpSpPr>
      <p:grpSpPr>
        <a:xfrm>
          <a:off x="0" y="0"/>
          <a:ext cx="0" cy="0"/>
          <a:chOff x="0" y="0"/>
          <a:chExt cx="0" cy="0"/>
        </a:xfrm>
      </p:grpSpPr>
      <p:sp>
        <p:nvSpPr>
          <p:cNvPr id="770" name="Google Shape;770;p46"/>
          <p:cNvSpPr/>
          <p:nvPr/>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BLANK_1_1_1_1_1_1_1_1_1_1_1_1_1">
    <p:spTree>
      <p:nvGrpSpPr>
        <p:cNvPr id="1" name="Shape 772"/>
        <p:cNvGrpSpPr/>
        <p:nvPr/>
      </p:nvGrpSpPr>
      <p:grpSpPr>
        <a:xfrm>
          <a:off x="0" y="0"/>
          <a:ext cx="0" cy="0"/>
          <a:chOff x="0" y="0"/>
          <a:chExt cx="0" cy="0"/>
        </a:xfrm>
      </p:grpSpPr>
      <p:sp>
        <p:nvSpPr>
          <p:cNvPr id="773" name="Google Shape;773;p47"/>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3">
  <p:cSld name="BLANK_1_1_1_1_1_1_1_1_1_1_1_1_1_1">
    <p:spTree>
      <p:nvGrpSpPr>
        <p:cNvPr id="1" name="Shape 775"/>
        <p:cNvGrpSpPr/>
        <p:nvPr/>
      </p:nvGrpSpPr>
      <p:grpSpPr>
        <a:xfrm>
          <a:off x="0" y="0"/>
          <a:ext cx="0" cy="0"/>
          <a:chOff x="0" y="0"/>
          <a:chExt cx="0" cy="0"/>
        </a:xfrm>
      </p:grpSpPr>
      <p:sp>
        <p:nvSpPr>
          <p:cNvPr id="776" name="Google Shape;776;p4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0"/>
        <p:cNvGrpSpPr/>
        <p:nvPr/>
      </p:nvGrpSpPr>
      <p:grpSpPr>
        <a:xfrm>
          <a:off x="0" y="0"/>
          <a:ext cx="0" cy="0"/>
          <a:chOff x="0" y="0"/>
          <a:chExt cx="0" cy="0"/>
        </a:xfrm>
      </p:grpSpPr>
      <p:sp>
        <p:nvSpPr>
          <p:cNvPr id="81" name="Google Shape;8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2" name="Google Shape;82;p7"/>
          <p:cNvSpPr txBox="1">
            <a:spLocks noGrp="1"/>
          </p:cNvSpPr>
          <p:nvPr>
            <p:ph type="body" idx="1"/>
          </p:nvPr>
        </p:nvSpPr>
        <p:spPr>
          <a:xfrm>
            <a:off x="705100" y="1600950"/>
            <a:ext cx="4259400" cy="21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4"/>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83" name="Google Shape;83;p7"/>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84" name="Google Shape;84;p7"/>
          <p:cNvGrpSpPr/>
          <p:nvPr/>
        </p:nvGrpSpPr>
        <p:grpSpPr>
          <a:xfrm>
            <a:off x="1263306" y="786881"/>
            <a:ext cx="7083039" cy="3866520"/>
            <a:chOff x="-3069719" y="786881"/>
            <a:chExt cx="7083039" cy="3866520"/>
          </a:xfrm>
        </p:grpSpPr>
        <p:sp>
          <p:nvSpPr>
            <p:cNvPr id="85" name="Google Shape;85;p7"/>
            <p:cNvSpPr/>
            <p:nvPr/>
          </p:nvSpPr>
          <p:spPr>
            <a:xfrm>
              <a:off x="2407546" y="4553592"/>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3914676" y="15118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3227018" y="15379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767973" y="42588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631467" y="18268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3751751" y="39259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7"/>
            <p:cNvGrpSpPr/>
            <p:nvPr/>
          </p:nvGrpSpPr>
          <p:grpSpPr>
            <a:xfrm>
              <a:off x="3127221" y="4069505"/>
              <a:ext cx="99806" cy="99809"/>
              <a:chOff x="3688596" y="3879680"/>
              <a:chExt cx="99806" cy="99809"/>
            </a:xfrm>
          </p:grpSpPr>
          <p:sp>
            <p:nvSpPr>
              <p:cNvPr id="92" name="Google Shape;92;p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7"/>
            <p:cNvSpPr/>
            <p:nvPr/>
          </p:nvSpPr>
          <p:spPr>
            <a:xfrm>
              <a:off x="-3069719" y="39434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flipH="1">
              <a:off x="-1095704" y="45161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flipH="1">
              <a:off x="2849315" y="7868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4">
  <p:cSld name="BLANK_1_1_1_1_1_1_1_1_1_1_1_1_1_1_1">
    <p:spTree>
      <p:nvGrpSpPr>
        <p:cNvPr id="1" name="Shape 778"/>
        <p:cNvGrpSpPr/>
        <p:nvPr/>
      </p:nvGrpSpPr>
      <p:grpSpPr>
        <a:xfrm>
          <a:off x="0" y="0"/>
          <a:ext cx="0" cy="0"/>
          <a:chOff x="0" y="0"/>
          <a:chExt cx="0" cy="0"/>
        </a:xfrm>
      </p:grpSpPr>
      <p:sp>
        <p:nvSpPr>
          <p:cNvPr id="779" name="Google Shape;779;p49"/>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8" name="Google Shape;158;p13"/>
          <p:cNvSpPr txBox="1">
            <a:spLocks noGrp="1"/>
          </p:cNvSpPr>
          <p:nvPr>
            <p:ph type="title" idx="2"/>
          </p:nvPr>
        </p:nvSpPr>
        <p:spPr>
          <a:xfrm>
            <a:off x="720000" y="1640842"/>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 name="Google Shape;159;p13"/>
          <p:cNvSpPr txBox="1">
            <a:spLocks noGrp="1"/>
          </p:cNvSpPr>
          <p:nvPr>
            <p:ph type="title" idx="3" hasCustomPrompt="1"/>
          </p:nvPr>
        </p:nvSpPr>
        <p:spPr>
          <a:xfrm>
            <a:off x="7200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3"/>
          <p:cNvSpPr txBox="1">
            <a:spLocks noGrp="1"/>
          </p:cNvSpPr>
          <p:nvPr>
            <p:ph type="subTitle" idx="1"/>
          </p:nvPr>
        </p:nvSpPr>
        <p:spPr>
          <a:xfrm>
            <a:off x="720000" y="233666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1" name="Google Shape;161;p13"/>
          <p:cNvSpPr txBox="1">
            <a:spLocks noGrp="1"/>
          </p:cNvSpPr>
          <p:nvPr>
            <p:ph type="title" idx="4"/>
          </p:nvPr>
        </p:nvSpPr>
        <p:spPr>
          <a:xfrm>
            <a:off x="3403800" y="1640817"/>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2" name="Google Shape;162;p13"/>
          <p:cNvSpPr txBox="1">
            <a:spLocks noGrp="1"/>
          </p:cNvSpPr>
          <p:nvPr>
            <p:ph type="title" idx="5" hasCustomPrompt="1"/>
          </p:nvPr>
        </p:nvSpPr>
        <p:spPr>
          <a:xfrm>
            <a:off x="34038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3"/>
          <p:cNvSpPr txBox="1">
            <a:spLocks noGrp="1"/>
          </p:cNvSpPr>
          <p:nvPr>
            <p:ph type="subTitle" idx="6"/>
          </p:nvPr>
        </p:nvSpPr>
        <p:spPr>
          <a:xfrm>
            <a:off x="34038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4" name="Google Shape;164;p13"/>
          <p:cNvSpPr txBox="1">
            <a:spLocks noGrp="1"/>
          </p:cNvSpPr>
          <p:nvPr>
            <p:ph type="title" idx="7"/>
          </p:nvPr>
        </p:nvSpPr>
        <p:spPr>
          <a:xfrm>
            <a:off x="6087600" y="1640836"/>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5" name="Google Shape;165;p13"/>
          <p:cNvSpPr txBox="1">
            <a:spLocks noGrp="1"/>
          </p:cNvSpPr>
          <p:nvPr>
            <p:ph type="title" idx="8" hasCustomPrompt="1"/>
          </p:nvPr>
        </p:nvSpPr>
        <p:spPr>
          <a:xfrm>
            <a:off x="60876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3"/>
          <p:cNvSpPr txBox="1">
            <a:spLocks noGrp="1"/>
          </p:cNvSpPr>
          <p:nvPr>
            <p:ph type="subTitle" idx="9"/>
          </p:nvPr>
        </p:nvSpPr>
        <p:spPr>
          <a:xfrm>
            <a:off x="60876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7" name="Google Shape;167;p13"/>
          <p:cNvSpPr txBox="1">
            <a:spLocks noGrp="1"/>
          </p:cNvSpPr>
          <p:nvPr>
            <p:ph type="title" idx="13"/>
          </p:nvPr>
        </p:nvSpPr>
        <p:spPr>
          <a:xfrm>
            <a:off x="720000" y="3444928"/>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8" name="Google Shape;168;p13"/>
          <p:cNvSpPr txBox="1">
            <a:spLocks noGrp="1"/>
          </p:cNvSpPr>
          <p:nvPr>
            <p:ph type="title" idx="14" hasCustomPrompt="1"/>
          </p:nvPr>
        </p:nvSpPr>
        <p:spPr>
          <a:xfrm>
            <a:off x="7200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3"/>
          <p:cNvSpPr txBox="1">
            <a:spLocks noGrp="1"/>
          </p:cNvSpPr>
          <p:nvPr>
            <p:ph type="subTitle" idx="15"/>
          </p:nvPr>
        </p:nvSpPr>
        <p:spPr>
          <a:xfrm>
            <a:off x="720000" y="4140778"/>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0" name="Google Shape;170;p13"/>
          <p:cNvSpPr txBox="1">
            <a:spLocks noGrp="1"/>
          </p:cNvSpPr>
          <p:nvPr>
            <p:ph type="title" idx="16"/>
          </p:nvPr>
        </p:nvSpPr>
        <p:spPr>
          <a:xfrm>
            <a:off x="34038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1" name="Google Shape;171;p13"/>
          <p:cNvSpPr txBox="1">
            <a:spLocks noGrp="1"/>
          </p:cNvSpPr>
          <p:nvPr>
            <p:ph type="title" idx="17" hasCustomPrompt="1"/>
          </p:nvPr>
        </p:nvSpPr>
        <p:spPr>
          <a:xfrm>
            <a:off x="34038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a:spLocks noGrp="1"/>
          </p:cNvSpPr>
          <p:nvPr>
            <p:ph type="subTitle" idx="18"/>
          </p:nvPr>
        </p:nvSpPr>
        <p:spPr>
          <a:xfrm>
            <a:off x="34038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p13"/>
          <p:cNvSpPr txBox="1">
            <a:spLocks noGrp="1"/>
          </p:cNvSpPr>
          <p:nvPr>
            <p:ph type="title" idx="19"/>
          </p:nvPr>
        </p:nvSpPr>
        <p:spPr>
          <a:xfrm>
            <a:off x="60876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4" name="Google Shape;174;p13"/>
          <p:cNvSpPr txBox="1">
            <a:spLocks noGrp="1"/>
          </p:cNvSpPr>
          <p:nvPr>
            <p:ph type="title" idx="20" hasCustomPrompt="1"/>
          </p:nvPr>
        </p:nvSpPr>
        <p:spPr>
          <a:xfrm>
            <a:off x="60876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 name="Google Shape;175;p13"/>
          <p:cNvSpPr txBox="1">
            <a:spLocks noGrp="1"/>
          </p:cNvSpPr>
          <p:nvPr>
            <p:ph type="subTitle" idx="21"/>
          </p:nvPr>
        </p:nvSpPr>
        <p:spPr>
          <a:xfrm>
            <a:off x="60876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76" name="Google Shape;176;p13"/>
          <p:cNvGrpSpPr/>
          <p:nvPr/>
        </p:nvGrpSpPr>
        <p:grpSpPr>
          <a:xfrm>
            <a:off x="307776" y="206869"/>
            <a:ext cx="8692374" cy="4765939"/>
            <a:chOff x="307776" y="206869"/>
            <a:chExt cx="8692374" cy="4765939"/>
          </a:xfrm>
        </p:grpSpPr>
        <p:grpSp>
          <p:nvGrpSpPr>
            <p:cNvPr id="177" name="Google Shape;177;p13"/>
            <p:cNvGrpSpPr/>
            <p:nvPr/>
          </p:nvGrpSpPr>
          <p:grpSpPr>
            <a:xfrm>
              <a:off x="307776" y="206869"/>
              <a:ext cx="8692374" cy="4765939"/>
              <a:chOff x="307776" y="206869"/>
              <a:chExt cx="8692374" cy="4765939"/>
            </a:xfrm>
          </p:grpSpPr>
          <p:sp>
            <p:nvSpPr>
              <p:cNvPr id="178" name="Google Shape;178;p13"/>
              <p:cNvSpPr/>
              <p:nvPr/>
            </p:nvSpPr>
            <p:spPr>
              <a:xfrm>
                <a:off x="358121" y="48656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6449424" y="65150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8702281" y="48130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7139748" y="2068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8327646" y="32189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307776" y="37217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3"/>
              <p:cNvGrpSpPr/>
              <p:nvPr/>
            </p:nvGrpSpPr>
            <p:grpSpPr>
              <a:xfrm>
                <a:off x="5088646" y="490092"/>
                <a:ext cx="99806" cy="99809"/>
                <a:chOff x="3688596" y="3879680"/>
                <a:chExt cx="99806" cy="99809"/>
              </a:xfrm>
            </p:grpSpPr>
            <p:sp>
              <p:nvSpPr>
                <p:cNvPr id="185" name="Google Shape;185;p1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3"/>
              <p:cNvSpPr/>
              <p:nvPr/>
            </p:nvSpPr>
            <p:spPr>
              <a:xfrm flipH="1">
                <a:off x="8771396" y="18394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3"/>
            <p:cNvSpPr/>
            <p:nvPr/>
          </p:nvSpPr>
          <p:spPr>
            <a:xfrm>
              <a:off x="8609392" y="38521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20"/>
          <p:cNvSpPr/>
          <p:nvPr/>
        </p:nvSpPr>
        <p:spPr>
          <a:xfrm>
            <a:off x="25" y="4788450"/>
            <a:ext cx="9144000" cy="35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20"/>
          <p:cNvGrpSpPr/>
          <p:nvPr/>
        </p:nvGrpSpPr>
        <p:grpSpPr>
          <a:xfrm>
            <a:off x="476446" y="301472"/>
            <a:ext cx="8393673" cy="1827511"/>
            <a:chOff x="476446" y="301472"/>
            <a:chExt cx="8393673" cy="1827511"/>
          </a:xfrm>
        </p:grpSpPr>
        <p:grpSp>
          <p:nvGrpSpPr>
            <p:cNvPr id="303" name="Google Shape;303;p20"/>
            <p:cNvGrpSpPr/>
            <p:nvPr/>
          </p:nvGrpSpPr>
          <p:grpSpPr>
            <a:xfrm>
              <a:off x="476446" y="301472"/>
              <a:ext cx="8283760" cy="677667"/>
              <a:chOff x="476446" y="301472"/>
              <a:chExt cx="8283760" cy="677667"/>
            </a:xfrm>
          </p:grpSpPr>
          <p:sp>
            <p:nvSpPr>
              <p:cNvPr id="304" name="Google Shape;304;p20"/>
              <p:cNvSpPr/>
              <p:nvPr/>
            </p:nvSpPr>
            <p:spPr>
              <a:xfrm>
                <a:off x="8087798" y="9083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0"/>
              <p:cNvSpPr/>
              <p:nvPr/>
            </p:nvSpPr>
            <p:spPr>
              <a:xfrm>
                <a:off x="2628217" y="65809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7023276" y="30147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20"/>
              <p:cNvGrpSpPr/>
              <p:nvPr/>
            </p:nvGrpSpPr>
            <p:grpSpPr>
              <a:xfrm>
                <a:off x="1481671" y="389242"/>
                <a:ext cx="99806" cy="99809"/>
                <a:chOff x="3688596" y="3879680"/>
                <a:chExt cx="99806" cy="99809"/>
              </a:xfrm>
            </p:grpSpPr>
            <p:sp>
              <p:nvSpPr>
                <p:cNvPr id="308" name="Google Shape;308;p20"/>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20"/>
              <p:cNvSpPr/>
              <p:nvPr/>
            </p:nvSpPr>
            <p:spPr>
              <a:xfrm>
                <a:off x="476446" y="8793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0"/>
              <p:cNvSpPr/>
              <p:nvPr/>
            </p:nvSpPr>
            <p:spPr>
              <a:xfrm>
                <a:off x="8660396" y="3014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20"/>
            <p:cNvSpPr/>
            <p:nvPr/>
          </p:nvSpPr>
          <p:spPr>
            <a:xfrm>
              <a:off x="8701193" y="1970218"/>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4">
  <p:cSld name="TITLE_ONLY_1_1_1_1_1">
    <p:spTree>
      <p:nvGrpSpPr>
        <p:cNvPr id="1" name="Shape 343"/>
        <p:cNvGrpSpPr/>
        <p:nvPr/>
      </p:nvGrpSpPr>
      <p:grpSpPr>
        <a:xfrm>
          <a:off x="0" y="0"/>
          <a:ext cx="0" cy="0"/>
          <a:chOff x="0" y="0"/>
          <a:chExt cx="0" cy="0"/>
        </a:xfrm>
      </p:grpSpPr>
      <p:sp>
        <p:nvSpPr>
          <p:cNvPr id="344" name="Google Shape;344;p2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5" name="Google Shape;345;p23"/>
          <p:cNvSpPr/>
          <p:nvPr/>
        </p:nvSpPr>
        <p:spPr>
          <a:xfrm>
            <a:off x="25" y="4788450"/>
            <a:ext cx="9144000" cy="355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3"/>
          <p:cNvGrpSpPr/>
          <p:nvPr/>
        </p:nvGrpSpPr>
        <p:grpSpPr>
          <a:xfrm>
            <a:off x="373146" y="466718"/>
            <a:ext cx="8219778" cy="4105559"/>
            <a:chOff x="373146" y="466718"/>
            <a:chExt cx="8219778" cy="4105559"/>
          </a:xfrm>
        </p:grpSpPr>
        <p:grpSp>
          <p:nvGrpSpPr>
            <p:cNvPr id="347" name="Google Shape;347;p23"/>
            <p:cNvGrpSpPr/>
            <p:nvPr/>
          </p:nvGrpSpPr>
          <p:grpSpPr>
            <a:xfrm>
              <a:off x="373146" y="1017730"/>
              <a:ext cx="8219778" cy="3554547"/>
              <a:chOff x="373146" y="1017730"/>
              <a:chExt cx="8219778" cy="3554547"/>
            </a:xfrm>
          </p:grpSpPr>
          <p:sp>
            <p:nvSpPr>
              <p:cNvPr id="348" name="Google Shape;348;p23"/>
              <p:cNvSpPr/>
              <p:nvPr/>
            </p:nvSpPr>
            <p:spPr>
              <a:xfrm>
                <a:off x="4912071" y="15382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2739489" y="421174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8423999" y="44125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7584043" y="13343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528073" y="11977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23"/>
              <p:cNvGrpSpPr/>
              <p:nvPr/>
            </p:nvGrpSpPr>
            <p:grpSpPr>
              <a:xfrm>
                <a:off x="373146" y="2093142"/>
                <a:ext cx="99806" cy="99809"/>
                <a:chOff x="3688596" y="3879680"/>
                <a:chExt cx="99806" cy="99809"/>
              </a:xfrm>
            </p:grpSpPr>
            <p:sp>
              <p:nvSpPr>
                <p:cNvPr id="354" name="Google Shape;354;p2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3"/>
              <p:cNvGrpSpPr/>
              <p:nvPr/>
            </p:nvGrpSpPr>
            <p:grpSpPr>
              <a:xfrm>
                <a:off x="1956521" y="1017730"/>
                <a:ext cx="99806" cy="99809"/>
                <a:chOff x="3688596" y="3879680"/>
                <a:chExt cx="99806" cy="99809"/>
              </a:xfrm>
            </p:grpSpPr>
            <p:sp>
              <p:nvSpPr>
                <p:cNvPr id="357" name="Google Shape;357;p2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23"/>
              <p:cNvSpPr/>
              <p:nvPr/>
            </p:nvSpPr>
            <p:spPr>
              <a:xfrm flipH="1">
                <a:off x="5947296" y="4233617"/>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3"/>
            <p:cNvSpPr/>
            <p:nvPr/>
          </p:nvSpPr>
          <p:spPr>
            <a:xfrm>
              <a:off x="8246942" y="46671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7">
  <p:cSld name="TITLE_ONLY_1_1_1_1_1_1_1_1">
    <p:spTree>
      <p:nvGrpSpPr>
        <p:cNvPr id="1" name="Shape 395"/>
        <p:cNvGrpSpPr/>
        <p:nvPr/>
      </p:nvGrpSpPr>
      <p:grpSpPr>
        <a:xfrm>
          <a:off x="0" y="0"/>
          <a:ext cx="0" cy="0"/>
          <a:chOff x="0" y="0"/>
          <a:chExt cx="0" cy="0"/>
        </a:xfrm>
      </p:grpSpPr>
      <p:sp>
        <p:nvSpPr>
          <p:cNvPr id="396" name="Google Shape;396;p2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26"/>
          <p:cNvSpPr/>
          <p:nvPr/>
        </p:nvSpPr>
        <p:spPr>
          <a:xfrm>
            <a:off x="25" y="4788450"/>
            <a:ext cx="9144000" cy="35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398" name="Google Shape;398;p26"/>
          <p:cNvGrpSpPr/>
          <p:nvPr/>
        </p:nvGrpSpPr>
        <p:grpSpPr>
          <a:xfrm>
            <a:off x="550102" y="468222"/>
            <a:ext cx="8281024" cy="3927486"/>
            <a:chOff x="550102" y="468222"/>
            <a:chExt cx="8281024" cy="3927486"/>
          </a:xfrm>
        </p:grpSpPr>
        <p:grpSp>
          <p:nvGrpSpPr>
            <p:cNvPr id="399" name="Google Shape;399;p26"/>
            <p:cNvGrpSpPr/>
            <p:nvPr/>
          </p:nvGrpSpPr>
          <p:grpSpPr>
            <a:xfrm>
              <a:off x="550102" y="468222"/>
              <a:ext cx="8281024" cy="3927486"/>
              <a:chOff x="550102" y="468222"/>
              <a:chExt cx="8281024" cy="3927486"/>
            </a:xfrm>
          </p:grpSpPr>
          <p:sp>
            <p:nvSpPr>
              <p:cNvPr id="400" name="Google Shape;400;p26"/>
              <p:cNvSpPr/>
              <p:nvPr/>
            </p:nvSpPr>
            <p:spPr>
              <a:xfrm>
                <a:off x="8731321" y="20380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779406" y="42359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1501271" y="944185"/>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719992" y="172434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8495856" y="361425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flipH="1">
                <a:off x="6560596" y="41361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flipH="1">
                <a:off x="550102" y="38811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648751" y="4682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26"/>
              <p:cNvGrpSpPr/>
              <p:nvPr/>
            </p:nvGrpSpPr>
            <p:grpSpPr>
              <a:xfrm>
                <a:off x="7759546" y="867730"/>
                <a:ext cx="99806" cy="99809"/>
                <a:chOff x="3688596" y="3879680"/>
                <a:chExt cx="99806" cy="99809"/>
              </a:xfrm>
            </p:grpSpPr>
            <p:sp>
              <p:nvSpPr>
                <p:cNvPr id="409" name="Google Shape;409;p2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1" name="Google Shape;411;p26"/>
            <p:cNvSpPr/>
            <p:nvPr/>
          </p:nvSpPr>
          <p:spPr>
            <a:xfrm>
              <a:off x="2079076" y="4144568"/>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BLANK_1_1_1_2_1">
    <p:spTree>
      <p:nvGrpSpPr>
        <p:cNvPr id="1" name="Shape 493"/>
        <p:cNvGrpSpPr/>
        <p:nvPr/>
      </p:nvGrpSpPr>
      <p:grpSpPr>
        <a:xfrm>
          <a:off x="0" y="0"/>
          <a:ext cx="0" cy="0"/>
          <a:chOff x="0" y="0"/>
          <a:chExt cx="0" cy="0"/>
        </a:xfrm>
      </p:grpSpPr>
      <p:sp>
        <p:nvSpPr>
          <p:cNvPr id="494" name="Google Shape;494;p32"/>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txBox="1">
            <a:spLocks noGrp="1"/>
          </p:cNvSpPr>
          <p:nvPr>
            <p:ph type="title"/>
          </p:nvPr>
        </p:nvSpPr>
        <p:spPr>
          <a:xfrm>
            <a:off x="1908825" y="1389225"/>
            <a:ext cx="3082500" cy="1209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7" name="Google Shape;497;p32"/>
          <p:cNvSpPr txBox="1">
            <a:spLocks noGrp="1"/>
          </p:cNvSpPr>
          <p:nvPr>
            <p:ph type="subTitle" idx="1"/>
          </p:nvPr>
        </p:nvSpPr>
        <p:spPr>
          <a:xfrm>
            <a:off x="1908825" y="2684700"/>
            <a:ext cx="3082500" cy="120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BLANK_1_1_1_2_1_1">
    <p:spTree>
      <p:nvGrpSpPr>
        <p:cNvPr id="1" name="Shape 498"/>
        <p:cNvGrpSpPr/>
        <p:nvPr/>
      </p:nvGrpSpPr>
      <p:grpSpPr>
        <a:xfrm>
          <a:off x="0" y="0"/>
          <a:ext cx="0" cy="0"/>
          <a:chOff x="0" y="0"/>
          <a:chExt cx="0" cy="0"/>
        </a:xfrm>
      </p:grpSpPr>
      <p:sp>
        <p:nvSpPr>
          <p:cNvPr id="499" name="Google Shape;499;p33"/>
          <p:cNvSpPr txBox="1">
            <a:spLocks noGrp="1"/>
          </p:cNvSpPr>
          <p:nvPr>
            <p:ph type="title"/>
          </p:nvPr>
        </p:nvSpPr>
        <p:spPr>
          <a:xfrm>
            <a:off x="720000" y="943600"/>
            <a:ext cx="2351100" cy="1260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0" name="Google Shape;500;p33"/>
          <p:cNvSpPr txBox="1">
            <a:spLocks noGrp="1"/>
          </p:cNvSpPr>
          <p:nvPr>
            <p:ph type="body" idx="1"/>
          </p:nvPr>
        </p:nvSpPr>
        <p:spPr>
          <a:xfrm>
            <a:off x="720000" y="2203600"/>
            <a:ext cx="2804700" cy="137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4"/>
              </a:buClr>
              <a:buSzPts val="1400"/>
              <a:buChar char="●"/>
              <a:defRPr sz="16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501" name="Google Shape;501;p33"/>
          <p:cNvSpPr/>
          <p:nvPr/>
        </p:nvSpPr>
        <p:spPr>
          <a:xfrm>
            <a:off x="25" y="4788450"/>
            <a:ext cx="9144000" cy="355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1pPr>
            <a:lvl2pPr lvl="1">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2pPr>
            <a:lvl3pPr lvl="2">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3pPr>
            <a:lvl4pPr lvl="3">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4pPr>
            <a:lvl5pPr lvl="4">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5pPr>
            <a:lvl6pPr lvl="5">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6pPr>
            <a:lvl7pPr lvl="6">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7pPr>
            <a:lvl8pPr lvl="7">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8pPr>
            <a:lvl9pPr lvl="8">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Char char="○"/>
              <a:defRPr>
                <a:solidFill>
                  <a:schemeClr val="dk1"/>
                </a:solidFill>
              </a:defRPr>
            </a:lvl2pPr>
            <a:lvl3pPr marL="1371600" lvl="2" indent="-317500">
              <a:lnSpc>
                <a:spcPct val="100000"/>
              </a:lnSpc>
              <a:spcBef>
                <a:spcPts val="0"/>
              </a:spcBef>
              <a:spcAft>
                <a:spcPts val="0"/>
              </a:spcAft>
              <a:buClr>
                <a:schemeClr val="dk1"/>
              </a:buClr>
              <a:buSzPts val="1400"/>
              <a:buChar char="■"/>
              <a:defRPr>
                <a:solidFill>
                  <a:schemeClr val="dk1"/>
                </a:solidFill>
              </a:defRPr>
            </a:lvl3pPr>
            <a:lvl4pPr marL="1828800" lvl="3" indent="-317500">
              <a:lnSpc>
                <a:spcPct val="100000"/>
              </a:lnSpc>
              <a:spcBef>
                <a:spcPts val="0"/>
              </a:spcBef>
              <a:spcAft>
                <a:spcPts val="0"/>
              </a:spcAft>
              <a:buClr>
                <a:schemeClr val="dk1"/>
              </a:buClr>
              <a:buSzPts val="1400"/>
              <a:buChar char="●"/>
              <a:defRPr>
                <a:solidFill>
                  <a:schemeClr val="dk1"/>
                </a:solidFill>
              </a:defRPr>
            </a:lvl4pPr>
            <a:lvl5pPr marL="2286000" lvl="4" indent="-317500">
              <a:lnSpc>
                <a:spcPct val="100000"/>
              </a:lnSpc>
              <a:spcBef>
                <a:spcPts val="0"/>
              </a:spcBef>
              <a:spcAft>
                <a:spcPts val="0"/>
              </a:spcAft>
              <a:buClr>
                <a:schemeClr val="dk1"/>
              </a:buClr>
              <a:buSzPts val="1400"/>
              <a:buChar char="○"/>
              <a:defRPr>
                <a:solidFill>
                  <a:schemeClr val="dk1"/>
                </a:solidFill>
              </a:defRPr>
            </a:lvl5pPr>
            <a:lvl6pPr marL="2743200" lvl="5" indent="-317500">
              <a:lnSpc>
                <a:spcPct val="100000"/>
              </a:lnSpc>
              <a:spcBef>
                <a:spcPts val="0"/>
              </a:spcBef>
              <a:spcAft>
                <a:spcPts val="0"/>
              </a:spcAft>
              <a:buClr>
                <a:schemeClr val="dk1"/>
              </a:buClr>
              <a:buSzPts val="1400"/>
              <a:buChar char="■"/>
              <a:defRPr>
                <a:solidFill>
                  <a:schemeClr val="dk1"/>
                </a:solidFill>
              </a:defRPr>
            </a:lvl6pPr>
            <a:lvl7pPr marL="3200400" lvl="6" indent="-317500">
              <a:lnSpc>
                <a:spcPct val="100000"/>
              </a:lnSpc>
              <a:spcBef>
                <a:spcPts val="0"/>
              </a:spcBef>
              <a:spcAft>
                <a:spcPts val="0"/>
              </a:spcAft>
              <a:buClr>
                <a:schemeClr val="dk1"/>
              </a:buClr>
              <a:buSzPts val="1400"/>
              <a:buChar char="●"/>
              <a:defRPr>
                <a:solidFill>
                  <a:schemeClr val="dk1"/>
                </a:solidFill>
              </a:defRPr>
            </a:lvl7pPr>
            <a:lvl8pPr marL="3657600" lvl="7" indent="-317500">
              <a:lnSpc>
                <a:spcPct val="100000"/>
              </a:lnSpc>
              <a:spcBef>
                <a:spcPts val="0"/>
              </a:spcBef>
              <a:spcAft>
                <a:spcPts val="0"/>
              </a:spcAft>
              <a:buClr>
                <a:schemeClr val="dk1"/>
              </a:buClr>
              <a:buSzPts val="1400"/>
              <a:buChar char="○"/>
              <a:defRPr>
                <a:solidFill>
                  <a:schemeClr val="dk1"/>
                </a:solidFill>
              </a:defRPr>
            </a:lvl8pPr>
            <a:lvl9pPr marL="4114800" lvl="8" indent="-317500">
              <a:lnSpc>
                <a:spcPct val="100000"/>
              </a:lnSpc>
              <a:spcBef>
                <a:spcPts val="0"/>
              </a:spcBef>
              <a:spcAft>
                <a:spcPts val="0"/>
              </a:spcAft>
              <a:buClr>
                <a:schemeClr val="dk1"/>
              </a:buClr>
              <a:buSzPts val="1400"/>
              <a:buChar char="■"/>
              <a:defRPr>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6" r:id="rId5"/>
    <p:sldLayoutId id="2147483669" r:id="rId6"/>
    <p:sldLayoutId id="2147483672" r:id="rId7"/>
    <p:sldLayoutId id="2147483678" r:id="rId8"/>
    <p:sldLayoutId id="2147483679" r:id="rId9"/>
    <p:sldLayoutId id="2147483680" r:id="rId10"/>
    <p:sldLayoutId id="2147483682" r:id="rId11"/>
    <p:sldLayoutId id="2147483683" r:id="rId12"/>
    <p:sldLayoutId id="2147483685" r:id="rId13"/>
    <p:sldLayoutId id="2147483689" r:id="rId14"/>
    <p:sldLayoutId id="2147483690" r:id="rId15"/>
    <p:sldLayoutId id="2147483691" r:id="rId16"/>
    <p:sldLayoutId id="2147483692" r:id="rId17"/>
    <p:sldLayoutId id="2147483693" r:id="rId18"/>
    <p:sldLayoutId id="2147483694" r:id="rId19"/>
    <p:sldLayoutId id="2147483695"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linkedin.com/in/dwapramudita" TargetMode="External"/><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hyperlink" Target="https://github.com/dimasbaswara81" TargetMode="Externa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90"/>
        <p:cNvGrpSpPr/>
        <p:nvPr/>
      </p:nvGrpSpPr>
      <p:grpSpPr>
        <a:xfrm>
          <a:off x="0" y="0"/>
          <a:ext cx="0" cy="0"/>
          <a:chOff x="0" y="0"/>
          <a:chExt cx="0" cy="0"/>
        </a:xfrm>
      </p:grpSpPr>
      <p:sp>
        <p:nvSpPr>
          <p:cNvPr id="791" name="Google Shape;791;p53"/>
          <p:cNvSpPr txBox="1">
            <a:spLocks noGrp="1"/>
          </p:cNvSpPr>
          <p:nvPr>
            <p:ph type="ctrTitle"/>
          </p:nvPr>
        </p:nvSpPr>
        <p:spPr>
          <a:xfrm>
            <a:off x="3640008" y="1007600"/>
            <a:ext cx="5110291" cy="26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800" dirty="0">
                <a:solidFill>
                  <a:schemeClr val="accent4"/>
                </a:solidFill>
              </a:rPr>
              <a:t>Bank Customer Churn</a:t>
            </a:r>
            <a:endParaRPr sz="5800" b="0" dirty="0">
              <a:solidFill>
                <a:schemeClr val="accent4"/>
              </a:solidFill>
              <a:latin typeface="Titillium Web Light"/>
              <a:ea typeface="Titillium Web Light"/>
              <a:cs typeface="Titillium Web Light"/>
              <a:sym typeface="Titillium Web Light"/>
            </a:endParaRPr>
          </a:p>
        </p:txBody>
      </p:sp>
      <p:sp>
        <p:nvSpPr>
          <p:cNvPr id="792" name="Google Shape;792;p53"/>
          <p:cNvSpPr txBox="1">
            <a:spLocks noGrp="1"/>
          </p:cNvSpPr>
          <p:nvPr>
            <p:ph type="subTitle" idx="1"/>
          </p:nvPr>
        </p:nvSpPr>
        <p:spPr>
          <a:xfrm>
            <a:off x="4185589" y="3581675"/>
            <a:ext cx="42804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a:t>
            </a:r>
            <a:r>
              <a:rPr lang="en-ID" dirty="0" err="1"/>
              <a:t>usiness</a:t>
            </a:r>
            <a:r>
              <a:rPr lang="en-ID" dirty="0"/>
              <a:t> Intelligence Case Studies 5</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a:t>
            </a:r>
            <a:r>
              <a:rPr lang="en-ID" dirty="0" err="1"/>
              <a:t>imas</a:t>
            </a:r>
            <a:r>
              <a:rPr lang="en-ID" dirty="0"/>
              <a:t> </a:t>
            </a:r>
            <a:r>
              <a:rPr lang="en-ID" dirty="0" err="1"/>
              <a:t>Baseara</a:t>
            </a:r>
            <a:r>
              <a:rPr lang="en-ID" dirty="0"/>
              <a:t> </a:t>
            </a:r>
            <a:r>
              <a:rPr lang="en-ID" dirty="0" err="1"/>
              <a:t>Pramudita</a:t>
            </a:r>
            <a:endParaRPr lang="en-ID" dirty="0"/>
          </a:p>
        </p:txBody>
      </p:sp>
      <p:grpSp>
        <p:nvGrpSpPr>
          <p:cNvPr id="793" name="Google Shape;793;p53"/>
          <p:cNvGrpSpPr/>
          <p:nvPr/>
        </p:nvGrpSpPr>
        <p:grpSpPr>
          <a:xfrm>
            <a:off x="720023" y="1118374"/>
            <a:ext cx="3217179" cy="2906760"/>
            <a:chOff x="720023" y="1118374"/>
            <a:chExt cx="3217179" cy="2906760"/>
          </a:xfrm>
        </p:grpSpPr>
        <p:grpSp>
          <p:nvGrpSpPr>
            <p:cNvPr id="794" name="Google Shape;794;p53"/>
            <p:cNvGrpSpPr/>
            <p:nvPr/>
          </p:nvGrpSpPr>
          <p:grpSpPr>
            <a:xfrm>
              <a:off x="720023" y="1118374"/>
              <a:ext cx="2459727" cy="2108357"/>
              <a:chOff x="1187043" y="662769"/>
              <a:chExt cx="2921985" cy="2504582"/>
            </a:xfrm>
          </p:grpSpPr>
          <p:sp>
            <p:nvSpPr>
              <p:cNvPr id="795" name="Google Shape;795;p53"/>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3"/>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3"/>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3"/>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3"/>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3"/>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3"/>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3"/>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3"/>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53"/>
            <p:cNvGrpSpPr/>
            <p:nvPr/>
          </p:nvGrpSpPr>
          <p:grpSpPr>
            <a:xfrm>
              <a:off x="2270536" y="2760030"/>
              <a:ext cx="1666666" cy="1083364"/>
              <a:chOff x="3028945" y="2612942"/>
              <a:chExt cx="1979884" cy="1286961"/>
            </a:xfrm>
          </p:grpSpPr>
          <p:grpSp>
            <p:nvGrpSpPr>
              <p:cNvPr id="806" name="Google Shape;806;p53"/>
              <p:cNvGrpSpPr/>
              <p:nvPr/>
            </p:nvGrpSpPr>
            <p:grpSpPr>
              <a:xfrm>
                <a:off x="3048248" y="2612942"/>
                <a:ext cx="1960580" cy="1159377"/>
                <a:chOff x="4923200" y="1561363"/>
                <a:chExt cx="975025" cy="576575"/>
              </a:xfrm>
            </p:grpSpPr>
            <p:sp>
              <p:nvSpPr>
                <p:cNvPr id="807" name="Google Shape;807;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53"/>
              <p:cNvGrpSpPr/>
              <p:nvPr/>
            </p:nvGrpSpPr>
            <p:grpSpPr>
              <a:xfrm>
                <a:off x="3028945" y="2740526"/>
                <a:ext cx="1960580" cy="1159377"/>
                <a:chOff x="4923200" y="1561363"/>
                <a:chExt cx="975025" cy="576575"/>
              </a:xfrm>
            </p:grpSpPr>
            <p:sp>
              <p:nvSpPr>
                <p:cNvPr id="853" name="Google Shape;853;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8" name="Google Shape;898;p53"/>
            <p:cNvGrpSpPr/>
            <p:nvPr/>
          </p:nvGrpSpPr>
          <p:grpSpPr>
            <a:xfrm>
              <a:off x="1567225" y="2060158"/>
              <a:ext cx="629072" cy="735415"/>
              <a:chOff x="2193460" y="1781543"/>
              <a:chExt cx="747293" cy="873622"/>
            </a:xfrm>
          </p:grpSpPr>
          <p:sp>
            <p:nvSpPr>
              <p:cNvPr id="899" name="Google Shape;899;p53"/>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3"/>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3"/>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3"/>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3"/>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53"/>
            <p:cNvGrpSpPr/>
            <p:nvPr/>
          </p:nvGrpSpPr>
          <p:grpSpPr>
            <a:xfrm>
              <a:off x="945636" y="2773584"/>
              <a:ext cx="1174369" cy="1009243"/>
              <a:chOff x="1455055" y="2629044"/>
              <a:chExt cx="1395068" cy="1198910"/>
            </a:xfrm>
          </p:grpSpPr>
          <p:sp>
            <p:nvSpPr>
              <p:cNvPr id="931" name="Google Shape;931;p53"/>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3"/>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3"/>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3"/>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3"/>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3"/>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3"/>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3"/>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3"/>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3"/>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3"/>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3"/>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3"/>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3"/>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53"/>
            <p:cNvSpPr/>
            <p:nvPr/>
          </p:nvSpPr>
          <p:spPr>
            <a:xfrm>
              <a:off x="1441496" y="1780403"/>
              <a:ext cx="750382" cy="1294901"/>
            </a:xfrm>
            <a:custGeom>
              <a:avLst/>
              <a:gdLst/>
              <a:ahLst/>
              <a:cxnLst/>
              <a:rect l="l" t="t" r="r" b="b"/>
              <a:pathLst>
                <a:path w="19953" h="34432" fill="none" extrusionOk="0">
                  <a:moveTo>
                    <a:pt x="1" y="0"/>
                  </a:moveTo>
                  <a:lnTo>
                    <a:pt x="19133" y="11043"/>
                  </a:lnTo>
                  <a:cubicBezTo>
                    <a:pt x="19574" y="11305"/>
                    <a:pt x="19943" y="11936"/>
                    <a:pt x="19943" y="12440"/>
                  </a:cubicBezTo>
                  <a:lnTo>
                    <a:pt x="19953" y="34431"/>
                  </a:ln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53"/>
            <p:cNvGrpSpPr/>
            <p:nvPr/>
          </p:nvGrpSpPr>
          <p:grpSpPr>
            <a:xfrm>
              <a:off x="1791664" y="3016450"/>
              <a:ext cx="938089" cy="1008684"/>
              <a:chOff x="2342231" y="2896027"/>
              <a:chExt cx="1114384" cy="1198247"/>
            </a:xfrm>
          </p:grpSpPr>
          <p:sp>
            <p:nvSpPr>
              <p:cNvPr id="952" name="Google Shape;952;p53"/>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3"/>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3"/>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3"/>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3"/>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3"/>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3"/>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3"/>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3"/>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3"/>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3"/>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3"/>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3"/>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3"/>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3"/>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3"/>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3"/>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3"/>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3"/>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3"/>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3"/>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3"/>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3"/>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53"/>
          <p:cNvGrpSpPr/>
          <p:nvPr/>
        </p:nvGrpSpPr>
        <p:grpSpPr>
          <a:xfrm>
            <a:off x="842917" y="602581"/>
            <a:ext cx="7314413" cy="3794550"/>
            <a:chOff x="842917" y="602581"/>
            <a:chExt cx="7314413" cy="3794550"/>
          </a:xfrm>
        </p:grpSpPr>
        <p:grpSp>
          <p:nvGrpSpPr>
            <p:cNvPr id="1023" name="Google Shape;1023;p53"/>
            <p:cNvGrpSpPr/>
            <p:nvPr/>
          </p:nvGrpSpPr>
          <p:grpSpPr>
            <a:xfrm>
              <a:off x="842917" y="602581"/>
              <a:ext cx="7314413" cy="3794550"/>
              <a:chOff x="842917" y="602581"/>
              <a:chExt cx="7314413" cy="3794550"/>
            </a:xfrm>
          </p:grpSpPr>
          <p:sp>
            <p:nvSpPr>
              <p:cNvPr id="1024" name="Google Shape;1024;p53"/>
              <p:cNvSpPr/>
              <p:nvPr/>
            </p:nvSpPr>
            <p:spPr>
              <a:xfrm>
                <a:off x="3079946" y="4203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7103076" y="6025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7977768" y="421174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5386256" y="7023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842924" y="420365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3499281" y="20926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3"/>
              <p:cNvSpPr/>
              <p:nvPr/>
            </p:nvSpPr>
            <p:spPr>
              <a:xfrm>
                <a:off x="7484923" y="2407006"/>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2640896" y="83212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4235803" y="4355310"/>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842917" y="12823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53"/>
            <p:cNvGrpSpPr/>
            <p:nvPr/>
          </p:nvGrpSpPr>
          <p:grpSpPr>
            <a:xfrm>
              <a:off x="1553321" y="707255"/>
              <a:ext cx="99806" cy="99809"/>
              <a:chOff x="3688596" y="3879680"/>
              <a:chExt cx="99806" cy="99809"/>
            </a:xfrm>
          </p:grpSpPr>
          <p:sp>
            <p:nvSpPr>
              <p:cNvPr id="1035" name="Google Shape;1035;p5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3"/>
        <p:cNvGrpSpPr/>
        <p:nvPr/>
      </p:nvGrpSpPr>
      <p:grpSpPr>
        <a:xfrm>
          <a:off x="0" y="0"/>
          <a:ext cx="0" cy="0"/>
          <a:chOff x="0" y="0"/>
          <a:chExt cx="0" cy="0"/>
        </a:xfrm>
      </p:grpSpPr>
      <p:grpSp>
        <p:nvGrpSpPr>
          <p:cNvPr id="2364" name="Google Shape;2364;p76"/>
          <p:cNvGrpSpPr/>
          <p:nvPr/>
        </p:nvGrpSpPr>
        <p:grpSpPr>
          <a:xfrm flipH="1">
            <a:off x="4331194" y="2658436"/>
            <a:ext cx="1257597" cy="1748445"/>
            <a:chOff x="2542470" y="1698811"/>
            <a:chExt cx="1257597" cy="1748445"/>
          </a:xfrm>
        </p:grpSpPr>
        <p:sp>
          <p:nvSpPr>
            <p:cNvPr id="2365" name="Google Shape;2365;p76"/>
            <p:cNvSpPr/>
            <p:nvPr/>
          </p:nvSpPr>
          <p:spPr>
            <a:xfrm>
              <a:off x="2542470" y="1703976"/>
              <a:ext cx="741208" cy="1604770"/>
            </a:xfrm>
            <a:custGeom>
              <a:avLst/>
              <a:gdLst/>
              <a:ahLst/>
              <a:cxnLst/>
              <a:rect l="l" t="t" r="r" b="b"/>
              <a:pathLst>
                <a:path w="23105" h="50024" extrusionOk="0">
                  <a:moveTo>
                    <a:pt x="18870" y="0"/>
                  </a:moveTo>
                  <a:cubicBezTo>
                    <a:pt x="16317" y="2312"/>
                    <a:pt x="14321" y="2816"/>
                    <a:pt x="11873" y="5338"/>
                  </a:cubicBezTo>
                  <a:cubicBezTo>
                    <a:pt x="9551" y="7965"/>
                    <a:pt x="10633" y="8469"/>
                    <a:pt x="8826" y="11275"/>
                  </a:cubicBezTo>
                  <a:cubicBezTo>
                    <a:pt x="7156" y="14163"/>
                    <a:pt x="5779" y="13691"/>
                    <a:pt x="4235" y="16748"/>
                  </a:cubicBezTo>
                  <a:cubicBezTo>
                    <a:pt x="2848" y="19879"/>
                    <a:pt x="4508" y="20299"/>
                    <a:pt x="3625" y="23493"/>
                  </a:cubicBezTo>
                  <a:cubicBezTo>
                    <a:pt x="2900" y="26719"/>
                    <a:pt x="967" y="26404"/>
                    <a:pt x="399" y="29777"/>
                  </a:cubicBezTo>
                  <a:cubicBezTo>
                    <a:pt x="0" y="33181"/>
                    <a:pt x="2196" y="33370"/>
                    <a:pt x="2312" y="36711"/>
                  </a:cubicBezTo>
                  <a:cubicBezTo>
                    <a:pt x="2575" y="40052"/>
                    <a:pt x="147" y="40031"/>
                    <a:pt x="641" y="43488"/>
                  </a:cubicBezTo>
                  <a:cubicBezTo>
                    <a:pt x="1303" y="46924"/>
                    <a:pt x="3930" y="46766"/>
                    <a:pt x="5096" y="50023"/>
                  </a:cubicBezTo>
                  <a:cubicBezTo>
                    <a:pt x="7765" y="47817"/>
                    <a:pt x="9939" y="49298"/>
                    <a:pt x="12272" y="46682"/>
                  </a:cubicBezTo>
                  <a:cubicBezTo>
                    <a:pt x="14457" y="43972"/>
                    <a:pt x="12367" y="42742"/>
                    <a:pt x="14310" y="40010"/>
                  </a:cubicBezTo>
                  <a:cubicBezTo>
                    <a:pt x="16117" y="37205"/>
                    <a:pt x="18093" y="38161"/>
                    <a:pt x="19490" y="35030"/>
                  </a:cubicBezTo>
                  <a:cubicBezTo>
                    <a:pt x="20740" y="31847"/>
                    <a:pt x="18912" y="31121"/>
                    <a:pt x="19942" y="27980"/>
                  </a:cubicBezTo>
                  <a:cubicBezTo>
                    <a:pt x="20814" y="24796"/>
                    <a:pt x="22463" y="25280"/>
                    <a:pt x="22863" y="21886"/>
                  </a:cubicBezTo>
                  <a:cubicBezTo>
                    <a:pt x="23105" y="18461"/>
                    <a:pt x="21686" y="18167"/>
                    <a:pt x="21728" y="14836"/>
                  </a:cubicBezTo>
                  <a:cubicBezTo>
                    <a:pt x="21613" y="11495"/>
                    <a:pt x="22800" y="11611"/>
                    <a:pt x="22148" y="8175"/>
                  </a:cubicBezTo>
                  <a:cubicBezTo>
                    <a:pt x="21329" y="4749"/>
                    <a:pt x="19879" y="3300"/>
                    <a:pt x="18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6"/>
            <p:cNvSpPr/>
            <p:nvPr/>
          </p:nvSpPr>
          <p:spPr>
            <a:xfrm>
              <a:off x="2951323" y="2147219"/>
              <a:ext cx="77537" cy="260554"/>
            </a:xfrm>
            <a:custGeom>
              <a:avLst/>
              <a:gdLst/>
              <a:ahLst/>
              <a:cxnLst/>
              <a:rect l="l" t="t" r="r" b="b"/>
              <a:pathLst>
                <a:path w="2417" h="8122" extrusionOk="0">
                  <a:moveTo>
                    <a:pt x="2207" y="0"/>
                  </a:moveTo>
                  <a:lnTo>
                    <a:pt x="0" y="8006"/>
                  </a:lnTo>
                  <a:lnTo>
                    <a:pt x="84" y="8121"/>
                  </a:lnTo>
                  <a:lnTo>
                    <a:pt x="220" y="8069"/>
                  </a:lnTo>
                  <a:lnTo>
                    <a:pt x="2417" y="52"/>
                  </a:lnTo>
                  <a:lnTo>
                    <a:pt x="2375" y="73"/>
                  </a:lnTo>
                  <a:cubicBezTo>
                    <a:pt x="2354" y="84"/>
                    <a:pt x="2343" y="84"/>
                    <a:pt x="2333" y="84"/>
                  </a:cubicBezTo>
                  <a:cubicBezTo>
                    <a:pt x="2291" y="84"/>
                    <a:pt x="2259" y="63"/>
                    <a:pt x="2238" y="42"/>
                  </a:cubicBezTo>
                  <a:lnTo>
                    <a:pt x="2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6"/>
            <p:cNvSpPr/>
            <p:nvPr/>
          </p:nvSpPr>
          <p:spPr>
            <a:xfrm>
              <a:off x="2878150" y="2412806"/>
              <a:ext cx="77569" cy="260554"/>
            </a:xfrm>
            <a:custGeom>
              <a:avLst/>
              <a:gdLst/>
              <a:ahLst/>
              <a:cxnLst/>
              <a:rect l="l" t="t" r="r" b="b"/>
              <a:pathLst>
                <a:path w="2418" h="8122" extrusionOk="0">
                  <a:moveTo>
                    <a:pt x="2207" y="1"/>
                  </a:moveTo>
                  <a:lnTo>
                    <a:pt x="1" y="8017"/>
                  </a:lnTo>
                  <a:lnTo>
                    <a:pt x="85" y="8122"/>
                  </a:lnTo>
                  <a:lnTo>
                    <a:pt x="211" y="8070"/>
                  </a:lnTo>
                  <a:lnTo>
                    <a:pt x="2417" y="64"/>
                  </a:lnTo>
                  <a:lnTo>
                    <a:pt x="2375" y="85"/>
                  </a:lnTo>
                  <a:lnTo>
                    <a:pt x="2333" y="85"/>
                  </a:lnTo>
                  <a:cubicBezTo>
                    <a:pt x="2291" y="85"/>
                    <a:pt x="2260" y="74"/>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6"/>
            <p:cNvSpPr/>
            <p:nvPr/>
          </p:nvSpPr>
          <p:spPr>
            <a:xfrm>
              <a:off x="3024432" y="1881247"/>
              <a:ext cx="77922" cy="260618"/>
            </a:xfrm>
            <a:custGeom>
              <a:avLst/>
              <a:gdLst/>
              <a:ahLst/>
              <a:cxnLst/>
              <a:rect l="l" t="t" r="r" b="b"/>
              <a:pathLst>
                <a:path w="2429" h="8124" extrusionOk="0">
                  <a:moveTo>
                    <a:pt x="2207" y="1"/>
                  </a:moveTo>
                  <a:lnTo>
                    <a:pt x="1" y="8018"/>
                  </a:lnTo>
                  <a:lnTo>
                    <a:pt x="85" y="8123"/>
                  </a:lnTo>
                  <a:lnTo>
                    <a:pt x="222" y="8070"/>
                  </a:lnTo>
                  <a:lnTo>
                    <a:pt x="2428" y="64"/>
                  </a:lnTo>
                  <a:lnTo>
                    <a:pt x="2375" y="85"/>
                  </a:lnTo>
                  <a:cubicBezTo>
                    <a:pt x="2354" y="85"/>
                    <a:pt x="2344" y="96"/>
                    <a:pt x="2333" y="96"/>
                  </a:cubicBezTo>
                  <a:cubicBezTo>
                    <a:pt x="2291" y="96"/>
                    <a:pt x="2260" y="75"/>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6"/>
            <p:cNvSpPr/>
            <p:nvPr/>
          </p:nvSpPr>
          <p:spPr>
            <a:xfrm>
              <a:off x="3097605" y="1703976"/>
              <a:ext cx="52258" cy="172270"/>
            </a:xfrm>
            <a:custGeom>
              <a:avLst/>
              <a:gdLst/>
              <a:ahLst/>
              <a:cxnLst/>
              <a:rect l="l" t="t" r="r" b="b"/>
              <a:pathLst>
                <a:path w="1629" h="5370" extrusionOk="0">
                  <a:moveTo>
                    <a:pt x="1565" y="0"/>
                  </a:moveTo>
                  <a:cubicBezTo>
                    <a:pt x="1513" y="53"/>
                    <a:pt x="1460" y="95"/>
                    <a:pt x="1408" y="137"/>
                  </a:cubicBezTo>
                  <a:lnTo>
                    <a:pt x="0" y="5254"/>
                  </a:lnTo>
                  <a:lnTo>
                    <a:pt x="84" y="5370"/>
                  </a:lnTo>
                  <a:lnTo>
                    <a:pt x="220" y="5317"/>
                  </a:lnTo>
                  <a:lnTo>
                    <a:pt x="1628" y="200"/>
                  </a:lnTo>
                  <a:cubicBezTo>
                    <a:pt x="1607" y="137"/>
                    <a:pt x="1586" y="74"/>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6"/>
            <p:cNvSpPr/>
            <p:nvPr/>
          </p:nvSpPr>
          <p:spPr>
            <a:xfrm>
              <a:off x="2805040" y="2678393"/>
              <a:ext cx="77537" cy="260939"/>
            </a:xfrm>
            <a:custGeom>
              <a:avLst/>
              <a:gdLst/>
              <a:ahLst/>
              <a:cxnLst/>
              <a:rect l="l" t="t" r="r" b="b"/>
              <a:pathLst>
                <a:path w="2417" h="8134" extrusionOk="0">
                  <a:moveTo>
                    <a:pt x="2207" y="1"/>
                  </a:moveTo>
                  <a:lnTo>
                    <a:pt x="0" y="8017"/>
                  </a:lnTo>
                  <a:lnTo>
                    <a:pt x="84" y="8133"/>
                  </a:lnTo>
                  <a:lnTo>
                    <a:pt x="210" y="8080"/>
                  </a:lnTo>
                  <a:lnTo>
                    <a:pt x="2417" y="64"/>
                  </a:lnTo>
                  <a:lnTo>
                    <a:pt x="2364" y="85"/>
                  </a:lnTo>
                  <a:cubicBezTo>
                    <a:pt x="2354" y="85"/>
                    <a:pt x="2343" y="95"/>
                    <a:pt x="2322" y="95"/>
                  </a:cubicBezTo>
                  <a:cubicBezTo>
                    <a:pt x="2291" y="95"/>
                    <a:pt x="2259" y="74"/>
                    <a:pt x="2238" y="5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6"/>
            <p:cNvSpPr/>
            <p:nvPr/>
          </p:nvSpPr>
          <p:spPr>
            <a:xfrm>
              <a:off x="2563033" y="2619078"/>
              <a:ext cx="242044" cy="325291"/>
            </a:xfrm>
            <a:custGeom>
              <a:avLst/>
              <a:gdLst/>
              <a:ahLst/>
              <a:cxnLst/>
              <a:rect l="l" t="t" r="r" b="b"/>
              <a:pathLst>
                <a:path w="7545" h="10140" extrusionOk="0">
                  <a:moveTo>
                    <a:pt x="84" y="1"/>
                  </a:moveTo>
                  <a:cubicBezTo>
                    <a:pt x="53" y="85"/>
                    <a:pt x="21" y="169"/>
                    <a:pt x="0" y="253"/>
                  </a:cubicBezTo>
                  <a:lnTo>
                    <a:pt x="7470" y="10139"/>
                  </a:lnTo>
                  <a:lnTo>
                    <a:pt x="7544" y="9866"/>
                  </a:lnTo>
                  <a:lnTo>
                    <a:pt x="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6"/>
            <p:cNvSpPr/>
            <p:nvPr/>
          </p:nvSpPr>
          <p:spPr>
            <a:xfrm>
              <a:off x="2809403" y="2787944"/>
              <a:ext cx="370107" cy="158122"/>
            </a:xfrm>
            <a:custGeom>
              <a:avLst/>
              <a:gdLst/>
              <a:ahLst/>
              <a:cxnLst/>
              <a:rect l="l" t="t" r="r" b="b"/>
              <a:pathLst>
                <a:path w="11537" h="4929" extrusionOk="0">
                  <a:moveTo>
                    <a:pt x="11537" y="0"/>
                  </a:moveTo>
                  <a:lnTo>
                    <a:pt x="74" y="4665"/>
                  </a:lnTo>
                  <a:lnTo>
                    <a:pt x="0" y="4928"/>
                  </a:lnTo>
                  <a:lnTo>
                    <a:pt x="11474" y="273"/>
                  </a:lnTo>
                  <a:cubicBezTo>
                    <a:pt x="11495" y="179"/>
                    <a:pt x="11516" y="95"/>
                    <a:pt x="1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6"/>
            <p:cNvSpPr/>
            <p:nvPr/>
          </p:nvSpPr>
          <p:spPr>
            <a:xfrm>
              <a:off x="2667516" y="2391248"/>
              <a:ext cx="210669" cy="287180"/>
            </a:xfrm>
            <a:custGeom>
              <a:avLst/>
              <a:gdLst/>
              <a:ahLst/>
              <a:cxnLst/>
              <a:rect l="l" t="t" r="r" b="b"/>
              <a:pathLst>
                <a:path w="6567" h="8952" extrusionOk="0">
                  <a:moveTo>
                    <a:pt x="1" y="0"/>
                  </a:moveTo>
                  <a:lnTo>
                    <a:pt x="1" y="367"/>
                  </a:lnTo>
                  <a:lnTo>
                    <a:pt x="6494" y="8952"/>
                  </a:lnTo>
                  <a:lnTo>
                    <a:pt x="6567" y="868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6"/>
            <p:cNvSpPr/>
            <p:nvPr/>
          </p:nvSpPr>
          <p:spPr>
            <a:xfrm>
              <a:off x="2882544" y="2540226"/>
              <a:ext cx="326318" cy="140222"/>
            </a:xfrm>
            <a:custGeom>
              <a:avLst/>
              <a:gdLst/>
              <a:ahLst/>
              <a:cxnLst/>
              <a:rect l="l" t="t" r="r" b="b"/>
              <a:pathLst>
                <a:path w="10172" h="4371" extrusionOk="0">
                  <a:moveTo>
                    <a:pt x="10171" y="0"/>
                  </a:moveTo>
                  <a:lnTo>
                    <a:pt x="74" y="4098"/>
                  </a:lnTo>
                  <a:lnTo>
                    <a:pt x="1" y="4371"/>
                  </a:lnTo>
                  <a:lnTo>
                    <a:pt x="9971" y="315"/>
                  </a:lnTo>
                  <a:cubicBezTo>
                    <a:pt x="10045" y="210"/>
                    <a:pt x="10108" y="94"/>
                    <a:pt x="10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6"/>
            <p:cNvSpPr/>
            <p:nvPr/>
          </p:nvSpPr>
          <p:spPr>
            <a:xfrm>
              <a:off x="2875808" y="2669956"/>
              <a:ext cx="9111" cy="11485"/>
            </a:xfrm>
            <a:custGeom>
              <a:avLst/>
              <a:gdLst/>
              <a:ahLst/>
              <a:cxnLst/>
              <a:rect l="l" t="t" r="r" b="b"/>
              <a:pathLst>
                <a:path w="284" h="358" extrusionOk="0">
                  <a:moveTo>
                    <a:pt x="74" y="1"/>
                  </a:moveTo>
                  <a:lnTo>
                    <a:pt x="1" y="264"/>
                  </a:lnTo>
                  <a:lnTo>
                    <a:pt x="32" y="316"/>
                  </a:lnTo>
                  <a:cubicBezTo>
                    <a:pt x="53" y="337"/>
                    <a:pt x="85" y="358"/>
                    <a:pt x="116" y="358"/>
                  </a:cubicBezTo>
                  <a:cubicBezTo>
                    <a:pt x="137" y="358"/>
                    <a:pt x="148" y="348"/>
                    <a:pt x="158" y="348"/>
                  </a:cubicBezTo>
                  <a:lnTo>
                    <a:pt x="211" y="327"/>
                  </a:lnTo>
                  <a:lnTo>
                    <a:pt x="284" y="54"/>
                  </a:lnTo>
                  <a:lnTo>
                    <a:pt x="284" y="54"/>
                  </a:lnTo>
                  <a:lnTo>
                    <a:pt x="158" y="106"/>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6"/>
            <p:cNvSpPr/>
            <p:nvPr/>
          </p:nvSpPr>
          <p:spPr>
            <a:xfrm>
              <a:off x="2750762" y="2146545"/>
              <a:ext cx="200596" cy="266296"/>
            </a:xfrm>
            <a:custGeom>
              <a:avLst/>
              <a:gdLst/>
              <a:ahLst/>
              <a:cxnLst/>
              <a:rect l="l" t="t" r="r" b="b"/>
              <a:pathLst>
                <a:path w="6253" h="8301" extrusionOk="0">
                  <a:moveTo>
                    <a:pt x="179" y="0"/>
                  </a:moveTo>
                  <a:cubicBezTo>
                    <a:pt x="116" y="42"/>
                    <a:pt x="63" y="94"/>
                    <a:pt x="0" y="136"/>
                  </a:cubicBezTo>
                  <a:lnTo>
                    <a:pt x="6178" y="8301"/>
                  </a:lnTo>
                  <a:lnTo>
                    <a:pt x="6252" y="8027"/>
                  </a:lnTo>
                  <a:lnTo>
                    <a:pt x="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6"/>
            <p:cNvSpPr/>
            <p:nvPr/>
          </p:nvSpPr>
          <p:spPr>
            <a:xfrm>
              <a:off x="2955686" y="2284391"/>
              <a:ext cx="304407" cy="130469"/>
            </a:xfrm>
            <a:custGeom>
              <a:avLst/>
              <a:gdLst/>
              <a:ahLst/>
              <a:cxnLst/>
              <a:rect l="l" t="t" r="r" b="b"/>
              <a:pathLst>
                <a:path w="9489" h="4067" extrusionOk="0">
                  <a:moveTo>
                    <a:pt x="9414" y="0"/>
                  </a:moveTo>
                  <a:lnTo>
                    <a:pt x="84" y="3793"/>
                  </a:lnTo>
                  <a:lnTo>
                    <a:pt x="0" y="4067"/>
                  </a:lnTo>
                  <a:lnTo>
                    <a:pt x="9488" y="210"/>
                  </a:lnTo>
                  <a:cubicBezTo>
                    <a:pt x="9456" y="137"/>
                    <a:pt x="9435" y="74"/>
                    <a:pt x="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6"/>
            <p:cNvSpPr/>
            <p:nvPr/>
          </p:nvSpPr>
          <p:spPr>
            <a:xfrm>
              <a:off x="2948949" y="2404048"/>
              <a:ext cx="9464" cy="11485"/>
            </a:xfrm>
            <a:custGeom>
              <a:avLst/>
              <a:gdLst/>
              <a:ahLst/>
              <a:cxnLst/>
              <a:rect l="l" t="t" r="r" b="b"/>
              <a:pathLst>
                <a:path w="295" h="358" extrusionOk="0">
                  <a:moveTo>
                    <a:pt x="74" y="0"/>
                  </a:moveTo>
                  <a:lnTo>
                    <a:pt x="0" y="274"/>
                  </a:lnTo>
                  <a:lnTo>
                    <a:pt x="32" y="316"/>
                  </a:lnTo>
                  <a:cubicBezTo>
                    <a:pt x="53" y="347"/>
                    <a:pt x="84" y="358"/>
                    <a:pt x="126" y="358"/>
                  </a:cubicBezTo>
                  <a:lnTo>
                    <a:pt x="168" y="358"/>
                  </a:lnTo>
                  <a:lnTo>
                    <a:pt x="210" y="337"/>
                  </a:lnTo>
                  <a:lnTo>
                    <a:pt x="294" y="63"/>
                  </a:lnTo>
                  <a:lnTo>
                    <a:pt x="294" y="63"/>
                  </a:lnTo>
                  <a:lnTo>
                    <a:pt x="158" y="11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6"/>
            <p:cNvSpPr/>
            <p:nvPr/>
          </p:nvSpPr>
          <p:spPr>
            <a:xfrm>
              <a:off x="2874108" y="1943642"/>
              <a:ext cx="150359" cy="203612"/>
            </a:xfrm>
            <a:custGeom>
              <a:avLst/>
              <a:gdLst/>
              <a:ahLst/>
              <a:cxnLst/>
              <a:rect l="l" t="t" r="r" b="b"/>
              <a:pathLst>
                <a:path w="4687" h="6347" extrusionOk="0">
                  <a:moveTo>
                    <a:pt x="96" y="0"/>
                  </a:moveTo>
                  <a:cubicBezTo>
                    <a:pt x="64" y="84"/>
                    <a:pt x="33" y="157"/>
                    <a:pt x="1" y="241"/>
                  </a:cubicBezTo>
                  <a:lnTo>
                    <a:pt x="4614" y="6346"/>
                  </a:lnTo>
                  <a:lnTo>
                    <a:pt x="4687" y="607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6"/>
            <p:cNvSpPr/>
            <p:nvPr/>
          </p:nvSpPr>
          <p:spPr>
            <a:xfrm>
              <a:off x="3028827" y="2048446"/>
              <a:ext cx="228891" cy="100475"/>
            </a:xfrm>
            <a:custGeom>
              <a:avLst/>
              <a:gdLst/>
              <a:ahLst/>
              <a:cxnLst/>
              <a:rect l="l" t="t" r="r" b="b"/>
              <a:pathLst>
                <a:path w="7135" h="3132" extrusionOk="0">
                  <a:moveTo>
                    <a:pt x="7134" y="0"/>
                  </a:moveTo>
                  <a:lnTo>
                    <a:pt x="85" y="2858"/>
                  </a:lnTo>
                  <a:lnTo>
                    <a:pt x="1" y="3131"/>
                  </a:lnTo>
                  <a:lnTo>
                    <a:pt x="7092" y="252"/>
                  </a:lnTo>
                  <a:cubicBezTo>
                    <a:pt x="7113" y="168"/>
                    <a:pt x="7124" y="84"/>
                    <a:pt x="7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6"/>
            <p:cNvSpPr/>
            <p:nvPr/>
          </p:nvSpPr>
          <p:spPr>
            <a:xfrm>
              <a:off x="3022090" y="2138461"/>
              <a:ext cx="9464" cy="11485"/>
            </a:xfrm>
            <a:custGeom>
              <a:avLst/>
              <a:gdLst/>
              <a:ahLst/>
              <a:cxnLst/>
              <a:rect l="l" t="t" r="r" b="b"/>
              <a:pathLst>
                <a:path w="295" h="358" extrusionOk="0">
                  <a:moveTo>
                    <a:pt x="74" y="0"/>
                  </a:moveTo>
                  <a:lnTo>
                    <a:pt x="1" y="273"/>
                  </a:lnTo>
                  <a:lnTo>
                    <a:pt x="32" y="315"/>
                  </a:lnTo>
                  <a:cubicBezTo>
                    <a:pt x="53" y="336"/>
                    <a:pt x="85" y="357"/>
                    <a:pt x="127" y="357"/>
                  </a:cubicBezTo>
                  <a:cubicBezTo>
                    <a:pt x="137" y="357"/>
                    <a:pt x="148" y="357"/>
                    <a:pt x="169" y="346"/>
                  </a:cubicBezTo>
                  <a:lnTo>
                    <a:pt x="211" y="325"/>
                  </a:lnTo>
                  <a:lnTo>
                    <a:pt x="295" y="52"/>
                  </a:lnTo>
                  <a:lnTo>
                    <a:pt x="158" y="10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6"/>
            <p:cNvSpPr/>
            <p:nvPr/>
          </p:nvSpPr>
          <p:spPr>
            <a:xfrm>
              <a:off x="3102321" y="1834411"/>
              <a:ext cx="103843" cy="48890"/>
            </a:xfrm>
            <a:custGeom>
              <a:avLst/>
              <a:gdLst/>
              <a:ahLst/>
              <a:cxnLst/>
              <a:rect l="l" t="t" r="r" b="b"/>
              <a:pathLst>
                <a:path w="3237" h="1524" extrusionOk="0">
                  <a:moveTo>
                    <a:pt x="3141" y="1"/>
                  </a:moveTo>
                  <a:lnTo>
                    <a:pt x="73" y="1251"/>
                  </a:lnTo>
                  <a:lnTo>
                    <a:pt x="0" y="1524"/>
                  </a:lnTo>
                  <a:lnTo>
                    <a:pt x="3236" y="200"/>
                  </a:lnTo>
                  <a:cubicBezTo>
                    <a:pt x="3204" y="137"/>
                    <a:pt x="3173" y="74"/>
                    <a:pt x="3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6"/>
            <p:cNvSpPr/>
            <p:nvPr/>
          </p:nvSpPr>
          <p:spPr>
            <a:xfrm>
              <a:off x="3027480" y="1787896"/>
              <a:ext cx="70159" cy="93385"/>
            </a:xfrm>
            <a:custGeom>
              <a:avLst/>
              <a:gdLst/>
              <a:ahLst/>
              <a:cxnLst/>
              <a:rect l="l" t="t" r="r" b="b"/>
              <a:pathLst>
                <a:path w="2187" h="2911" extrusionOk="0">
                  <a:moveTo>
                    <a:pt x="190" y="1"/>
                  </a:moveTo>
                  <a:cubicBezTo>
                    <a:pt x="127" y="32"/>
                    <a:pt x="64" y="74"/>
                    <a:pt x="1" y="116"/>
                  </a:cubicBezTo>
                  <a:lnTo>
                    <a:pt x="2112" y="2911"/>
                  </a:lnTo>
                  <a:lnTo>
                    <a:pt x="2186" y="2638"/>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6"/>
            <p:cNvSpPr/>
            <p:nvPr/>
          </p:nvSpPr>
          <p:spPr>
            <a:xfrm>
              <a:off x="3095231" y="1872490"/>
              <a:ext cx="9464" cy="11838"/>
            </a:xfrm>
            <a:custGeom>
              <a:avLst/>
              <a:gdLst/>
              <a:ahLst/>
              <a:cxnLst/>
              <a:rect l="l" t="t" r="r" b="b"/>
              <a:pathLst>
                <a:path w="295" h="369" extrusionOk="0">
                  <a:moveTo>
                    <a:pt x="74" y="1"/>
                  </a:moveTo>
                  <a:lnTo>
                    <a:pt x="0" y="274"/>
                  </a:lnTo>
                  <a:lnTo>
                    <a:pt x="32" y="316"/>
                  </a:lnTo>
                  <a:cubicBezTo>
                    <a:pt x="53" y="348"/>
                    <a:pt x="84" y="369"/>
                    <a:pt x="126" y="369"/>
                  </a:cubicBezTo>
                  <a:cubicBezTo>
                    <a:pt x="137" y="369"/>
                    <a:pt x="147" y="358"/>
                    <a:pt x="168" y="358"/>
                  </a:cubicBezTo>
                  <a:lnTo>
                    <a:pt x="221" y="337"/>
                  </a:lnTo>
                  <a:lnTo>
                    <a:pt x="294" y="64"/>
                  </a:lnTo>
                  <a:lnTo>
                    <a:pt x="158" y="117"/>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6"/>
            <p:cNvSpPr/>
            <p:nvPr/>
          </p:nvSpPr>
          <p:spPr>
            <a:xfrm>
              <a:off x="2543143" y="1698811"/>
              <a:ext cx="742203" cy="1615324"/>
            </a:xfrm>
            <a:custGeom>
              <a:avLst/>
              <a:gdLst/>
              <a:ahLst/>
              <a:cxnLst/>
              <a:rect l="l" t="t" r="r" b="b"/>
              <a:pathLst>
                <a:path w="23136" h="50353" extrusionOk="0">
                  <a:moveTo>
                    <a:pt x="18765" y="467"/>
                  </a:moveTo>
                  <a:cubicBezTo>
                    <a:pt x="19217" y="1853"/>
                    <a:pt x="19743" y="2925"/>
                    <a:pt x="20257" y="3965"/>
                  </a:cubicBezTo>
                  <a:cubicBezTo>
                    <a:pt x="20908" y="5279"/>
                    <a:pt x="21518" y="6528"/>
                    <a:pt x="21959" y="8368"/>
                  </a:cubicBezTo>
                  <a:cubicBezTo>
                    <a:pt x="22316" y="10238"/>
                    <a:pt x="22117" y="11025"/>
                    <a:pt x="21886" y="11940"/>
                  </a:cubicBezTo>
                  <a:cubicBezTo>
                    <a:pt x="21697" y="12664"/>
                    <a:pt x="21487" y="13495"/>
                    <a:pt x="21539" y="14987"/>
                  </a:cubicBezTo>
                  <a:cubicBezTo>
                    <a:pt x="21518" y="16615"/>
                    <a:pt x="21844" y="17529"/>
                    <a:pt x="22148" y="18412"/>
                  </a:cubicBezTo>
                  <a:cubicBezTo>
                    <a:pt x="22484" y="19379"/>
                    <a:pt x="22800" y="20282"/>
                    <a:pt x="22674" y="22026"/>
                  </a:cubicBezTo>
                  <a:cubicBezTo>
                    <a:pt x="22463" y="23813"/>
                    <a:pt x="21917" y="24464"/>
                    <a:pt x="21298" y="25231"/>
                  </a:cubicBezTo>
                  <a:cubicBezTo>
                    <a:pt x="20772" y="25872"/>
                    <a:pt x="20173" y="26596"/>
                    <a:pt x="19764" y="28088"/>
                  </a:cubicBezTo>
                  <a:cubicBezTo>
                    <a:pt x="19248" y="29643"/>
                    <a:pt x="19427" y="30631"/>
                    <a:pt x="19596" y="31588"/>
                  </a:cubicBezTo>
                  <a:cubicBezTo>
                    <a:pt x="19774" y="32585"/>
                    <a:pt x="19942" y="33531"/>
                    <a:pt x="19311" y="35128"/>
                  </a:cubicBezTo>
                  <a:cubicBezTo>
                    <a:pt x="18597" y="36746"/>
                    <a:pt x="17714" y="37240"/>
                    <a:pt x="16769" y="37755"/>
                  </a:cubicBezTo>
                  <a:cubicBezTo>
                    <a:pt x="15907" y="38238"/>
                    <a:pt x="15015" y="38732"/>
                    <a:pt x="14153" y="40077"/>
                  </a:cubicBezTo>
                  <a:cubicBezTo>
                    <a:pt x="13176" y="41443"/>
                    <a:pt x="13186" y="42451"/>
                    <a:pt x="13197" y="43428"/>
                  </a:cubicBezTo>
                  <a:cubicBezTo>
                    <a:pt x="13197" y="44437"/>
                    <a:pt x="13207" y="45393"/>
                    <a:pt x="12125" y="46738"/>
                  </a:cubicBezTo>
                  <a:cubicBezTo>
                    <a:pt x="10917" y="48083"/>
                    <a:pt x="9761" y="48314"/>
                    <a:pt x="8532" y="48545"/>
                  </a:cubicBezTo>
                  <a:cubicBezTo>
                    <a:pt x="7471" y="48756"/>
                    <a:pt x="6367" y="48976"/>
                    <a:pt x="5148" y="49911"/>
                  </a:cubicBezTo>
                  <a:cubicBezTo>
                    <a:pt x="4592" y="48482"/>
                    <a:pt x="3751" y="47736"/>
                    <a:pt x="2942" y="47011"/>
                  </a:cubicBezTo>
                  <a:cubicBezTo>
                    <a:pt x="2007" y="46171"/>
                    <a:pt x="1125" y="45382"/>
                    <a:pt x="789" y="43617"/>
                  </a:cubicBezTo>
                  <a:cubicBezTo>
                    <a:pt x="546" y="41905"/>
                    <a:pt x="1041" y="41086"/>
                    <a:pt x="1555" y="40224"/>
                  </a:cubicBezTo>
                  <a:cubicBezTo>
                    <a:pt x="2070" y="39394"/>
                    <a:pt x="2585" y="38532"/>
                    <a:pt x="2449" y="36862"/>
                  </a:cubicBezTo>
                  <a:cubicBezTo>
                    <a:pt x="2396" y="35265"/>
                    <a:pt x="1881" y="34382"/>
                    <a:pt x="1387" y="33521"/>
                  </a:cubicBezTo>
                  <a:cubicBezTo>
                    <a:pt x="852" y="32596"/>
                    <a:pt x="347" y="31714"/>
                    <a:pt x="546" y="29969"/>
                  </a:cubicBezTo>
                  <a:cubicBezTo>
                    <a:pt x="831" y="28267"/>
                    <a:pt x="1461" y="27542"/>
                    <a:pt x="2122" y="26775"/>
                  </a:cubicBezTo>
                  <a:cubicBezTo>
                    <a:pt x="2753" y="26040"/>
                    <a:pt x="3415" y="25283"/>
                    <a:pt x="3772" y="23697"/>
                  </a:cubicBezTo>
                  <a:cubicBezTo>
                    <a:pt x="4182" y="22194"/>
                    <a:pt x="4046" y="21270"/>
                    <a:pt x="3920" y="20450"/>
                  </a:cubicBezTo>
                  <a:cubicBezTo>
                    <a:pt x="3772" y="19473"/>
                    <a:pt x="3635" y="18622"/>
                    <a:pt x="4371" y="16993"/>
                  </a:cubicBezTo>
                  <a:cubicBezTo>
                    <a:pt x="5159" y="15417"/>
                    <a:pt x="5895" y="14808"/>
                    <a:pt x="6672" y="14156"/>
                  </a:cubicBezTo>
                  <a:cubicBezTo>
                    <a:pt x="7387" y="13547"/>
                    <a:pt x="8132" y="12928"/>
                    <a:pt x="8942" y="11530"/>
                  </a:cubicBezTo>
                  <a:cubicBezTo>
                    <a:pt x="9750" y="10269"/>
                    <a:pt x="10003" y="9449"/>
                    <a:pt x="10213" y="8725"/>
                  </a:cubicBezTo>
                  <a:cubicBezTo>
                    <a:pt x="10476" y="7821"/>
                    <a:pt x="10707" y="7044"/>
                    <a:pt x="11968" y="5625"/>
                  </a:cubicBezTo>
                  <a:cubicBezTo>
                    <a:pt x="13292" y="4259"/>
                    <a:pt x="14457" y="3503"/>
                    <a:pt x="15697" y="2704"/>
                  </a:cubicBezTo>
                  <a:cubicBezTo>
                    <a:pt x="16664" y="2074"/>
                    <a:pt x="17662" y="1433"/>
                    <a:pt x="18765" y="467"/>
                  </a:cubicBezTo>
                  <a:close/>
                  <a:moveTo>
                    <a:pt x="18853" y="0"/>
                  </a:moveTo>
                  <a:cubicBezTo>
                    <a:pt x="18810" y="0"/>
                    <a:pt x="18766" y="14"/>
                    <a:pt x="18734" y="46"/>
                  </a:cubicBezTo>
                  <a:cubicBezTo>
                    <a:pt x="17578" y="1086"/>
                    <a:pt x="16528" y="1769"/>
                    <a:pt x="15519" y="2421"/>
                  </a:cubicBezTo>
                  <a:cubicBezTo>
                    <a:pt x="14258" y="3240"/>
                    <a:pt x="13081" y="4007"/>
                    <a:pt x="11726" y="5394"/>
                  </a:cubicBezTo>
                  <a:cubicBezTo>
                    <a:pt x="10413" y="6876"/>
                    <a:pt x="10171" y="7695"/>
                    <a:pt x="9887" y="8630"/>
                  </a:cubicBezTo>
                  <a:cubicBezTo>
                    <a:pt x="9677" y="9365"/>
                    <a:pt x="9446" y="10122"/>
                    <a:pt x="8658" y="11352"/>
                  </a:cubicBezTo>
                  <a:cubicBezTo>
                    <a:pt x="7870" y="12706"/>
                    <a:pt x="7156" y="13316"/>
                    <a:pt x="6451" y="13894"/>
                  </a:cubicBezTo>
                  <a:cubicBezTo>
                    <a:pt x="5685" y="14546"/>
                    <a:pt x="4886" y="15207"/>
                    <a:pt x="4067" y="16846"/>
                  </a:cubicBezTo>
                  <a:cubicBezTo>
                    <a:pt x="3289" y="18580"/>
                    <a:pt x="3436" y="19515"/>
                    <a:pt x="3583" y="20502"/>
                  </a:cubicBezTo>
                  <a:cubicBezTo>
                    <a:pt x="3709" y="21322"/>
                    <a:pt x="3835" y="22173"/>
                    <a:pt x="3446" y="23612"/>
                  </a:cubicBezTo>
                  <a:cubicBezTo>
                    <a:pt x="3100" y="25125"/>
                    <a:pt x="2480" y="25851"/>
                    <a:pt x="1870" y="26554"/>
                  </a:cubicBezTo>
                  <a:cubicBezTo>
                    <a:pt x="1209" y="27322"/>
                    <a:pt x="515" y="28120"/>
                    <a:pt x="221" y="29917"/>
                  </a:cubicBezTo>
                  <a:cubicBezTo>
                    <a:pt x="0" y="31787"/>
                    <a:pt x="536" y="32711"/>
                    <a:pt x="1093" y="33689"/>
                  </a:cubicBezTo>
                  <a:cubicBezTo>
                    <a:pt x="1576" y="34508"/>
                    <a:pt x="2070" y="35359"/>
                    <a:pt x="2122" y="36883"/>
                  </a:cubicBezTo>
                  <a:cubicBezTo>
                    <a:pt x="2249" y="38448"/>
                    <a:pt x="1776" y="39225"/>
                    <a:pt x="1272" y="40056"/>
                  </a:cubicBezTo>
                  <a:cubicBezTo>
                    <a:pt x="747" y="40928"/>
                    <a:pt x="200" y="41831"/>
                    <a:pt x="462" y="43680"/>
                  </a:cubicBezTo>
                  <a:cubicBezTo>
                    <a:pt x="820" y="45561"/>
                    <a:pt x="1744" y="46381"/>
                    <a:pt x="2722" y="47264"/>
                  </a:cubicBezTo>
                  <a:cubicBezTo>
                    <a:pt x="3541" y="47988"/>
                    <a:pt x="4392" y="48756"/>
                    <a:pt x="4917" y="50237"/>
                  </a:cubicBezTo>
                  <a:cubicBezTo>
                    <a:pt x="4938" y="50290"/>
                    <a:pt x="4980" y="50332"/>
                    <a:pt x="5033" y="50342"/>
                  </a:cubicBezTo>
                  <a:cubicBezTo>
                    <a:pt x="5043" y="50353"/>
                    <a:pt x="5064" y="50353"/>
                    <a:pt x="5075" y="50353"/>
                  </a:cubicBezTo>
                  <a:cubicBezTo>
                    <a:pt x="5117" y="50353"/>
                    <a:pt x="5148" y="50342"/>
                    <a:pt x="5180" y="50311"/>
                  </a:cubicBezTo>
                  <a:cubicBezTo>
                    <a:pt x="6399" y="49312"/>
                    <a:pt x="7523" y="49092"/>
                    <a:pt x="8606" y="48882"/>
                  </a:cubicBezTo>
                  <a:cubicBezTo>
                    <a:pt x="9887" y="48629"/>
                    <a:pt x="11095" y="48387"/>
                    <a:pt x="12377" y="46948"/>
                  </a:cubicBezTo>
                  <a:cubicBezTo>
                    <a:pt x="13544" y="45509"/>
                    <a:pt x="13533" y="44448"/>
                    <a:pt x="13533" y="43428"/>
                  </a:cubicBezTo>
                  <a:cubicBezTo>
                    <a:pt x="13523" y="42462"/>
                    <a:pt x="13512" y="41548"/>
                    <a:pt x="14426" y="40266"/>
                  </a:cubicBezTo>
                  <a:cubicBezTo>
                    <a:pt x="15246" y="38984"/>
                    <a:pt x="16107" y="38511"/>
                    <a:pt x="16937" y="38049"/>
                  </a:cubicBezTo>
                  <a:cubicBezTo>
                    <a:pt x="17925" y="37502"/>
                    <a:pt x="18860" y="36977"/>
                    <a:pt x="19627" y="35254"/>
                  </a:cubicBezTo>
                  <a:cubicBezTo>
                    <a:pt x="20289" y="33563"/>
                    <a:pt x="20100" y="32533"/>
                    <a:pt x="19921" y="31524"/>
                  </a:cubicBezTo>
                  <a:cubicBezTo>
                    <a:pt x="19764" y="30610"/>
                    <a:pt x="19596" y="29675"/>
                    <a:pt x="20079" y="28183"/>
                  </a:cubicBezTo>
                  <a:cubicBezTo>
                    <a:pt x="20478" y="26754"/>
                    <a:pt x="21024" y="26092"/>
                    <a:pt x="21550" y="25441"/>
                  </a:cubicBezTo>
                  <a:cubicBezTo>
                    <a:pt x="22190" y="24674"/>
                    <a:pt x="22790" y="23949"/>
                    <a:pt x="23010" y="22057"/>
                  </a:cubicBezTo>
                  <a:cubicBezTo>
                    <a:pt x="23136" y="20229"/>
                    <a:pt x="22800" y="19253"/>
                    <a:pt x="22463" y="18307"/>
                  </a:cubicBezTo>
                  <a:cubicBezTo>
                    <a:pt x="22169" y="17445"/>
                    <a:pt x="21854" y="16552"/>
                    <a:pt x="21875" y="14987"/>
                  </a:cubicBezTo>
                  <a:cubicBezTo>
                    <a:pt x="21823" y="13537"/>
                    <a:pt x="22022" y="12759"/>
                    <a:pt x="22211" y="12024"/>
                  </a:cubicBezTo>
                  <a:cubicBezTo>
                    <a:pt x="22453" y="11067"/>
                    <a:pt x="22664" y="10248"/>
                    <a:pt x="22285" y="8294"/>
                  </a:cubicBezTo>
                  <a:cubicBezTo>
                    <a:pt x="21844" y="6413"/>
                    <a:pt x="21214" y="5153"/>
                    <a:pt x="20551" y="3808"/>
                  </a:cubicBezTo>
                  <a:cubicBezTo>
                    <a:pt x="20016" y="2725"/>
                    <a:pt x="19459" y="1601"/>
                    <a:pt x="19007" y="119"/>
                  </a:cubicBezTo>
                  <a:cubicBezTo>
                    <a:pt x="18986" y="56"/>
                    <a:pt x="18944" y="14"/>
                    <a:pt x="18891" y="4"/>
                  </a:cubicBezTo>
                  <a:cubicBezTo>
                    <a:pt x="18879" y="2"/>
                    <a:pt x="18866" y="0"/>
                    <a:pt x="18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6"/>
            <p:cNvSpPr/>
            <p:nvPr/>
          </p:nvSpPr>
          <p:spPr>
            <a:xfrm>
              <a:off x="2734915" y="2577278"/>
              <a:ext cx="1059410" cy="864748"/>
            </a:xfrm>
            <a:custGeom>
              <a:avLst/>
              <a:gdLst/>
              <a:ahLst/>
              <a:cxnLst/>
              <a:rect l="l" t="t" r="r" b="b"/>
              <a:pathLst>
                <a:path w="33024" h="26956" extrusionOk="0">
                  <a:moveTo>
                    <a:pt x="28316" y="0"/>
                  </a:moveTo>
                  <a:cubicBezTo>
                    <a:pt x="27636" y="0"/>
                    <a:pt x="26910" y="45"/>
                    <a:pt x="26068" y="190"/>
                  </a:cubicBezTo>
                  <a:cubicBezTo>
                    <a:pt x="23368" y="788"/>
                    <a:pt x="23819" y="1619"/>
                    <a:pt x="21361" y="2575"/>
                  </a:cubicBezTo>
                  <a:cubicBezTo>
                    <a:pt x="18955" y="3646"/>
                    <a:pt x="18293" y="2712"/>
                    <a:pt x="15887" y="3951"/>
                  </a:cubicBezTo>
                  <a:cubicBezTo>
                    <a:pt x="13544" y="5306"/>
                    <a:pt x="14405" y="6347"/>
                    <a:pt x="12367" y="7986"/>
                  </a:cubicBezTo>
                  <a:cubicBezTo>
                    <a:pt x="10402" y="9709"/>
                    <a:pt x="9310" y="8605"/>
                    <a:pt x="7387" y="10508"/>
                  </a:cubicBezTo>
                  <a:cubicBezTo>
                    <a:pt x="5548" y="12504"/>
                    <a:pt x="6861" y="13639"/>
                    <a:pt x="5390" y="15834"/>
                  </a:cubicBezTo>
                  <a:cubicBezTo>
                    <a:pt x="4014" y="18093"/>
                    <a:pt x="2459" y="16959"/>
                    <a:pt x="1178" y="19396"/>
                  </a:cubicBezTo>
                  <a:cubicBezTo>
                    <a:pt x="1" y="21907"/>
                    <a:pt x="1755" y="23021"/>
                    <a:pt x="988" y="25647"/>
                  </a:cubicBezTo>
                  <a:cubicBezTo>
                    <a:pt x="1102" y="25640"/>
                    <a:pt x="1212" y="25637"/>
                    <a:pt x="1318" y="25637"/>
                  </a:cubicBezTo>
                  <a:cubicBezTo>
                    <a:pt x="3444" y="25637"/>
                    <a:pt x="4297" y="26956"/>
                    <a:pt x="6159" y="26956"/>
                  </a:cubicBezTo>
                  <a:cubicBezTo>
                    <a:pt x="6456" y="26956"/>
                    <a:pt x="6778" y="26923"/>
                    <a:pt x="7134" y="26845"/>
                  </a:cubicBezTo>
                  <a:cubicBezTo>
                    <a:pt x="9793" y="26121"/>
                    <a:pt x="9026" y="24366"/>
                    <a:pt x="11537" y="23515"/>
                  </a:cubicBezTo>
                  <a:cubicBezTo>
                    <a:pt x="12206" y="23255"/>
                    <a:pt x="12753" y="23179"/>
                    <a:pt x="13243" y="23179"/>
                  </a:cubicBezTo>
                  <a:cubicBezTo>
                    <a:pt x="13931" y="23179"/>
                    <a:pt x="14507" y="23329"/>
                    <a:pt x="15146" y="23329"/>
                  </a:cubicBezTo>
                  <a:cubicBezTo>
                    <a:pt x="15724" y="23329"/>
                    <a:pt x="16355" y="23206"/>
                    <a:pt x="17169" y="22737"/>
                  </a:cubicBezTo>
                  <a:cubicBezTo>
                    <a:pt x="19438" y="21277"/>
                    <a:pt x="18608" y="19964"/>
                    <a:pt x="20730" y="18430"/>
                  </a:cubicBezTo>
                  <a:cubicBezTo>
                    <a:pt x="22768" y="16801"/>
                    <a:pt x="23588" y="17872"/>
                    <a:pt x="25427" y="15876"/>
                  </a:cubicBezTo>
                  <a:cubicBezTo>
                    <a:pt x="27171" y="13807"/>
                    <a:pt x="26404" y="12955"/>
                    <a:pt x="27970" y="10844"/>
                  </a:cubicBezTo>
                  <a:cubicBezTo>
                    <a:pt x="29451" y="8647"/>
                    <a:pt x="30155" y="9278"/>
                    <a:pt x="31332" y="6767"/>
                  </a:cubicBezTo>
                  <a:cubicBezTo>
                    <a:pt x="32404" y="4204"/>
                    <a:pt x="32140" y="2596"/>
                    <a:pt x="33023" y="22"/>
                  </a:cubicBezTo>
                  <a:lnTo>
                    <a:pt x="33023" y="22"/>
                  </a:lnTo>
                  <a:cubicBezTo>
                    <a:pt x="32440" y="85"/>
                    <a:pt x="31912" y="107"/>
                    <a:pt x="31416" y="107"/>
                  </a:cubicBezTo>
                  <a:cubicBezTo>
                    <a:pt x="30319" y="107"/>
                    <a:pt x="29373" y="0"/>
                    <a:pt x="28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6"/>
            <p:cNvSpPr/>
            <p:nvPr/>
          </p:nvSpPr>
          <p:spPr>
            <a:xfrm>
              <a:off x="3344297" y="2802765"/>
              <a:ext cx="167907" cy="136212"/>
            </a:xfrm>
            <a:custGeom>
              <a:avLst/>
              <a:gdLst/>
              <a:ahLst/>
              <a:cxnLst/>
              <a:rect l="l" t="t" r="r" b="b"/>
              <a:pathLst>
                <a:path w="5234" h="4246" extrusionOk="0">
                  <a:moveTo>
                    <a:pt x="5086" y="0"/>
                  </a:moveTo>
                  <a:lnTo>
                    <a:pt x="1" y="4067"/>
                  </a:lnTo>
                  <a:lnTo>
                    <a:pt x="11" y="4214"/>
                  </a:lnTo>
                  <a:lnTo>
                    <a:pt x="148" y="4245"/>
                  </a:lnTo>
                  <a:lnTo>
                    <a:pt x="5233" y="179"/>
                  </a:lnTo>
                  <a:lnTo>
                    <a:pt x="5170" y="169"/>
                  </a:lnTo>
                  <a:cubicBezTo>
                    <a:pt x="5128" y="148"/>
                    <a:pt x="5086" y="105"/>
                    <a:pt x="5086"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6"/>
            <p:cNvSpPr/>
            <p:nvPr/>
          </p:nvSpPr>
          <p:spPr>
            <a:xfrm>
              <a:off x="3174083" y="2938943"/>
              <a:ext cx="167907" cy="136180"/>
            </a:xfrm>
            <a:custGeom>
              <a:avLst/>
              <a:gdLst/>
              <a:ahLst/>
              <a:cxnLst/>
              <a:rect l="l" t="t" r="r" b="b"/>
              <a:pathLst>
                <a:path w="5234" h="4245" extrusionOk="0">
                  <a:moveTo>
                    <a:pt x="5086" y="0"/>
                  </a:moveTo>
                  <a:lnTo>
                    <a:pt x="1" y="4067"/>
                  </a:lnTo>
                  <a:lnTo>
                    <a:pt x="12" y="4214"/>
                  </a:lnTo>
                  <a:lnTo>
                    <a:pt x="148" y="4245"/>
                  </a:lnTo>
                  <a:lnTo>
                    <a:pt x="5233" y="179"/>
                  </a:lnTo>
                  <a:lnTo>
                    <a:pt x="5181" y="168"/>
                  </a:lnTo>
                  <a:cubicBezTo>
                    <a:pt x="5128" y="147"/>
                    <a:pt x="5097" y="105"/>
                    <a:pt x="5097"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6"/>
            <p:cNvSpPr/>
            <p:nvPr/>
          </p:nvSpPr>
          <p:spPr>
            <a:xfrm>
              <a:off x="3514510" y="2666587"/>
              <a:ext cx="167554" cy="136212"/>
            </a:xfrm>
            <a:custGeom>
              <a:avLst/>
              <a:gdLst/>
              <a:ahLst/>
              <a:cxnLst/>
              <a:rect l="l" t="t" r="r" b="b"/>
              <a:pathLst>
                <a:path w="5223" h="4246" extrusionOk="0">
                  <a:moveTo>
                    <a:pt x="5086" y="1"/>
                  </a:moveTo>
                  <a:lnTo>
                    <a:pt x="0" y="4067"/>
                  </a:lnTo>
                  <a:lnTo>
                    <a:pt x="0" y="4214"/>
                  </a:lnTo>
                  <a:lnTo>
                    <a:pt x="137" y="4245"/>
                  </a:lnTo>
                  <a:lnTo>
                    <a:pt x="5223" y="180"/>
                  </a:lnTo>
                  <a:lnTo>
                    <a:pt x="5170" y="169"/>
                  </a:lnTo>
                  <a:cubicBezTo>
                    <a:pt x="5128"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6"/>
            <p:cNvSpPr/>
            <p:nvPr/>
          </p:nvSpPr>
          <p:spPr>
            <a:xfrm>
              <a:off x="3003901" y="3075089"/>
              <a:ext cx="167875" cy="136212"/>
            </a:xfrm>
            <a:custGeom>
              <a:avLst/>
              <a:gdLst/>
              <a:ahLst/>
              <a:cxnLst/>
              <a:rect l="l" t="t" r="r" b="b"/>
              <a:pathLst>
                <a:path w="5233" h="4246" extrusionOk="0">
                  <a:moveTo>
                    <a:pt x="5085" y="1"/>
                  </a:moveTo>
                  <a:lnTo>
                    <a:pt x="0" y="4067"/>
                  </a:lnTo>
                  <a:lnTo>
                    <a:pt x="10" y="4214"/>
                  </a:lnTo>
                  <a:lnTo>
                    <a:pt x="147" y="4246"/>
                  </a:lnTo>
                  <a:lnTo>
                    <a:pt x="5233" y="180"/>
                  </a:lnTo>
                  <a:lnTo>
                    <a:pt x="5180" y="169"/>
                  </a:lnTo>
                  <a:cubicBezTo>
                    <a:pt x="5127" y="148"/>
                    <a:pt x="5096" y="106"/>
                    <a:pt x="5096" y="54"/>
                  </a:cubicBezTo>
                  <a:lnTo>
                    <a:pt x="5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6"/>
            <p:cNvSpPr/>
            <p:nvPr/>
          </p:nvSpPr>
          <p:spPr>
            <a:xfrm>
              <a:off x="2834008" y="3211267"/>
              <a:ext cx="167554" cy="136212"/>
            </a:xfrm>
            <a:custGeom>
              <a:avLst/>
              <a:gdLst/>
              <a:ahLst/>
              <a:cxnLst/>
              <a:rect l="l" t="t" r="r" b="b"/>
              <a:pathLst>
                <a:path w="5223" h="4246" extrusionOk="0">
                  <a:moveTo>
                    <a:pt x="5086" y="1"/>
                  </a:moveTo>
                  <a:lnTo>
                    <a:pt x="1" y="4067"/>
                  </a:lnTo>
                  <a:lnTo>
                    <a:pt x="1" y="4214"/>
                  </a:lnTo>
                  <a:lnTo>
                    <a:pt x="137" y="4245"/>
                  </a:lnTo>
                  <a:lnTo>
                    <a:pt x="5222" y="180"/>
                  </a:lnTo>
                  <a:lnTo>
                    <a:pt x="5170" y="159"/>
                  </a:lnTo>
                  <a:cubicBezTo>
                    <a:pt x="5117"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6"/>
            <p:cNvSpPr/>
            <p:nvPr/>
          </p:nvSpPr>
          <p:spPr>
            <a:xfrm>
              <a:off x="3684724" y="2583341"/>
              <a:ext cx="107885" cy="83280"/>
            </a:xfrm>
            <a:custGeom>
              <a:avLst/>
              <a:gdLst/>
              <a:ahLst/>
              <a:cxnLst/>
              <a:rect l="l" t="t" r="r" b="b"/>
              <a:pathLst>
                <a:path w="3363" h="2596" extrusionOk="0">
                  <a:moveTo>
                    <a:pt x="3363" y="1"/>
                  </a:moveTo>
                  <a:lnTo>
                    <a:pt x="3363" y="1"/>
                  </a:lnTo>
                  <a:cubicBezTo>
                    <a:pt x="3226" y="22"/>
                    <a:pt x="3100" y="32"/>
                    <a:pt x="2985" y="43"/>
                  </a:cubicBezTo>
                  <a:lnTo>
                    <a:pt x="1" y="2417"/>
                  </a:lnTo>
                  <a:lnTo>
                    <a:pt x="1" y="2565"/>
                  </a:lnTo>
                  <a:lnTo>
                    <a:pt x="137" y="2596"/>
                  </a:lnTo>
                  <a:lnTo>
                    <a:pt x="3352" y="32"/>
                  </a:lnTo>
                  <a:cubicBezTo>
                    <a:pt x="3352" y="22"/>
                    <a:pt x="3363" y="11"/>
                    <a:pt x="3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6"/>
            <p:cNvSpPr/>
            <p:nvPr/>
          </p:nvSpPr>
          <p:spPr>
            <a:xfrm>
              <a:off x="2831313" y="3347444"/>
              <a:ext cx="200917" cy="53959"/>
            </a:xfrm>
            <a:custGeom>
              <a:avLst/>
              <a:gdLst/>
              <a:ahLst/>
              <a:cxnLst/>
              <a:rect l="l" t="t" r="r" b="b"/>
              <a:pathLst>
                <a:path w="6263" h="1682" extrusionOk="0">
                  <a:moveTo>
                    <a:pt x="221" y="0"/>
                  </a:moveTo>
                  <a:lnTo>
                    <a:pt x="1" y="179"/>
                  </a:lnTo>
                  <a:lnTo>
                    <a:pt x="6116" y="1681"/>
                  </a:lnTo>
                  <a:cubicBezTo>
                    <a:pt x="6168" y="1618"/>
                    <a:pt x="6210" y="1555"/>
                    <a:pt x="6263" y="1482"/>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6"/>
            <p:cNvSpPr/>
            <p:nvPr/>
          </p:nvSpPr>
          <p:spPr>
            <a:xfrm>
              <a:off x="3001527" y="3211267"/>
              <a:ext cx="313486" cy="81291"/>
            </a:xfrm>
            <a:custGeom>
              <a:avLst/>
              <a:gdLst/>
              <a:ahLst/>
              <a:cxnLst/>
              <a:rect l="l" t="t" r="r" b="b"/>
              <a:pathLst>
                <a:path w="9772" h="2534" extrusionOk="0">
                  <a:moveTo>
                    <a:pt x="221" y="1"/>
                  </a:moveTo>
                  <a:lnTo>
                    <a:pt x="0" y="180"/>
                  </a:lnTo>
                  <a:lnTo>
                    <a:pt x="9582" y="2533"/>
                  </a:lnTo>
                  <a:cubicBezTo>
                    <a:pt x="9656" y="2470"/>
                    <a:pt x="9719" y="2417"/>
                    <a:pt x="9771" y="2354"/>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6"/>
            <p:cNvSpPr/>
            <p:nvPr/>
          </p:nvSpPr>
          <p:spPr>
            <a:xfrm>
              <a:off x="2990749" y="2897143"/>
              <a:ext cx="13185" cy="314159"/>
            </a:xfrm>
            <a:custGeom>
              <a:avLst/>
              <a:gdLst/>
              <a:ahLst/>
              <a:cxnLst/>
              <a:rect l="l" t="t" r="r" b="b"/>
              <a:pathLst>
                <a:path w="411" h="9793" extrusionOk="0">
                  <a:moveTo>
                    <a:pt x="221" y="0"/>
                  </a:moveTo>
                  <a:lnTo>
                    <a:pt x="0" y="158"/>
                  </a:lnTo>
                  <a:lnTo>
                    <a:pt x="200" y="9793"/>
                  </a:lnTo>
                  <a:lnTo>
                    <a:pt x="410" y="961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6"/>
            <p:cNvSpPr/>
            <p:nvPr/>
          </p:nvSpPr>
          <p:spPr>
            <a:xfrm>
              <a:off x="2997164" y="3205556"/>
              <a:ext cx="11485" cy="11485"/>
            </a:xfrm>
            <a:custGeom>
              <a:avLst/>
              <a:gdLst/>
              <a:ahLst/>
              <a:cxnLst/>
              <a:rect l="l" t="t" r="r" b="b"/>
              <a:pathLst>
                <a:path w="358" h="358" extrusionOk="0">
                  <a:moveTo>
                    <a:pt x="210" y="0"/>
                  </a:moveTo>
                  <a:lnTo>
                    <a:pt x="0" y="179"/>
                  </a:lnTo>
                  <a:lnTo>
                    <a:pt x="0" y="232"/>
                  </a:lnTo>
                  <a:cubicBezTo>
                    <a:pt x="0" y="284"/>
                    <a:pt x="31" y="326"/>
                    <a:pt x="84" y="337"/>
                  </a:cubicBezTo>
                  <a:lnTo>
                    <a:pt x="136" y="358"/>
                  </a:lnTo>
                  <a:lnTo>
                    <a:pt x="357" y="179"/>
                  </a:lnTo>
                  <a:lnTo>
                    <a:pt x="220" y="147"/>
                  </a:ln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6"/>
            <p:cNvSpPr/>
            <p:nvPr/>
          </p:nvSpPr>
          <p:spPr>
            <a:xfrm>
              <a:off x="3171741" y="3075089"/>
              <a:ext cx="283170" cy="72533"/>
            </a:xfrm>
            <a:custGeom>
              <a:avLst/>
              <a:gdLst/>
              <a:ahLst/>
              <a:cxnLst/>
              <a:rect l="l" t="t" r="r" b="b"/>
              <a:pathLst>
                <a:path w="8827" h="2261" extrusionOk="0">
                  <a:moveTo>
                    <a:pt x="221" y="1"/>
                  </a:moveTo>
                  <a:lnTo>
                    <a:pt x="1" y="180"/>
                  </a:lnTo>
                  <a:lnTo>
                    <a:pt x="8437" y="2260"/>
                  </a:lnTo>
                  <a:cubicBezTo>
                    <a:pt x="8574" y="2207"/>
                    <a:pt x="8700" y="2155"/>
                    <a:pt x="8826" y="2123"/>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6"/>
            <p:cNvSpPr/>
            <p:nvPr/>
          </p:nvSpPr>
          <p:spPr>
            <a:xfrm>
              <a:off x="3161636" y="2796381"/>
              <a:ext cx="12479" cy="278743"/>
            </a:xfrm>
            <a:custGeom>
              <a:avLst/>
              <a:gdLst/>
              <a:ahLst/>
              <a:cxnLst/>
              <a:rect l="l" t="t" r="r" b="b"/>
              <a:pathLst>
                <a:path w="389" h="8689" extrusionOk="0">
                  <a:moveTo>
                    <a:pt x="221" y="0"/>
                  </a:moveTo>
                  <a:cubicBezTo>
                    <a:pt x="158" y="94"/>
                    <a:pt x="84" y="210"/>
                    <a:pt x="0" y="315"/>
                  </a:cubicBezTo>
                  <a:lnTo>
                    <a:pt x="168" y="8689"/>
                  </a:lnTo>
                  <a:lnTo>
                    <a:pt x="389" y="8511"/>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6"/>
            <p:cNvSpPr/>
            <p:nvPr/>
          </p:nvSpPr>
          <p:spPr>
            <a:xfrm>
              <a:off x="3167025" y="3069379"/>
              <a:ext cx="11805" cy="11485"/>
            </a:xfrm>
            <a:custGeom>
              <a:avLst/>
              <a:gdLst/>
              <a:ahLst/>
              <a:cxnLst/>
              <a:rect l="l" t="t" r="r" b="b"/>
              <a:pathLst>
                <a:path w="368" h="358" extrusionOk="0">
                  <a:moveTo>
                    <a:pt x="221" y="1"/>
                  </a:moveTo>
                  <a:lnTo>
                    <a:pt x="0" y="179"/>
                  </a:lnTo>
                  <a:lnTo>
                    <a:pt x="11" y="232"/>
                  </a:lnTo>
                  <a:cubicBezTo>
                    <a:pt x="11" y="284"/>
                    <a:pt x="42" y="326"/>
                    <a:pt x="95" y="347"/>
                  </a:cubicBezTo>
                  <a:lnTo>
                    <a:pt x="148" y="358"/>
                  </a:lnTo>
                  <a:lnTo>
                    <a:pt x="368" y="179"/>
                  </a:lnTo>
                  <a:lnTo>
                    <a:pt x="232" y="148"/>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6"/>
            <p:cNvSpPr/>
            <p:nvPr/>
          </p:nvSpPr>
          <p:spPr>
            <a:xfrm>
              <a:off x="3332171" y="2684809"/>
              <a:ext cx="12158" cy="254170"/>
            </a:xfrm>
            <a:custGeom>
              <a:avLst/>
              <a:gdLst/>
              <a:ahLst/>
              <a:cxnLst/>
              <a:rect l="l" t="t" r="r" b="b"/>
              <a:pathLst>
                <a:path w="379" h="7923" extrusionOk="0">
                  <a:moveTo>
                    <a:pt x="221" y="0"/>
                  </a:moveTo>
                  <a:cubicBezTo>
                    <a:pt x="148" y="0"/>
                    <a:pt x="74" y="11"/>
                    <a:pt x="1" y="11"/>
                  </a:cubicBezTo>
                  <a:lnTo>
                    <a:pt x="158" y="7922"/>
                  </a:lnTo>
                  <a:lnTo>
                    <a:pt x="379" y="774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6"/>
            <p:cNvSpPr/>
            <p:nvPr/>
          </p:nvSpPr>
          <p:spPr>
            <a:xfrm>
              <a:off x="3341955" y="2938943"/>
              <a:ext cx="253496" cy="67432"/>
            </a:xfrm>
            <a:custGeom>
              <a:avLst/>
              <a:gdLst/>
              <a:ahLst/>
              <a:cxnLst/>
              <a:rect l="l" t="t" r="r" b="b"/>
              <a:pathLst>
                <a:path w="7902" h="2102" extrusionOk="0">
                  <a:moveTo>
                    <a:pt x="221" y="0"/>
                  </a:moveTo>
                  <a:lnTo>
                    <a:pt x="0" y="179"/>
                  </a:lnTo>
                  <a:lnTo>
                    <a:pt x="7838" y="2101"/>
                  </a:lnTo>
                  <a:cubicBezTo>
                    <a:pt x="7859" y="2038"/>
                    <a:pt x="7880" y="1965"/>
                    <a:pt x="7901" y="1891"/>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6"/>
            <p:cNvSpPr/>
            <p:nvPr/>
          </p:nvSpPr>
          <p:spPr>
            <a:xfrm>
              <a:off x="3337207" y="2933201"/>
              <a:ext cx="11870" cy="11517"/>
            </a:xfrm>
            <a:custGeom>
              <a:avLst/>
              <a:gdLst/>
              <a:ahLst/>
              <a:cxnLst/>
              <a:rect l="l" t="t" r="r" b="b"/>
              <a:pathLst>
                <a:path w="370" h="359" extrusionOk="0">
                  <a:moveTo>
                    <a:pt x="222" y="1"/>
                  </a:moveTo>
                  <a:lnTo>
                    <a:pt x="1" y="179"/>
                  </a:lnTo>
                  <a:lnTo>
                    <a:pt x="12" y="232"/>
                  </a:lnTo>
                  <a:cubicBezTo>
                    <a:pt x="12" y="284"/>
                    <a:pt x="43" y="326"/>
                    <a:pt x="96" y="347"/>
                  </a:cubicBezTo>
                  <a:lnTo>
                    <a:pt x="148" y="358"/>
                  </a:lnTo>
                  <a:lnTo>
                    <a:pt x="369" y="179"/>
                  </a:lnTo>
                  <a:lnTo>
                    <a:pt x="232" y="148"/>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6"/>
            <p:cNvSpPr/>
            <p:nvPr/>
          </p:nvSpPr>
          <p:spPr>
            <a:xfrm>
              <a:off x="3512169" y="2802765"/>
              <a:ext cx="195848" cy="52611"/>
            </a:xfrm>
            <a:custGeom>
              <a:avLst/>
              <a:gdLst/>
              <a:ahLst/>
              <a:cxnLst/>
              <a:rect l="l" t="t" r="r" b="b"/>
              <a:pathLst>
                <a:path w="6105" h="1640" extrusionOk="0">
                  <a:moveTo>
                    <a:pt x="210" y="0"/>
                  </a:moveTo>
                  <a:lnTo>
                    <a:pt x="0" y="179"/>
                  </a:lnTo>
                  <a:lnTo>
                    <a:pt x="5936" y="1639"/>
                  </a:lnTo>
                  <a:cubicBezTo>
                    <a:pt x="5989" y="1576"/>
                    <a:pt x="6052" y="1513"/>
                    <a:pt x="6104" y="1450"/>
                  </a:cubicBez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6"/>
            <p:cNvSpPr/>
            <p:nvPr/>
          </p:nvSpPr>
          <p:spPr>
            <a:xfrm>
              <a:off x="3503732" y="2609646"/>
              <a:ext cx="10811" cy="193154"/>
            </a:xfrm>
            <a:custGeom>
              <a:avLst/>
              <a:gdLst/>
              <a:ahLst/>
              <a:cxnLst/>
              <a:rect l="l" t="t" r="r" b="b"/>
              <a:pathLst>
                <a:path w="337" h="6021" extrusionOk="0">
                  <a:moveTo>
                    <a:pt x="221" y="0"/>
                  </a:moveTo>
                  <a:cubicBezTo>
                    <a:pt x="147" y="42"/>
                    <a:pt x="74" y="85"/>
                    <a:pt x="0" y="137"/>
                  </a:cubicBezTo>
                  <a:lnTo>
                    <a:pt x="116" y="6020"/>
                  </a:lnTo>
                  <a:lnTo>
                    <a:pt x="336" y="5842"/>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6"/>
            <p:cNvSpPr/>
            <p:nvPr/>
          </p:nvSpPr>
          <p:spPr>
            <a:xfrm>
              <a:off x="3507453" y="2797055"/>
              <a:ext cx="11485" cy="11485"/>
            </a:xfrm>
            <a:custGeom>
              <a:avLst/>
              <a:gdLst/>
              <a:ahLst/>
              <a:cxnLst/>
              <a:rect l="l" t="t" r="r" b="b"/>
              <a:pathLst>
                <a:path w="358" h="358" extrusionOk="0">
                  <a:moveTo>
                    <a:pt x="220" y="0"/>
                  </a:moveTo>
                  <a:lnTo>
                    <a:pt x="0" y="178"/>
                  </a:lnTo>
                  <a:lnTo>
                    <a:pt x="0" y="231"/>
                  </a:lnTo>
                  <a:cubicBezTo>
                    <a:pt x="0" y="283"/>
                    <a:pt x="42" y="326"/>
                    <a:pt x="84" y="347"/>
                  </a:cubicBezTo>
                  <a:lnTo>
                    <a:pt x="147" y="357"/>
                  </a:lnTo>
                  <a:lnTo>
                    <a:pt x="357" y="178"/>
                  </a:lnTo>
                  <a:lnTo>
                    <a:pt x="220" y="147"/>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6"/>
            <p:cNvSpPr/>
            <p:nvPr/>
          </p:nvSpPr>
          <p:spPr>
            <a:xfrm>
              <a:off x="3675967" y="2583694"/>
              <a:ext cx="8790" cy="82927"/>
            </a:xfrm>
            <a:custGeom>
              <a:avLst/>
              <a:gdLst/>
              <a:ahLst/>
              <a:cxnLst/>
              <a:rect l="l" t="t" r="r" b="b"/>
              <a:pathLst>
                <a:path w="274" h="2585" extrusionOk="0">
                  <a:moveTo>
                    <a:pt x="1" y="0"/>
                  </a:moveTo>
                  <a:lnTo>
                    <a:pt x="53" y="2585"/>
                  </a:lnTo>
                  <a:lnTo>
                    <a:pt x="274" y="2406"/>
                  </a:lnTo>
                  <a:lnTo>
                    <a:pt x="221" y="11"/>
                  </a:lnTo>
                  <a:cubicBezTo>
                    <a:pt x="148" y="11"/>
                    <a:pt x="7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6"/>
            <p:cNvSpPr/>
            <p:nvPr/>
          </p:nvSpPr>
          <p:spPr>
            <a:xfrm>
              <a:off x="3682030" y="2666587"/>
              <a:ext cx="86648" cy="26691"/>
            </a:xfrm>
            <a:custGeom>
              <a:avLst/>
              <a:gdLst/>
              <a:ahLst/>
              <a:cxnLst/>
              <a:rect l="l" t="t" r="r" b="b"/>
              <a:pathLst>
                <a:path w="2701" h="832" extrusionOk="0">
                  <a:moveTo>
                    <a:pt x="221" y="1"/>
                  </a:moveTo>
                  <a:lnTo>
                    <a:pt x="1" y="180"/>
                  </a:lnTo>
                  <a:lnTo>
                    <a:pt x="2658" y="831"/>
                  </a:lnTo>
                  <a:cubicBezTo>
                    <a:pt x="2669" y="757"/>
                    <a:pt x="2690" y="684"/>
                    <a:pt x="2701" y="610"/>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6"/>
            <p:cNvSpPr/>
            <p:nvPr/>
          </p:nvSpPr>
          <p:spPr>
            <a:xfrm>
              <a:off x="3677635" y="2660877"/>
              <a:ext cx="11485" cy="11485"/>
            </a:xfrm>
            <a:custGeom>
              <a:avLst/>
              <a:gdLst/>
              <a:ahLst/>
              <a:cxnLst/>
              <a:rect l="l" t="t" r="r" b="b"/>
              <a:pathLst>
                <a:path w="358" h="358" extrusionOk="0">
                  <a:moveTo>
                    <a:pt x="222" y="0"/>
                  </a:moveTo>
                  <a:lnTo>
                    <a:pt x="1" y="179"/>
                  </a:lnTo>
                  <a:lnTo>
                    <a:pt x="1" y="232"/>
                  </a:lnTo>
                  <a:cubicBezTo>
                    <a:pt x="1" y="284"/>
                    <a:pt x="43" y="326"/>
                    <a:pt x="85" y="347"/>
                  </a:cubicBezTo>
                  <a:lnTo>
                    <a:pt x="138" y="358"/>
                  </a:lnTo>
                  <a:lnTo>
                    <a:pt x="358" y="179"/>
                  </a:lnTo>
                  <a:lnTo>
                    <a:pt x="222" y="148"/>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6"/>
            <p:cNvSpPr/>
            <p:nvPr/>
          </p:nvSpPr>
          <p:spPr>
            <a:xfrm>
              <a:off x="2747073" y="2571921"/>
              <a:ext cx="1052994" cy="875335"/>
            </a:xfrm>
            <a:custGeom>
              <a:avLst/>
              <a:gdLst/>
              <a:ahLst/>
              <a:cxnLst/>
              <a:rect l="l" t="t" r="r" b="b"/>
              <a:pathLst>
                <a:path w="32824" h="27286" extrusionOk="0">
                  <a:moveTo>
                    <a:pt x="27959" y="336"/>
                  </a:moveTo>
                  <a:cubicBezTo>
                    <a:pt x="28466" y="336"/>
                    <a:pt x="28951" y="361"/>
                    <a:pt x="29450" y="388"/>
                  </a:cubicBezTo>
                  <a:cubicBezTo>
                    <a:pt x="29963" y="412"/>
                    <a:pt x="30483" y="439"/>
                    <a:pt x="31042" y="439"/>
                  </a:cubicBezTo>
                  <a:cubicBezTo>
                    <a:pt x="31468" y="439"/>
                    <a:pt x="31916" y="423"/>
                    <a:pt x="32403" y="378"/>
                  </a:cubicBezTo>
                  <a:lnTo>
                    <a:pt x="32403" y="378"/>
                  </a:lnTo>
                  <a:cubicBezTo>
                    <a:pt x="32056" y="1460"/>
                    <a:pt x="31898" y="2374"/>
                    <a:pt x="31751" y="3267"/>
                  </a:cubicBezTo>
                  <a:cubicBezTo>
                    <a:pt x="31551" y="4413"/>
                    <a:pt x="31373" y="5494"/>
                    <a:pt x="30806" y="6871"/>
                  </a:cubicBezTo>
                  <a:cubicBezTo>
                    <a:pt x="30164" y="8226"/>
                    <a:pt x="29671" y="8636"/>
                    <a:pt x="29104" y="9109"/>
                  </a:cubicBezTo>
                  <a:cubicBezTo>
                    <a:pt x="28641" y="9487"/>
                    <a:pt x="28126" y="9928"/>
                    <a:pt x="27465" y="10906"/>
                  </a:cubicBezTo>
                  <a:cubicBezTo>
                    <a:pt x="26687" y="11945"/>
                    <a:pt x="26466" y="12681"/>
                    <a:pt x="26256" y="13395"/>
                  </a:cubicBezTo>
                  <a:cubicBezTo>
                    <a:pt x="26025" y="14163"/>
                    <a:pt x="25815" y="14887"/>
                    <a:pt x="24922" y="15938"/>
                  </a:cubicBezTo>
                  <a:cubicBezTo>
                    <a:pt x="23965" y="16968"/>
                    <a:pt x="23325" y="17136"/>
                    <a:pt x="22569" y="17336"/>
                  </a:cubicBezTo>
                  <a:cubicBezTo>
                    <a:pt x="21938" y="17504"/>
                    <a:pt x="21213" y="17693"/>
                    <a:pt x="20246" y="18460"/>
                  </a:cubicBezTo>
                  <a:cubicBezTo>
                    <a:pt x="19195" y="19227"/>
                    <a:pt x="18849" y="19942"/>
                    <a:pt x="18513" y="20635"/>
                  </a:cubicBezTo>
                  <a:cubicBezTo>
                    <a:pt x="18166" y="21349"/>
                    <a:pt x="17830" y="22032"/>
                    <a:pt x="16706" y="22757"/>
                  </a:cubicBezTo>
                  <a:cubicBezTo>
                    <a:pt x="15916" y="23211"/>
                    <a:pt x="15306" y="23327"/>
                    <a:pt x="14743" y="23327"/>
                  </a:cubicBezTo>
                  <a:cubicBezTo>
                    <a:pt x="14445" y="23327"/>
                    <a:pt x="14160" y="23294"/>
                    <a:pt x="13869" y="23262"/>
                  </a:cubicBezTo>
                  <a:cubicBezTo>
                    <a:pt x="13540" y="23221"/>
                    <a:pt x="13205" y="23179"/>
                    <a:pt x="12839" y="23179"/>
                  </a:cubicBezTo>
                  <a:cubicBezTo>
                    <a:pt x="12340" y="23179"/>
                    <a:pt x="11784" y="23257"/>
                    <a:pt x="11105" y="23524"/>
                  </a:cubicBezTo>
                  <a:cubicBezTo>
                    <a:pt x="9834" y="23955"/>
                    <a:pt x="9372" y="24607"/>
                    <a:pt x="8920" y="25237"/>
                  </a:cubicBezTo>
                  <a:cubicBezTo>
                    <a:pt x="8458" y="25888"/>
                    <a:pt x="8027" y="26487"/>
                    <a:pt x="6713" y="26844"/>
                  </a:cubicBezTo>
                  <a:cubicBezTo>
                    <a:pt x="6370" y="26920"/>
                    <a:pt x="6060" y="26953"/>
                    <a:pt x="5775" y="26953"/>
                  </a:cubicBezTo>
                  <a:cubicBezTo>
                    <a:pt x="4915" y="26953"/>
                    <a:pt x="4274" y="26655"/>
                    <a:pt x="3603" y="26340"/>
                  </a:cubicBezTo>
                  <a:cubicBezTo>
                    <a:pt x="2858" y="25993"/>
                    <a:pt x="2080" y="25636"/>
                    <a:pt x="956" y="25636"/>
                  </a:cubicBezTo>
                  <a:lnTo>
                    <a:pt x="841" y="25636"/>
                  </a:lnTo>
                  <a:cubicBezTo>
                    <a:pt x="1124" y="24480"/>
                    <a:pt x="935" y="23619"/>
                    <a:pt x="757" y="22788"/>
                  </a:cubicBezTo>
                  <a:cubicBezTo>
                    <a:pt x="546" y="21822"/>
                    <a:pt x="346" y="20918"/>
                    <a:pt x="946" y="19647"/>
                  </a:cubicBezTo>
                  <a:cubicBezTo>
                    <a:pt x="1586" y="18439"/>
                    <a:pt x="2270" y="18155"/>
                    <a:pt x="2994" y="17840"/>
                  </a:cubicBezTo>
                  <a:cubicBezTo>
                    <a:pt x="3719" y="17546"/>
                    <a:pt x="4455" y="17231"/>
                    <a:pt x="5148" y="16096"/>
                  </a:cubicBezTo>
                  <a:cubicBezTo>
                    <a:pt x="5863" y="15034"/>
                    <a:pt x="5947" y="14226"/>
                    <a:pt x="6020" y="13437"/>
                  </a:cubicBezTo>
                  <a:cubicBezTo>
                    <a:pt x="6104" y="12608"/>
                    <a:pt x="6188" y="11809"/>
                    <a:pt x="7124" y="10801"/>
                  </a:cubicBezTo>
                  <a:cubicBezTo>
                    <a:pt x="8090" y="9844"/>
                    <a:pt x="8826" y="9676"/>
                    <a:pt x="9603" y="9498"/>
                  </a:cubicBezTo>
                  <a:cubicBezTo>
                    <a:pt x="10349" y="9319"/>
                    <a:pt x="11116" y="9141"/>
                    <a:pt x="12093" y="8279"/>
                  </a:cubicBezTo>
                  <a:cubicBezTo>
                    <a:pt x="13060" y="7502"/>
                    <a:pt x="13407" y="6839"/>
                    <a:pt x="13701" y="6262"/>
                  </a:cubicBezTo>
                  <a:cubicBezTo>
                    <a:pt x="14058" y="5568"/>
                    <a:pt x="14373" y="4969"/>
                    <a:pt x="15581" y="4265"/>
                  </a:cubicBezTo>
                  <a:cubicBezTo>
                    <a:pt x="16811" y="3635"/>
                    <a:pt x="17567" y="3582"/>
                    <a:pt x="18355" y="3530"/>
                  </a:cubicBezTo>
                  <a:cubicBezTo>
                    <a:pt x="19101" y="3477"/>
                    <a:pt x="19879" y="3425"/>
                    <a:pt x="21045" y="2900"/>
                  </a:cubicBezTo>
                  <a:cubicBezTo>
                    <a:pt x="22158" y="2468"/>
                    <a:pt x="22695" y="2048"/>
                    <a:pt x="23167" y="1691"/>
                  </a:cubicBezTo>
                  <a:cubicBezTo>
                    <a:pt x="23755" y="1239"/>
                    <a:pt x="24260" y="850"/>
                    <a:pt x="25721" y="525"/>
                  </a:cubicBezTo>
                  <a:cubicBezTo>
                    <a:pt x="26562" y="381"/>
                    <a:pt x="27280" y="336"/>
                    <a:pt x="27959" y="336"/>
                  </a:cubicBezTo>
                  <a:close/>
                  <a:moveTo>
                    <a:pt x="27975" y="1"/>
                  </a:moveTo>
                  <a:cubicBezTo>
                    <a:pt x="27275" y="1"/>
                    <a:pt x="26533" y="47"/>
                    <a:pt x="25657" y="199"/>
                  </a:cubicBezTo>
                  <a:cubicBezTo>
                    <a:pt x="24113" y="535"/>
                    <a:pt x="23556" y="966"/>
                    <a:pt x="22968" y="1418"/>
                  </a:cubicBezTo>
                  <a:cubicBezTo>
                    <a:pt x="22484" y="1786"/>
                    <a:pt x="21990" y="2174"/>
                    <a:pt x="20919" y="2594"/>
                  </a:cubicBezTo>
                  <a:cubicBezTo>
                    <a:pt x="19795" y="3089"/>
                    <a:pt x="19048" y="3141"/>
                    <a:pt x="18334" y="3194"/>
                  </a:cubicBezTo>
                  <a:cubicBezTo>
                    <a:pt x="17535" y="3246"/>
                    <a:pt x="16716" y="3309"/>
                    <a:pt x="15424" y="3971"/>
                  </a:cubicBezTo>
                  <a:cubicBezTo>
                    <a:pt x="14121" y="4728"/>
                    <a:pt x="13774" y="5400"/>
                    <a:pt x="13407" y="6104"/>
                  </a:cubicBezTo>
                  <a:cubicBezTo>
                    <a:pt x="13112" y="6682"/>
                    <a:pt x="12797" y="7291"/>
                    <a:pt x="11883" y="8027"/>
                  </a:cubicBezTo>
                  <a:cubicBezTo>
                    <a:pt x="10958" y="8825"/>
                    <a:pt x="10265" y="8993"/>
                    <a:pt x="9519" y="9172"/>
                  </a:cubicBezTo>
                  <a:cubicBezTo>
                    <a:pt x="8731" y="9351"/>
                    <a:pt x="7922" y="9540"/>
                    <a:pt x="6882" y="10569"/>
                  </a:cubicBezTo>
                  <a:cubicBezTo>
                    <a:pt x="5863" y="11672"/>
                    <a:pt x="5779" y="12513"/>
                    <a:pt x="5684" y="13406"/>
                  </a:cubicBezTo>
                  <a:cubicBezTo>
                    <a:pt x="5611" y="14152"/>
                    <a:pt x="5537" y="14919"/>
                    <a:pt x="4864" y="15907"/>
                  </a:cubicBezTo>
                  <a:cubicBezTo>
                    <a:pt x="4224" y="16968"/>
                    <a:pt x="3561" y="17241"/>
                    <a:pt x="2868" y="17535"/>
                  </a:cubicBezTo>
                  <a:cubicBezTo>
                    <a:pt x="2122" y="17850"/>
                    <a:pt x="1345" y="18176"/>
                    <a:pt x="652" y="19489"/>
                  </a:cubicBezTo>
                  <a:cubicBezTo>
                    <a:pt x="0" y="20876"/>
                    <a:pt x="220" y="21885"/>
                    <a:pt x="430" y="22862"/>
                  </a:cubicBezTo>
                  <a:cubicBezTo>
                    <a:pt x="609" y="23703"/>
                    <a:pt x="799" y="24586"/>
                    <a:pt x="451" y="25772"/>
                  </a:cubicBezTo>
                  <a:cubicBezTo>
                    <a:pt x="441" y="25825"/>
                    <a:pt x="451" y="25877"/>
                    <a:pt x="483" y="25919"/>
                  </a:cubicBezTo>
                  <a:cubicBezTo>
                    <a:pt x="510" y="25956"/>
                    <a:pt x="554" y="25985"/>
                    <a:pt x="606" y="25985"/>
                  </a:cubicBezTo>
                  <a:cubicBezTo>
                    <a:pt x="614" y="25985"/>
                    <a:pt x="622" y="25984"/>
                    <a:pt x="631" y="25982"/>
                  </a:cubicBezTo>
                  <a:cubicBezTo>
                    <a:pt x="735" y="25976"/>
                    <a:pt x="836" y="25973"/>
                    <a:pt x="934" y="25973"/>
                  </a:cubicBezTo>
                  <a:cubicBezTo>
                    <a:pt x="1998" y="25973"/>
                    <a:pt x="2745" y="26318"/>
                    <a:pt x="3456" y="26645"/>
                  </a:cubicBezTo>
                  <a:cubicBezTo>
                    <a:pt x="4140" y="26960"/>
                    <a:pt x="4833" y="27285"/>
                    <a:pt x="5779" y="27285"/>
                  </a:cubicBezTo>
                  <a:cubicBezTo>
                    <a:pt x="6094" y="27285"/>
                    <a:pt x="6430" y="27254"/>
                    <a:pt x="6798" y="27170"/>
                  </a:cubicBezTo>
                  <a:cubicBezTo>
                    <a:pt x="8226" y="26781"/>
                    <a:pt x="8721" y="26098"/>
                    <a:pt x="9193" y="25436"/>
                  </a:cubicBezTo>
                  <a:cubicBezTo>
                    <a:pt x="9624" y="24817"/>
                    <a:pt x="10045" y="24238"/>
                    <a:pt x="11221" y="23839"/>
                  </a:cubicBezTo>
                  <a:cubicBezTo>
                    <a:pt x="11865" y="23588"/>
                    <a:pt x="12395" y="23515"/>
                    <a:pt x="12873" y="23515"/>
                  </a:cubicBezTo>
                  <a:cubicBezTo>
                    <a:pt x="13213" y="23515"/>
                    <a:pt x="13527" y="23552"/>
                    <a:pt x="13837" y="23587"/>
                  </a:cubicBezTo>
                  <a:cubicBezTo>
                    <a:pt x="14149" y="23624"/>
                    <a:pt x="14455" y="23660"/>
                    <a:pt x="14776" y="23660"/>
                  </a:cubicBezTo>
                  <a:cubicBezTo>
                    <a:pt x="15374" y="23660"/>
                    <a:pt x="16026" y="23533"/>
                    <a:pt x="16874" y="23041"/>
                  </a:cubicBezTo>
                  <a:cubicBezTo>
                    <a:pt x="18093" y="22263"/>
                    <a:pt x="18460" y="21507"/>
                    <a:pt x="18817" y="20782"/>
                  </a:cubicBezTo>
                  <a:cubicBezTo>
                    <a:pt x="19143" y="20099"/>
                    <a:pt x="19459" y="19447"/>
                    <a:pt x="20456" y="18723"/>
                  </a:cubicBezTo>
                  <a:cubicBezTo>
                    <a:pt x="21360" y="17997"/>
                    <a:pt x="22022" y="17829"/>
                    <a:pt x="22653" y="17661"/>
                  </a:cubicBezTo>
                  <a:cubicBezTo>
                    <a:pt x="23419" y="17462"/>
                    <a:pt x="24145" y="17273"/>
                    <a:pt x="25174" y="16159"/>
                  </a:cubicBezTo>
                  <a:cubicBezTo>
                    <a:pt x="26109" y="15045"/>
                    <a:pt x="26351" y="14257"/>
                    <a:pt x="26582" y="13490"/>
                  </a:cubicBezTo>
                  <a:cubicBezTo>
                    <a:pt x="26781" y="12807"/>
                    <a:pt x="26991" y="12093"/>
                    <a:pt x="27738" y="11105"/>
                  </a:cubicBezTo>
                  <a:cubicBezTo>
                    <a:pt x="28378" y="10149"/>
                    <a:pt x="28852" y="9750"/>
                    <a:pt x="29314" y="9361"/>
                  </a:cubicBezTo>
                  <a:cubicBezTo>
                    <a:pt x="29891" y="8888"/>
                    <a:pt x="30438" y="8436"/>
                    <a:pt x="31110" y="7007"/>
                  </a:cubicBezTo>
                  <a:cubicBezTo>
                    <a:pt x="31698" y="5589"/>
                    <a:pt x="31888" y="4486"/>
                    <a:pt x="32077" y="3320"/>
                  </a:cubicBezTo>
                  <a:cubicBezTo>
                    <a:pt x="32245" y="2384"/>
                    <a:pt x="32403" y="1408"/>
                    <a:pt x="32802" y="241"/>
                  </a:cubicBezTo>
                  <a:cubicBezTo>
                    <a:pt x="32823" y="189"/>
                    <a:pt x="32812" y="126"/>
                    <a:pt x="32781" y="84"/>
                  </a:cubicBezTo>
                  <a:cubicBezTo>
                    <a:pt x="32739" y="42"/>
                    <a:pt x="32686" y="21"/>
                    <a:pt x="32634" y="21"/>
                  </a:cubicBezTo>
                  <a:cubicBezTo>
                    <a:pt x="32052" y="85"/>
                    <a:pt x="31525" y="107"/>
                    <a:pt x="31030" y="107"/>
                  </a:cubicBezTo>
                  <a:cubicBezTo>
                    <a:pt x="30479" y="107"/>
                    <a:pt x="29969" y="80"/>
                    <a:pt x="29471" y="52"/>
                  </a:cubicBezTo>
                  <a:cubicBezTo>
                    <a:pt x="28971" y="25"/>
                    <a:pt x="28484" y="1"/>
                    <a:pt x="27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0" name="Google Shape;2410;p76"/>
          <p:cNvGrpSpPr/>
          <p:nvPr/>
        </p:nvGrpSpPr>
        <p:grpSpPr>
          <a:xfrm>
            <a:off x="6950494" y="2658436"/>
            <a:ext cx="1257597" cy="1748445"/>
            <a:chOff x="2542470" y="1698811"/>
            <a:chExt cx="1257597" cy="1748445"/>
          </a:xfrm>
        </p:grpSpPr>
        <p:sp>
          <p:nvSpPr>
            <p:cNvPr id="2411" name="Google Shape;2411;p76"/>
            <p:cNvSpPr/>
            <p:nvPr/>
          </p:nvSpPr>
          <p:spPr>
            <a:xfrm>
              <a:off x="2542470" y="1703976"/>
              <a:ext cx="741208" cy="1604770"/>
            </a:xfrm>
            <a:custGeom>
              <a:avLst/>
              <a:gdLst/>
              <a:ahLst/>
              <a:cxnLst/>
              <a:rect l="l" t="t" r="r" b="b"/>
              <a:pathLst>
                <a:path w="23105" h="50024" extrusionOk="0">
                  <a:moveTo>
                    <a:pt x="18870" y="0"/>
                  </a:moveTo>
                  <a:cubicBezTo>
                    <a:pt x="16317" y="2312"/>
                    <a:pt x="14321" y="2816"/>
                    <a:pt x="11873" y="5338"/>
                  </a:cubicBezTo>
                  <a:cubicBezTo>
                    <a:pt x="9551" y="7965"/>
                    <a:pt x="10633" y="8469"/>
                    <a:pt x="8826" y="11275"/>
                  </a:cubicBezTo>
                  <a:cubicBezTo>
                    <a:pt x="7156" y="14163"/>
                    <a:pt x="5779" y="13691"/>
                    <a:pt x="4235" y="16748"/>
                  </a:cubicBezTo>
                  <a:cubicBezTo>
                    <a:pt x="2848" y="19879"/>
                    <a:pt x="4508" y="20299"/>
                    <a:pt x="3625" y="23493"/>
                  </a:cubicBezTo>
                  <a:cubicBezTo>
                    <a:pt x="2900" y="26719"/>
                    <a:pt x="967" y="26404"/>
                    <a:pt x="399" y="29777"/>
                  </a:cubicBezTo>
                  <a:cubicBezTo>
                    <a:pt x="0" y="33181"/>
                    <a:pt x="2196" y="33370"/>
                    <a:pt x="2312" y="36711"/>
                  </a:cubicBezTo>
                  <a:cubicBezTo>
                    <a:pt x="2575" y="40052"/>
                    <a:pt x="147" y="40031"/>
                    <a:pt x="641" y="43488"/>
                  </a:cubicBezTo>
                  <a:cubicBezTo>
                    <a:pt x="1303" y="46924"/>
                    <a:pt x="3930" y="46766"/>
                    <a:pt x="5096" y="50023"/>
                  </a:cubicBezTo>
                  <a:cubicBezTo>
                    <a:pt x="7765" y="47817"/>
                    <a:pt x="9939" y="49298"/>
                    <a:pt x="12272" y="46682"/>
                  </a:cubicBezTo>
                  <a:cubicBezTo>
                    <a:pt x="14457" y="43972"/>
                    <a:pt x="12367" y="42742"/>
                    <a:pt x="14310" y="40010"/>
                  </a:cubicBezTo>
                  <a:cubicBezTo>
                    <a:pt x="16117" y="37205"/>
                    <a:pt x="18093" y="38161"/>
                    <a:pt x="19490" y="35030"/>
                  </a:cubicBezTo>
                  <a:cubicBezTo>
                    <a:pt x="20740" y="31847"/>
                    <a:pt x="18912" y="31121"/>
                    <a:pt x="19942" y="27980"/>
                  </a:cubicBezTo>
                  <a:cubicBezTo>
                    <a:pt x="20814" y="24796"/>
                    <a:pt x="22463" y="25280"/>
                    <a:pt x="22863" y="21886"/>
                  </a:cubicBezTo>
                  <a:cubicBezTo>
                    <a:pt x="23105" y="18461"/>
                    <a:pt x="21686" y="18167"/>
                    <a:pt x="21728" y="14836"/>
                  </a:cubicBezTo>
                  <a:cubicBezTo>
                    <a:pt x="21613" y="11495"/>
                    <a:pt x="22800" y="11611"/>
                    <a:pt x="22148" y="8175"/>
                  </a:cubicBezTo>
                  <a:cubicBezTo>
                    <a:pt x="21329" y="4749"/>
                    <a:pt x="19879" y="3300"/>
                    <a:pt x="18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6"/>
            <p:cNvSpPr/>
            <p:nvPr/>
          </p:nvSpPr>
          <p:spPr>
            <a:xfrm>
              <a:off x="2951323" y="2147219"/>
              <a:ext cx="77537" cy="260554"/>
            </a:xfrm>
            <a:custGeom>
              <a:avLst/>
              <a:gdLst/>
              <a:ahLst/>
              <a:cxnLst/>
              <a:rect l="l" t="t" r="r" b="b"/>
              <a:pathLst>
                <a:path w="2417" h="8122" extrusionOk="0">
                  <a:moveTo>
                    <a:pt x="2207" y="0"/>
                  </a:moveTo>
                  <a:lnTo>
                    <a:pt x="0" y="8006"/>
                  </a:lnTo>
                  <a:lnTo>
                    <a:pt x="84" y="8121"/>
                  </a:lnTo>
                  <a:lnTo>
                    <a:pt x="220" y="8069"/>
                  </a:lnTo>
                  <a:lnTo>
                    <a:pt x="2417" y="52"/>
                  </a:lnTo>
                  <a:lnTo>
                    <a:pt x="2375" y="73"/>
                  </a:lnTo>
                  <a:cubicBezTo>
                    <a:pt x="2354" y="84"/>
                    <a:pt x="2343" y="84"/>
                    <a:pt x="2333" y="84"/>
                  </a:cubicBezTo>
                  <a:cubicBezTo>
                    <a:pt x="2291" y="84"/>
                    <a:pt x="2259" y="63"/>
                    <a:pt x="2238" y="42"/>
                  </a:cubicBezTo>
                  <a:lnTo>
                    <a:pt x="2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6"/>
            <p:cNvSpPr/>
            <p:nvPr/>
          </p:nvSpPr>
          <p:spPr>
            <a:xfrm>
              <a:off x="2878150" y="2412806"/>
              <a:ext cx="77569" cy="260554"/>
            </a:xfrm>
            <a:custGeom>
              <a:avLst/>
              <a:gdLst/>
              <a:ahLst/>
              <a:cxnLst/>
              <a:rect l="l" t="t" r="r" b="b"/>
              <a:pathLst>
                <a:path w="2418" h="8122" extrusionOk="0">
                  <a:moveTo>
                    <a:pt x="2207" y="1"/>
                  </a:moveTo>
                  <a:lnTo>
                    <a:pt x="1" y="8017"/>
                  </a:lnTo>
                  <a:lnTo>
                    <a:pt x="85" y="8122"/>
                  </a:lnTo>
                  <a:lnTo>
                    <a:pt x="211" y="8070"/>
                  </a:lnTo>
                  <a:lnTo>
                    <a:pt x="2417" y="64"/>
                  </a:lnTo>
                  <a:lnTo>
                    <a:pt x="2375" y="85"/>
                  </a:lnTo>
                  <a:lnTo>
                    <a:pt x="2333" y="85"/>
                  </a:lnTo>
                  <a:cubicBezTo>
                    <a:pt x="2291" y="85"/>
                    <a:pt x="2260" y="74"/>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6"/>
            <p:cNvSpPr/>
            <p:nvPr/>
          </p:nvSpPr>
          <p:spPr>
            <a:xfrm>
              <a:off x="3024432" y="1881247"/>
              <a:ext cx="77922" cy="260618"/>
            </a:xfrm>
            <a:custGeom>
              <a:avLst/>
              <a:gdLst/>
              <a:ahLst/>
              <a:cxnLst/>
              <a:rect l="l" t="t" r="r" b="b"/>
              <a:pathLst>
                <a:path w="2429" h="8124" extrusionOk="0">
                  <a:moveTo>
                    <a:pt x="2207" y="1"/>
                  </a:moveTo>
                  <a:lnTo>
                    <a:pt x="1" y="8018"/>
                  </a:lnTo>
                  <a:lnTo>
                    <a:pt x="85" y="8123"/>
                  </a:lnTo>
                  <a:lnTo>
                    <a:pt x="222" y="8070"/>
                  </a:lnTo>
                  <a:lnTo>
                    <a:pt x="2428" y="64"/>
                  </a:lnTo>
                  <a:lnTo>
                    <a:pt x="2375" y="85"/>
                  </a:lnTo>
                  <a:cubicBezTo>
                    <a:pt x="2354" y="85"/>
                    <a:pt x="2344" y="96"/>
                    <a:pt x="2333" y="96"/>
                  </a:cubicBezTo>
                  <a:cubicBezTo>
                    <a:pt x="2291" y="96"/>
                    <a:pt x="2260" y="75"/>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6"/>
            <p:cNvSpPr/>
            <p:nvPr/>
          </p:nvSpPr>
          <p:spPr>
            <a:xfrm>
              <a:off x="3097605" y="1703976"/>
              <a:ext cx="52258" cy="172270"/>
            </a:xfrm>
            <a:custGeom>
              <a:avLst/>
              <a:gdLst/>
              <a:ahLst/>
              <a:cxnLst/>
              <a:rect l="l" t="t" r="r" b="b"/>
              <a:pathLst>
                <a:path w="1629" h="5370" extrusionOk="0">
                  <a:moveTo>
                    <a:pt x="1565" y="0"/>
                  </a:moveTo>
                  <a:cubicBezTo>
                    <a:pt x="1513" y="53"/>
                    <a:pt x="1460" y="95"/>
                    <a:pt x="1408" y="137"/>
                  </a:cubicBezTo>
                  <a:lnTo>
                    <a:pt x="0" y="5254"/>
                  </a:lnTo>
                  <a:lnTo>
                    <a:pt x="84" y="5370"/>
                  </a:lnTo>
                  <a:lnTo>
                    <a:pt x="220" y="5317"/>
                  </a:lnTo>
                  <a:lnTo>
                    <a:pt x="1628" y="200"/>
                  </a:lnTo>
                  <a:cubicBezTo>
                    <a:pt x="1607" y="137"/>
                    <a:pt x="1586" y="74"/>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6"/>
            <p:cNvSpPr/>
            <p:nvPr/>
          </p:nvSpPr>
          <p:spPr>
            <a:xfrm>
              <a:off x="2805040" y="2678393"/>
              <a:ext cx="77537" cy="260939"/>
            </a:xfrm>
            <a:custGeom>
              <a:avLst/>
              <a:gdLst/>
              <a:ahLst/>
              <a:cxnLst/>
              <a:rect l="l" t="t" r="r" b="b"/>
              <a:pathLst>
                <a:path w="2417" h="8134" extrusionOk="0">
                  <a:moveTo>
                    <a:pt x="2207" y="1"/>
                  </a:moveTo>
                  <a:lnTo>
                    <a:pt x="0" y="8017"/>
                  </a:lnTo>
                  <a:lnTo>
                    <a:pt x="84" y="8133"/>
                  </a:lnTo>
                  <a:lnTo>
                    <a:pt x="210" y="8080"/>
                  </a:lnTo>
                  <a:lnTo>
                    <a:pt x="2417" y="64"/>
                  </a:lnTo>
                  <a:lnTo>
                    <a:pt x="2364" y="85"/>
                  </a:lnTo>
                  <a:cubicBezTo>
                    <a:pt x="2354" y="85"/>
                    <a:pt x="2343" y="95"/>
                    <a:pt x="2322" y="95"/>
                  </a:cubicBezTo>
                  <a:cubicBezTo>
                    <a:pt x="2291" y="95"/>
                    <a:pt x="2259" y="74"/>
                    <a:pt x="2238" y="5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6"/>
            <p:cNvSpPr/>
            <p:nvPr/>
          </p:nvSpPr>
          <p:spPr>
            <a:xfrm>
              <a:off x="2563033" y="2619078"/>
              <a:ext cx="242044" cy="325291"/>
            </a:xfrm>
            <a:custGeom>
              <a:avLst/>
              <a:gdLst/>
              <a:ahLst/>
              <a:cxnLst/>
              <a:rect l="l" t="t" r="r" b="b"/>
              <a:pathLst>
                <a:path w="7545" h="10140" extrusionOk="0">
                  <a:moveTo>
                    <a:pt x="84" y="1"/>
                  </a:moveTo>
                  <a:cubicBezTo>
                    <a:pt x="53" y="85"/>
                    <a:pt x="21" y="169"/>
                    <a:pt x="0" y="253"/>
                  </a:cubicBezTo>
                  <a:lnTo>
                    <a:pt x="7470" y="10139"/>
                  </a:lnTo>
                  <a:lnTo>
                    <a:pt x="7544" y="9866"/>
                  </a:lnTo>
                  <a:lnTo>
                    <a:pt x="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6"/>
            <p:cNvSpPr/>
            <p:nvPr/>
          </p:nvSpPr>
          <p:spPr>
            <a:xfrm>
              <a:off x="2809403" y="2787944"/>
              <a:ext cx="370107" cy="158122"/>
            </a:xfrm>
            <a:custGeom>
              <a:avLst/>
              <a:gdLst/>
              <a:ahLst/>
              <a:cxnLst/>
              <a:rect l="l" t="t" r="r" b="b"/>
              <a:pathLst>
                <a:path w="11537" h="4929" extrusionOk="0">
                  <a:moveTo>
                    <a:pt x="11537" y="0"/>
                  </a:moveTo>
                  <a:lnTo>
                    <a:pt x="74" y="4665"/>
                  </a:lnTo>
                  <a:lnTo>
                    <a:pt x="0" y="4928"/>
                  </a:lnTo>
                  <a:lnTo>
                    <a:pt x="11474" y="273"/>
                  </a:lnTo>
                  <a:cubicBezTo>
                    <a:pt x="11495" y="179"/>
                    <a:pt x="11516" y="95"/>
                    <a:pt x="1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6"/>
            <p:cNvSpPr/>
            <p:nvPr/>
          </p:nvSpPr>
          <p:spPr>
            <a:xfrm>
              <a:off x="2667516" y="2391248"/>
              <a:ext cx="210669" cy="287180"/>
            </a:xfrm>
            <a:custGeom>
              <a:avLst/>
              <a:gdLst/>
              <a:ahLst/>
              <a:cxnLst/>
              <a:rect l="l" t="t" r="r" b="b"/>
              <a:pathLst>
                <a:path w="6567" h="8952" extrusionOk="0">
                  <a:moveTo>
                    <a:pt x="1" y="0"/>
                  </a:moveTo>
                  <a:lnTo>
                    <a:pt x="1" y="367"/>
                  </a:lnTo>
                  <a:lnTo>
                    <a:pt x="6494" y="8952"/>
                  </a:lnTo>
                  <a:lnTo>
                    <a:pt x="6567" y="868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6"/>
            <p:cNvSpPr/>
            <p:nvPr/>
          </p:nvSpPr>
          <p:spPr>
            <a:xfrm>
              <a:off x="2882544" y="2540226"/>
              <a:ext cx="326318" cy="140222"/>
            </a:xfrm>
            <a:custGeom>
              <a:avLst/>
              <a:gdLst/>
              <a:ahLst/>
              <a:cxnLst/>
              <a:rect l="l" t="t" r="r" b="b"/>
              <a:pathLst>
                <a:path w="10172" h="4371" extrusionOk="0">
                  <a:moveTo>
                    <a:pt x="10171" y="0"/>
                  </a:moveTo>
                  <a:lnTo>
                    <a:pt x="74" y="4098"/>
                  </a:lnTo>
                  <a:lnTo>
                    <a:pt x="1" y="4371"/>
                  </a:lnTo>
                  <a:lnTo>
                    <a:pt x="9971" y="315"/>
                  </a:lnTo>
                  <a:cubicBezTo>
                    <a:pt x="10045" y="210"/>
                    <a:pt x="10108" y="94"/>
                    <a:pt x="10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6"/>
            <p:cNvSpPr/>
            <p:nvPr/>
          </p:nvSpPr>
          <p:spPr>
            <a:xfrm>
              <a:off x="2875808" y="2669956"/>
              <a:ext cx="9111" cy="11485"/>
            </a:xfrm>
            <a:custGeom>
              <a:avLst/>
              <a:gdLst/>
              <a:ahLst/>
              <a:cxnLst/>
              <a:rect l="l" t="t" r="r" b="b"/>
              <a:pathLst>
                <a:path w="284" h="358" extrusionOk="0">
                  <a:moveTo>
                    <a:pt x="74" y="1"/>
                  </a:moveTo>
                  <a:lnTo>
                    <a:pt x="1" y="264"/>
                  </a:lnTo>
                  <a:lnTo>
                    <a:pt x="32" y="316"/>
                  </a:lnTo>
                  <a:cubicBezTo>
                    <a:pt x="53" y="337"/>
                    <a:pt x="85" y="358"/>
                    <a:pt x="116" y="358"/>
                  </a:cubicBezTo>
                  <a:cubicBezTo>
                    <a:pt x="137" y="358"/>
                    <a:pt x="148" y="348"/>
                    <a:pt x="158" y="348"/>
                  </a:cubicBezTo>
                  <a:lnTo>
                    <a:pt x="211" y="327"/>
                  </a:lnTo>
                  <a:lnTo>
                    <a:pt x="284" y="54"/>
                  </a:lnTo>
                  <a:lnTo>
                    <a:pt x="284" y="54"/>
                  </a:lnTo>
                  <a:lnTo>
                    <a:pt x="158" y="106"/>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6"/>
            <p:cNvSpPr/>
            <p:nvPr/>
          </p:nvSpPr>
          <p:spPr>
            <a:xfrm>
              <a:off x="2750762" y="2146545"/>
              <a:ext cx="200596" cy="266296"/>
            </a:xfrm>
            <a:custGeom>
              <a:avLst/>
              <a:gdLst/>
              <a:ahLst/>
              <a:cxnLst/>
              <a:rect l="l" t="t" r="r" b="b"/>
              <a:pathLst>
                <a:path w="6253" h="8301" extrusionOk="0">
                  <a:moveTo>
                    <a:pt x="179" y="0"/>
                  </a:moveTo>
                  <a:cubicBezTo>
                    <a:pt x="116" y="42"/>
                    <a:pt x="63" y="94"/>
                    <a:pt x="0" y="136"/>
                  </a:cubicBezTo>
                  <a:lnTo>
                    <a:pt x="6178" y="8301"/>
                  </a:lnTo>
                  <a:lnTo>
                    <a:pt x="6252" y="8027"/>
                  </a:lnTo>
                  <a:lnTo>
                    <a:pt x="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6"/>
            <p:cNvSpPr/>
            <p:nvPr/>
          </p:nvSpPr>
          <p:spPr>
            <a:xfrm>
              <a:off x="2955686" y="2284391"/>
              <a:ext cx="304407" cy="130469"/>
            </a:xfrm>
            <a:custGeom>
              <a:avLst/>
              <a:gdLst/>
              <a:ahLst/>
              <a:cxnLst/>
              <a:rect l="l" t="t" r="r" b="b"/>
              <a:pathLst>
                <a:path w="9489" h="4067" extrusionOk="0">
                  <a:moveTo>
                    <a:pt x="9414" y="0"/>
                  </a:moveTo>
                  <a:lnTo>
                    <a:pt x="84" y="3793"/>
                  </a:lnTo>
                  <a:lnTo>
                    <a:pt x="0" y="4067"/>
                  </a:lnTo>
                  <a:lnTo>
                    <a:pt x="9488" y="210"/>
                  </a:lnTo>
                  <a:cubicBezTo>
                    <a:pt x="9456" y="137"/>
                    <a:pt x="9435" y="74"/>
                    <a:pt x="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6"/>
            <p:cNvSpPr/>
            <p:nvPr/>
          </p:nvSpPr>
          <p:spPr>
            <a:xfrm>
              <a:off x="2948949" y="2404048"/>
              <a:ext cx="9464" cy="11485"/>
            </a:xfrm>
            <a:custGeom>
              <a:avLst/>
              <a:gdLst/>
              <a:ahLst/>
              <a:cxnLst/>
              <a:rect l="l" t="t" r="r" b="b"/>
              <a:pathLst>
                <a:path w="295" h="358" extrusionOk="0">
                  <a:moveTo>
                    <a:pt x="74" y="0"/>
                  </a:moveTo>
                  <a:lnTo>
                    <a:pt x="0" y="274"/>
                  </a:lnTo>
                  <a:lnTo>
                    <a:pt x="32" y="316"/>
                  </a:lnTo>
                  <a:cubicBezTo>
                    <a:pt x="53" y="347"/>
                    <a:pt x="84" y="358"/>
                    <a:pt x="126" y="358"/>
                  </a:cubicBezTo>
                  <a:lnTo>
                    <a:pt x="168" y="358"/>
                  </a:lnTo>
                  <a:lnTo>
                    <a:pt x="210" y="337"/>
                  </a:lnTo>
                  <a:lnTo>
                    <a:pt x="294" y="63"/>
                  </a:lnTo>
                  <a:lnTo>
                    <a:pt x="294" y="63"/>
                  </a:lnTo>
                  <a:lnTo>
                    <a:pt x="158" y="11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6"/>
            <p:cNvSpPr/>
            <p:nvPr/>
          </p:nvSpPr>
          <p:spPr>
            <a:xfrm>
              <a:off x="2874108" y="1943642"/>
              <a:ext cx="150359" cy="203612"/>
            </a:xfrm>
            <a:custGeom>
              <a:avLst/>
              <a:gdLst/>
              <a:ahLst/>
              <a:cxnLst/>
              <a:rect l="l" t="t" r="r" b="b"/>
              <a:pathLst>
                <a:path w="4687" h="6347" extrusionOk="0">
                  <a:moveTo>
                    <a:pt x="96" y="0"/>
                  </a:moveTo>
                  <a:cubicBezTo>
                    <a:pt x="64" y="84"/>
                    <a:pt x="33" y="157"/>
                    <a:pt x="1" y="241"/>
                  </a:cubicBezTo>
                  <a:lnTo>
                    <a:pt x="4614" y="6346"/>
                  </a:lnTo>
                  <a:lnTo>
                    <a:pt x="4687" y="607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6"/>
            <p:cNvSpPr/>
            <p:nvPr/>
          </p:nvSpPr>
          <p:spPr>
            <a:xfrm>
              <a:off x="3028827" y="2048446"/>
              <a:ext cx="228891" cy="100475"/>
            </a:xfrm>
            <a:custGeom>
              <a:avLst/>
              <a:gdLst/>
              <a:ahLst/>
              <a:cxnLst/>
              <a:rect l="l" t="t" r="r" b="b"/>
              <a:pathLst>
                <a:path w="7135" h="3132" extrusionOk="0">
                  <a:moveTo>
                    <a:pt x="7134" y="0"/>
                  </a:moveTo>
                  <a:lnTo>
                    <a:pt x="85" y="2858"/>
                  </a:lnTo>
                  <a:lnTo>
                    <a:pt x="1" y="3131"/>
                  </a:lnTo>
                  <a:lnTo>
                    <a:pt x="7092" y="252"/>
                  </a:lnTo>
                  <a:cubicBezTo>
                    <a:pt x="7113" y="168"/>
                    <a:pt x="7124" y="84"/>
                    <a:pt x="7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6"/>
            <p:cNvSpPr/>
            <p:nvPr/>
          </p:nvSpPr>
          <p:spPr>
            <a:xfrm>
              <a:off x="3022090" y="2138461"/>
              <a:ext cx="9464" cy="11485"/>
            </a:xfrm>
            <a:custGeom>
              <a:avLst/>
              <a:gdLst/>
              <a:ahLst/>
              <a:cxnLst/>
              <a:rect l="l" t="t" r="r" b="b"/>
              <a:pathLst>
                <a:path w="295" h="358" extrusionOk="0">
                  <a:moveTo>
                    <a:pt x="74" y="0"/>
                  </a:moveTo>
                  <a:lnTo>
                    <a:pt x="1" y="273"/>
                  </a:lnTo>
                  <a:lnTo>
                    <a:pt x="32" y="315"/>
                  </a:lnTo>
                  <a:cubicBezTo>
                    <a:pt x="53" y="336"/>
                    <a:pt x="85" y="357"/>
                    <a:pt x="127" y="357"/>
                  </a:cubicBezTo>
                  <a:cubicBezTo>
                    <a:pt x="137" y="357"/>
                    <a:pt x="148" y="357"/>
                    <a:pt x="169" y="346"/>
                  </a:cubicBezTo>
                  <a:lnTo>
                    <a:pt x="211" y="325"/>
                  </a:lnTo>
                  <a:lnTo>
                    <a:pt x="295" y="52"/>
                  </a:lnTo>
                  <a:lnTo>
                    <a:pt x="158" y="10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6"/>
            <p:cNvSpPr/>
            <p:nvPr/>
          </p:nvSpPr>
          <p:spPr>
            <a:xfrm>
              <a:off x="3102321" y="1834411"/>
              <a:ext cx="103843" cy="48890"/>
            </a:xfrm>
            <a:custGeom>
              <a:avLst/>
              <a:gdLst/>
              <a:ahLst/>
              <a:cxnLst/>
              <a:rect l="l" t="t" r="r" b="b"/>
              <a:pathLst>
                <a:path w="3237" h="1524" extrusionOk="0">
                  <a:moveTo>
                    <a:pt x="3141" y="1"/>
                  </a:moveTo>
                  <a:lnTo>
                    <a:pt x="73" y="1251"/>
                  </a:lnTo>
                  <a:lnTo>
                    <a:pt x="0" y="1524"/>
                  </a:lnTo>
                  <a:lnTo>
                    <a:pt x="3236" y="200"/>
                  </a:lnTo>
                  <a:cubicBezTo>
                    <a:pt x="3204" y="137"/>
                    <a:pt x="3173" y="74"/>
                    <a:pt x="3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6"/>
            <p:cNvSpPr/>
            <p:nvPr/>
          </p:nvSpPr>
          <p:spPr>
            <a:xfrm>
              <a:off x="3027480" y="1787896"/>
              <a:ext cx="70159" cy="93385"/>
            </a:xfrm>
            <a:custGeom>
              <a:avLst/>
              <a:gdLst/>
              <a:ahLst/>
              <a:cxnLst/>
              <a:rect l="l" t="t" r="r" b="b"/>
              <a:pathLst>
                <a:path w="2187" h="2911" extrusionOk="0">
                  <a:moveTo>
                    <a:pt x="190" y="1"/>
                  </a:moveTo>
                  <a:cubicBezTo>
                    <a:pt x="127" y="32"/>
                    <a:pt x="64" y="74"/>
                    <a:pt x="1" y="116"/>
                  </a:cubicBezTo>
                  <a:lnTo>
                    <a:pt x="2112" y="2911"/>
                  </a:lnTo>
                  <a:lnTo>
                    <a:pt x="2186" y="2638"/>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6"/>
            <p:cNvSpPr/>
            <p:nvPr/>
          </p:nvSpPr>
          <p:spPr>
            <a:xfrm>
              <a:off x="3095231" y="1872490"/>
              <a:ext cx="9464" cy="11838"/>
            </a:xfrm>
            <a:custGeom>
              <a:avLst/>
              <a:gdLst/>
              <a:ahLst/>
              <a:cxnLst/>
              <a:rect l="l" t="t" r="r" b="b"/>
              <a:pathLst>
                <a:path w="295" h="369" extrusionOk="0">
                  <a:moveTo>
                    <a:pt x="74" y="1"/>
                  </a:moveTo>
                  <a:lnTo>
                    <a:pt x="0" y="274"/>
                  </a:lnTo>
                  <a:lnTo>
                    <a:pt x="32" y="316"/>
                  </a:lnTo>
                  <a:cubicBezTo>
                    <a:pt x="53" y="348"/>
                    <a:pt x="84" y="369"/>
                    <a:pt x="126" y="369"/>
                  </a:cubicBezTo>
                  <a:cubicBezTo>
                    <a:pt x="137" y="369"/>
                    <a:pt x="147" y="358"/>
                    <a:pt x="168" y="358"/>
                  </a:cubicBezTo>
                  <a:lnTo>
                    <a:pt x="221" y="337"/>
                  </a:lnTo>
                  <a:lnTo>
                    <a:pt x="294" y="64"/>
                  </a:lnTo>
                  <a:lnTo>
                    <a:pt x="158" y="117"/>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6"/>
            <p:cNvSpPr/>
            <p:nvPr/>
          </p:nvSpPr>
          <p:spPr>
            <a:xfrm>
              <a:off x="2543143" y="1698811"/>
              <a:ext cx="742203" cy="1615324"/>
            </a:xfrm>
            <a:custGeom>
              <a:avLst/>
              <a:gdLst/>
              <a:ahLst/>
              <a:cxnLst/>
              <a:rect l="l" t="t" r="r" b="b"/>
              <a:pathLst>
                <a:path w="23136" h="50353" extrusionOk="0">
                  <a:moveTo>
                    <a:pt x="18765" y="467"/>
                  </a:moveTo>
                  <a:cubicBezTo>
                    <a:pt x="19217" y="1853"/>
                    <a:pt x="19743" y="2925"/>
                    <a:pt x="20257" y="3965"/>
                  </a:cubicBezTo>
                  <a:cubicBezTo>
                    <a:pt x="20908" y="5279"/>
                    <a:pt x="21518" y="6528"/>
                    <a:pt x="21959" y="8368"/>
                  </a:cubicBezTo>
                  <a:cubicBezTo>
                    <a:pt x="22316" y="10238"/>
                    <a:pt x="22117" y="11025"/>
                    <a:pt x="21886" y="11940"/>
                  </a:cubicBezTo>
                  <a:cubicBezTo>
                    <a:pt x="21697" y="12664"/>
                    <a:pt x="21487" y="13495"/>
                    <a:pt x="21539" y="14987"/>
                  </a:cubicBezTo>
                  <a:cubicBezTo>
                    <a:pt x="21518" y="16615"/>
                    <a:pt x="21844" y="17529"/>
                    <a:pt x="22148" y="18412"/>
                  </a:cubicBezTo>
                  <a:cubicBezTo>
                    <a:pt x="22484" y="19379"/>
                    <a:pt x="22800" y="20282"/>
                    <a:pt x="22674" y="22026"/>
                  </a:cubicBezTo>
                  <a:cubicBezTo>
                    <a:pt x="22463" y="23813"/>
                    <a:pt x="21917" y="24464"/>
                    <a:pt x="21298" y="25231"/>
                  </a:cubicBezTo>
                  <a:cubicBezTo>
                    <a:pt x="20772" y="25872"/>
                    <a:pt x="20173" y="26596"/>
                    <a:pt x="19764" y="28088"/>
                  </a:cubicBezTo>
                  <a:cubicBezTo>
                    <a:pt x="19248" y="29643"/>
                    <a:pt x="19427" y="30631"/>
                    <a:pt x="19596" y="31588"/>
                  </a:cubicBezTo>
                  <a:cubicBezTo>
                    <a:pt x="19774" y="32585"/>
                    <a:pt x="19942" y="33531"/>
                    <a:pt x="19311" y="35128"/>
                  </a:cubicBezTo>
                  <a:cubicBezTo>
                    <a:pt x="18597" y="36746"/>
                    <a:pt x="17714" y="37240"/>
                    <a:pt x="16769" y="37755"/>
                  </a:cubicBezTo>
                  <a:cubicBezTo>
                    <a:pt x="15907" y="38238"/>
                    <a:pt x="15015" y="38732"/>
                    <a:pt x="14153" y="40077"/>
                  </a:cubicBezTo>
                  <a:cubicBezTo>
                    <a:pt x="13176" y="41443"/>
                    <a:pt x="13186" y="42451"/>
                    <a:pt x="13197" y="43428"/>
                  </a:cubicBezTo>
                  <a:cubicBezTo>
                    <a:pt x="13197" y="44437"/>
                    <a:pt x="13207" y="45393"/>
                    <a:pt x="12125" y="46738"/>
                  </a:cubicBezTo>
                  <a:cubicBezTo>
                    <a:pt x="10917" y="48083"/>
                    <a:pt x="9761" y="48314"/>
                    <a:pt x="8532" y="48545"/>
                  </a:cubicBezTo>
                  <a:cubicBezTo>
                    <a:pt x="7471" y="48756"/>
                    <a:pt x="6367" y="48976"/>
                    <a:pt x="5148" y="49911"/>
                  </a:cubicBezTo>
                  <a:cubicBezTo>
                    <a:pt x="4592" y="48482"/>
                    <a:pt x="3751" y="47736"/>
                    <a:pt x="2942" y="47011"/>
                  </a:cubicBezTo>
                  <a:cubicBezTo>
                    <a:pt x="2007" y="46171"/>
                    <a:pt x="1125" y="45382"/>
                    <a:pt x="789" y="43617"/>
                  </a:cubicBezTo>
                  <a:cubicBezTo>
                    <a:pt x="546" y="41905"/>
                    <a:pt x="1041" y="41086"/>
                    <a:pt x="1555" y="40224"/>
                  </a:cubicBezTo>
                  <a:cubicBezTo>
                    <a:pt x="2070" y="39394"/>
                    <a:pt x="2585" y="38532"/>
                    <a:pt x="2449" y="36862"/>
                  </a:cubicBezTo>
                  <a:cubicBezTo>
                    <a:pt x="2396" y="35265"/>
                    <a:pt x="1881" y="34382"/>
                    <a:pt x="1387" y="33521"/>
                  </a:cubicBezTo>
                  <a:cubicBezTo>
                    <a:pt x="852" y="32596"/>
                    <a:pt x="347" y="31714"/>
                    <a:pt x="546" y="29969"/>
                  </a:cubicBezTo>
                  <a:cubicBezTo>
                    <a:pt x="831" y="28267"/>
                    <a:pt x="1461" y="27542"/>
                    <a:pt x="2122" y="26775"/>
                  </a:cubicBezTo>
                  <a:cubicBezTo>
                    <a:pt x="2753" y="26040"/>
                    <a:pt x="3415" y="25283"/>
                    <a:pt x="3772" y="23697"/>
                  </a:cubicBezTo>
                  <a:cubicBezTo>
                    <a:pt x="4182" y="22194"/>
                    <a:pt x="4046" y="21270"/>
                    <a:pt x="3920" y="20450"/>
                  </a:cubicBezTo>
                  <a:cubicBezTo>
                    <a:pt x="3772" y="19473"/>
                    <a:pt x="3635" y="18622"/>
                    <a:pt x="4371" y="16993"/>
                  </a:cubicBezTo>
                  <a:cubicBezTo>
                    <a:pt x="5159" y="15417"/>
                    <a:pt x="5895" y="14808"/>
                    <a:pt x="6672" y="14156"/>
                  </a:cubicBezTo>
                  <a:cubicBezTo>
                    <a:pt x="7387" y="13547"/>
                    <a:pt x="8132" y="12928"/>
                    <a:pt x="8942" y="11530"/>
                  </a:cubicBezTo>
                  <a:cubicBezTo>
                    <a:pt x="9750" y="10269"/>
                    <a:pt x="10003" y="9449"/>
                    <a:pt x="10213" y="8725"/>
                  </a:cubicBezTo>
                  <a:cubicBezTo>
                    <a:pt x="10476" y="7821"/>
                    <a:pt x="10707" y="7044"/>
                    <a:pt x="11968" y="5625"/>
                  </a:cubicBezTo>
                  <a:cubicBezTo>
                    <a:pt x="13292" y="4259"/>
                    <a:pt x="14457" y="3503"/>
                    <a:pt x="15697" y="2704"/>
                  </a:cubicBezTo>
                  <a:cubicBezTo>
                    <a:pt x="16664" y="2074"/>
                    <a:pt x="17662" y="1433"/>
                    <a:pt x="18765" y="467"/>
                  </a:cubicBezTo>
                  <a:close/>
                  <a:moveTo>
                    <a:pt x="18853" y="0"/>
                  </a:moveTo>
                  <a:cubicBezTo>
                    <a:pt x="18810" y="0"/>
                    <a:pt x="18766" y="14"/>
                    <a:pt x="18734" y="46"/>
                  </a:cubicBezTo>
                  <a:cubicBezTo>
                    <a:pt x="17578" y="1086"/>
                    <a:pt x="16528" y="1769"/>
                    <a:pt x="15519" y="2421"/>
                  </a:cubicBezTo>
                  <a:cubicBezTo>
                    <a:pt x="14258" y="3240"/>
                    <a:pt x="13081" y="4007"/>
                    <a:pt x="11726" y="5394"/>
                  </a:cubicBezTo>
                  <a:cubicBezTo>
                    <a:pt x="10413" y="6876"/>
                    <a:pt x="10171" y="7695"/>
                    <a:pt x="9887" y="8630"/>
                  </a:cubicBezTo>
                  <a:cubicBezTo>
                    <a:pt x="9677" y="9365"/>
                    <a:pt x="9446" y="10122"/>
                    <a:pt x="8658" y="11352"/>
                  </a:cubicBezTo>
                  <a:cubicBezTo>
                    <a:pt x="7870" y="12706"/>
                    <a:pt x="7156" y="13316"/>
                    <a:pt x="6451" y="13894"/>
                  </a:cubicBezTo>
                  <a:cubicBezTo>
                    <a:pt x="5685" y="14546"/>
                    <a:pt x="4886" y="15207"/>
                    <a:pt x="4067" y="16846"/>
                  </a:cubicBezTo>
                  <a:cubicBezTo>
                    <a:pt x="3289" y="18580"/>
                    <a:pt x="3436" y="19515"/>
                    <a:pt x="3583" y="20502"/>
                  </a:cubicBezTo>
                  <a:cubicBezTo>
                    <a:pt x="3709" y="21322"/>
                    <a:pt x="3835" y="22173"/>
                    <a:pt x="3446" y="23612"/>
                  </a:cubicBezTo>
                  <a:cubicBezTo>
                    <a:pt x="3100" y="25125"/>
                    <a:pt x="2480" y="25851"/>
                    <a:pt x="1870" y="26554"/>
                  </a:cubicBezTo>
                  <a:cubicBezTo>
                    <a:pt x="1209" y="27322"/>
                    <a:pt x="515" y="28120"/>
                    <a:pt x="221" y="29917"/>
                  </a:cubicBezTo>
                  <a:cubicBezTo>
                    <a:pt x="0" y="31787"/>
                    <a:pt x="536" y="32711"/>
                    <a:pt x="1093" y="33689"/>
                  </a:cubicBezTo>
                  <a:cubicBezTo>
                    <a:pt x="1576" y="34508"/>
                    <a:pt x="2070" y="35359"/>
                    <a:pt x="2122" y="36883"/>
                  </a:cubicBezTo>
                  <a:cubicBezTo>
                    <a:pt x="2249" y="38448"/>
                    <a:pt x="1776" y="39225"/>
                    <a:pt x="1272" y="40056"/>
                  </a:cubicBezTo>
                  <a:cubicBezTo>
                    <a:pt x="747" y="40928"/>
                    <a:pt x="200" y="41831"/>
                    <a:pt x="462" y="43680"/>
                  </a:cubicBezTo>
                  <a:cubicBezTo>
                    <a:pt x="820" y="45561"/>
                    <a:pt x="1744" y="46381"/>
                    <a:pt x="2722" y="47264"/>
                  </a:cubicBezTo>
                  <a:cubicBezTo>
                    <a:pt x="3541" y="47988"/>
                    <a:pt x="4392" y="48756"/>
                    <a:pt x="4917" y="50237"/>
                  </a:cubicBezTo>
                  <a:cubicBezTo>
                    <a:pt x="4938" y="50290"/>
                    <a:pt x="4980" y="50332"/>
                    <a:pt x="5033" y="50342"/>
                  </a:cubicBezTo>
                  <a:cubicBezTo>
                    <a:pt x="5043" y="50353"/>
                    <a:pt x="5064" y="50353"/>
                    <a:pt x="5075" y="50353"/>
                  </a:cubicBezTo>
                  <a:cubicBezTo>
                    <a:pt x="5117" y="50353"/>
                    <a:pt x="5148" y="50342"/>
                    <a:pt x="5180" y="50311"/>
                  </a:cubicBezTo>
                  <a:cubicBezTo>
                    <a:pt x="6399" y="49312"/>
                    <a:pt x="7523" y="49092"/>
                    <a:pt x="8606" y="48882"/>
                  </a:cubicBezTo>
                  <a:cubicBezTo>
                    <a:pt x="9887" y="48629"/>
                    <a:pt x="11095" y="48387"/>
                    <a:pt x="12377" y="46948"/>
                  </a:cubicBezTo>
                  <a:cubicBezTo>
                    <a:pt x="13544" y="45509"/>
                    <a:pt x="13533" y="44448"/>
                    <a:pt x="13533" y="43428"/>
                  </a:cubicBezTo>
                  <a:cubicBezTo>
                    <a:pt x="13523" y="42462"/>
                    <a:pt x="13512" y="41548"/>
                    <a:pt x="14426" y="40266"/>
                  </a:cubicBezTo>
                  <a:cubicBezTo>
                    <a:pt x="15246" y="38984"/>
                    <a:pt x="16107" y="38511"/>
                    <a:pt x="16937" y="38049"/>
                  </a:cubicBezTo>
                  <a:cubicBezTo>
                    <a:pt x="17925" y="37502"/>
                    <a:pt x="18860" y="36977"/>
                    <a:pt x="19627" y="35254"/>
                  </a:cubicBezTo>
                  <a:cubicBezTo>
                    <a:pt x="20289" y="33563"/>
                    <a:pt x="20100" y="32533"/>
                    <a:pt x="19921" y="31524"/>
                  </a:cubicBezTo>
                  <a:cubicBezTo>
                    <a:pt x="19764" y="30610"/>
                    <a:pt x="19596" y="29675"/>
                    <a:pt x="20079" y="28183"/>
                  </a:cubicBezTo>
                  <a:cubicBezTo>
                    <a:pt x="20478" y="26754"/>
                    <a:pt x="21024" y="26092"/>
                    <a:pt x="21550" y="25441"/>
                  </a:cubicBezTo>
                  <a:cubicBezTo>
                    <a:pt x="22190" y="24674"/>
                    <a:pt x="22790" y="23949"/>
                    <a:pt x="23010" y="22057"/>
                  </a:cubicBezTo>
                  <a:cubicBezTo>
                    <a:pt x="23136" y="20229"/>
                    <a:pt x="22800" y="19253"/>
                    <a:pt x="22463" y="18307"/>
                  </a:cubicBezTo>
                  <a:cubicBezTo>
                    <a:pt x="22169" y="17445"/>
                    <a:pt x="21854" y="16552"/>
                    <a:pt x="21875" y="14987"/>
                  </a:cubicBezTo>
                  <a:cubicBezTo>
                    <a:pt x="21823" y="13537"/>
                    <a:pt x="22022" y="12759"/>
                    <a:pt x="22211" y="12024"/>
                  </a:cubicBezTo>
                  <a:cubicBezTo>
                    <a:pt x="22453" y="11067"/>
                    <a:pt x="22664" y="10248"/>
                    <a:pt x="22285" y="8294"/>
                  </a:cubicBezTo>
                  <a:cubicBezTo>
                    <a:pt x="21844" y="6413"/>
                    <a:pt x="21214" y="5153"/>
                    <a:pt x="20551" y="3808"/>
                  </a:cubicBezTo>
                  <a:cubicBezTo>
                    <a:pt x="20016" y="2725"/>
                    <a:pt x="19459" y="1601"/>
                    <a:pt x="19007" y="119"/>
                  </a:cubicBezTo>
                  <a:cubicBezTo>
                    <a:pt x="18986" y="56"/>
                    <a:pt x="18944" y="14"/>
                    <a:pt x="18891" y="4"/>
                  </a:cubicBezTo>
                  <a:cubicBezTo>
                    <a:pt x="18879" y="2"/>
                    <a:pt x="18866" y="0"/>
                    <a:pt x="18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6"/>
            <p:cNvSpPr/>
            <p:nvPr/>
          </p:nvSpPr>
          <p:spPr>
            <a:xfrm>
              <a:off x="2734915" y="2577278"/>
              <a:ext cx="1059410" cy="864748"/>
            </a:xfrm>
            <a:custGeom>
              <a:avLst/>
              <a:gdLst/>
              <a:ahLst/>
              <a:cxnLst/>
              <a:rect l="l" t="t" r="r" b="b"/>
              <a:pathLst>
                <a:path w="33024" h="26956" extrusionOk="0">
                  <a:moveTo>
                    <a:pt x="28316" y="0"/>
                  </a:moveTo>
                  <a:cubicBezTo>
                    <a:pt x="27636" y="0"/>
                    <a:pt x="26910" y="45"/>
                    <a:pt x="26068" y="190"/>
                  </a:cubicBezTo>
                  <a:cubicBezTo>
                    <a:pt x="23368" y="788"/>
                    <a:pt x="23819" y="1619"/>
                    <a:pt x="21361" y="2575"/>
                  </a:cubicBezTo>
                  <a:cubicBezTo>
                    <a:pt x="18955" y="3646"/>
                    <a:pt x="18293" y="2712"/>
                    <a:pt x="15887" y="3951"/>
                  </a:cubicBezTo>
                  <a:cubicBezTo>
                    <a:pt x="13544" y="5306"/>
                    <a:pt x="14405" y="6347"/>
                    <a:pt x="12367" y="7986"/>
                  </a:cubicBezTo>
                  <a:cubicBezTo>
                    <a:pt x="10402" y="9709"/>
                    <a:pt x="9310" y="8605"/>
                    <a:pt x="7387" y="10508"/>
                  </a:cubicBezTo>
                  <a:cubicBezTo>
                    <a:pt x="5548" y="12504"/>
                    <a:pt x="6861" y="13639"/>
                    <a:pt x="5390" y="15834"/>
                  </a:cubicBezTo>
                  <a:cubicBezTo>
                    <a:pt x="4014" y="18093"/>
                    <a:pt x="2459" y="16959"/>
                    <a:pt x="1178" y="19396"/>
                  </a:cubicBezTo>
                  <a:cubicBezTo>
                    <a:pt x="1" y="21907"/>
                    <a:pt x="1755" y="23021"/>
                    <a:pt x="988" y="25647"/>
                  </a:cubicBezTo>
                  <a:cubicBezTo>
                    <a:pt x="1102" y="25640"/>
                    <a:pt x="1212" y="25637"/>
                    <a:pt x="1318" y="25637"/>
                  </a:cubicBezTo>
                  <a:cubicBezTo>
                    <a:pt x="3444" y="25637"/>
                    <a:pt x="4297" y="26956"/>
                    <a:pt x="6159" y="26956"/>
                  </a:cubicBezTo>
                  <a:cubicBezTo>
                    <a:pt x="6456" y="26956"/>
                    <a:pt x="6778" y="26923"/>
                    <a:pt x="7134" y="26845"/>
                  </a:cubicBezTo>
                  <a:cubicBezTo>
                    <a:pt x="9793" y="26121"/>
                    <a:pt x="9026" y="24366"/>
                    <a:pt x="11537" y="23515"/>
                  </a:cubicBezTo>
                  <a:cubicBezTo>
                    <a:pt x="12206" y="23255"/>
                    <a:pt x="12753" y="23179"/>
                    <a:pt x="13243" y="23179"/>
                  </a:cubicBezTo>
                  <a:cubicBezTo>
                    <a:pt x="13931" y="23179"/>
                    <a:pt x="14507" y="23329"/>
                    <a:pt x="15146" y="23329"/>
                  </a:cubicBezTo>
                  <a:cubicBezTo>
                    <a:pt x="15724" y="23329"/>
                    <a:pt x="16355" y="23206"/>
                    <a:pt x="17169" y="22737"/>
                  </a:cubicBezTo>
                  <a:cubicBezTo>
                    <a:pt x="19438" y="21277"/>
                    <a:pt x="18608" y="19964"/>
                    <a:pt x="20730" y="18430"/>
                  </a:cubicBezTo>
                  <a:cubicBezTo>
                    <a:pt x="22768" y="16801"/>
                    <a:pt x="23588" y="17872"/>
                    <a:pt x="25427" y="15876"/>
                  </a:cubicBezTo>
                  <a:cubicBezTo>
                    <a:pt x="27171" y="13807"/>
                    <a:pt x="26404" y="12955"/>
                    <a:pt x="27970" y="10844"/>
                  </a:cubicBezTo>
                  <a:cubicBezTo>
                    <a:pt x="29451" y="8647"/>
                    <a:pt x="30155" y="9278"/>
                    <a:pt x="31332" y="6767"/>
                  </a:cubicBezTo>
                  <a:cubicBezTo>
                    <a:pt x="32404" y="4204"/>
                    <a:pt x="32140" y="2596"/>
                    <a:pt x="33023" y="22"/>
                  </a:cubicBezTo>
                  <a:lnTo>
                    <a:pt x="33023" y="22"/>
                  </a:lnTo>
                  <a:cubicBezTo>
                    <a:pt x="32440" y="85"/>
                    <a:pt x="31912" y="107"/>
                    <a:pt x="31416" y="107"/>
                  </a:cubicBezTo>
                  <a:cubicBezTo>
                    <a:pt x="30319" y="107"/>
                    <a:pt x="29373" y="0"/>
                    <a:pt x="28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6"/>
            <p:cNvSpPr/>
            <p:nvPr/>
          </p:nvSpPr>
          <p:spPr>
            <a:xfrm>
              <a:off x="3344297" y="2802765"/>
              <a:ext cx="167907" cy="136212"/>
            </a:xfrm>
            <a:custGeom>
              <a:avLst/>
              <a:gdLst/>
              <a:ahLst/>
              <a:cxnLst/>
              <a:rect l="l" t="t" r="r" b="b"/>
              <a:pathLst>
                <a:path w="5234" h="4246" extrusionOk="0">
                  <a:moveTo>
                    <a:pt x="5086" y="0"/>
                  </a:moveTo>
                  <a:lnTo>
                    <a:pt x="1" y="4067"/>
                  </a:lnTo>
                  <a:lnTo>
                    <a:pt x="11" y="4214"/>
                  </a:lnTo>
                  <a:lnTo>
                    <a:pt x="148" y="4245"/>
                  </a:lnTo>
                  <a:lnTo>
                    <a:pt x="5233" y="179"/>
                  </a:lnTo>
                  <a:lnTo>
                    <a:pt x="5170" y="169"/>
                  </a:lnTo>
                  <a:cubicBezTo>
                    <a:pt x="5128" y="148"/>
                    <a:pt x="5086" y="105"/>
                    <a:pt x="5086"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6"/>
            <p:cNvSpPr/>
            <p:nvPr/>
          </p:nvSpPr>
          <p:spPr>
            <a:xfrm>
              <a:off x="3174083" y="2938943"/>
              <a:ext cx="167907" cy="136180"/>
            </a:xfrm>
            <a:custGeom>
              <a:avLst/>
              <a:gdLst/>
              <a:ahLst/>
              <a:cxnLst/>
              <a:rect l="l" t="t" r="r" b="b"/>
              <a:pathLst>
                <a:path w="5234" h="4245" extrusionOk="0">
                  <a:moveTo>
                    <a:pt x="5086" y="0"/>
                  </a:moveTo>
                  <a:lnTo>
                    <a:pt x="1" y="4067"/>
                  </a:lnTo>
                  <a:lnTo>
                    <a:pt x="12" y="4214"/>
                  </a:lnTo>
                  <a:lnTo>
                    <a:pt x="148" y="4245"/>
                  </a:lnTo>
                  <a:lnTo>
                    <a:pt x="5233" y="179"/>
                  </a:lnTo>
                  <a:lnTo>
                    <a:pt x="5181" y="168"/>
                  </a:lnTo>
                  <a:cubicBezTo>
                    <a:pt x="5128" y="147"/>
                    <a:pt x="5097" y="105"/>
                    <a:pt x="5097"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6"/>
            <p:cNvSpPr/>
            <p:nvPr/>
          </p:nvSpPr>
          <p:spPr>
            <a:xfrm>
              <a:off x="3514510" y="2666587"/>
              <a:ext cx="167554" cy="136212"/>
            </a:xfrm>
            <a:custGeom>
              <a:avLst/>
              <a:gdLst/>
              <a:ahLst/>
              <a:cxnLst/>
              <a:rect l="l" t="t" r="r" b="b"/>
              <a:pathLst>
                <a:path w="5223" h="4246" extrusionOk="0">
                  <a:moveTo>
                    <a:pt x="5086" y="1"/>
                  </a:moveTo>
                  <a:lnTo>
                    <a:pt x="0" y="4067"/>
                  </a:lnTo>
                  <a:lnTo>
                    <a:pt x="0" y="4214"/>
                  </a:lnTo>
                  <a:lnTo>
                    <a:pt x="137" y="4245"/>
                  </a:lnTo>
                  <a:lnTo>
                    <a:pt x="5223" y="180"/>
                  </a:lnTo>
                  <a:lnTo>
                    <a:pt x="5170" y="169"/>
                  </a:lnTo>
                  <a:cubicBezTo>
                    <a:pt x="5128"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6"/>
            <p:cNvSpPr/>
            <p:nvPr/>
          </p:nvSpPr>
          <p:spPr>
            <a:xfrm>
              <a:off x="3003901" y="3075089"/>
              <a:ext cx="167875" cy="136212"/>
            </a:xfrm>
            <a:custGeom>
              <a:avLst/>
              <a:gdLst/>
              <a:ahLst/>
              <a:cxnLst/>
              <a:rect l="l" t="t" r="r" b="b"/>
              <a:pathLst>
                <a:path w="5233" h="4246" extrusionOk="0">
                  <a:moveTo>
                    <a:pt x="5085" y="1"/>
                  </a:moveTo>
                  <a:lnTo>
                    <a:pt x="0" y="4067"/>
                  </a:lnTo>
                  <a:lnTo>
                    <a:pt x="10" y="4214"/>
                  </a:lnTo>
                  <a:lnTo>
                    <a:pt x="147" y="4246"/>
                  </a:lnTo>
                  <a:lnTo>
                    <a:pt x="5233" y="180"/>
                  </a:lnTo>
                  <a:lnTo>
                    <a:pt x="5180" y="169"/>
                  </a:lnTo>
                  <a:cubicBezTo>
                    <a:pt x="5127" y="148"/>
                    <a:pt x="5096" y="106"/>
                    <a:pt x="5096" y="54"/>
                  </a:cubicBezTo>
                  <a:lnTo>
                    <a:pt x="5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6"/>
            <p:cNvSpPr/>
            <p:nvPr/>
          </p:nvSpPr>
          <p:spPr>
            <a:xfrm>
              <a:off x="2834008" y="3211267"/>
              <a:ext cx="167554" cy="136212"/>
            </a:xfrm>
            <a:custGeom>
              <a:avLst/>
              <a:gdLst/>
              <a:ahLst/>
              <a:cxnLst/>
              <a:rect l="l" t="t" r="r" b="b"/>
              <a:pathLst>
                <a:path w="5223" h="4246" extrusionOk="0">
                  <a:moveTo>
                    <a:pt x="5086" y="1"/>
                  </a:moveTo>
                  <a:lnTo>
                    <a:pt x="1" y="4067"/>
                  </a:lnTo>
                  <a:lnTo>
                    <a:pt x="1" y="4214"/>
                  </a:lnTo>
                  <a:lnTo>
                    <a:pt x="137" y="4245"/>
                  </a:lnTo>
                  <a:lnTo>
                    <a:pt x="5222" y="180"/>
                  </a:lnTo>
                  <a:lnTo>
                    <a:pt x="5170" y="159"/>
                  </a:lnTo>
                  <a:cubicBezTo>
                    <a:pt x="5117"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6"/>
            <p:cNvSpPr/>
            <p:nvPr/>
          </p:nvSpPr>
          <p:spPr>
            <a:xfrm>
              <a:off x="3684724" y="2583341"/>
              <a:ext cx="107885" cy="83280"/>
            </a:xfrm>
            <a:custGeom>
              <a:avLst/>
              <a:gdLst/>
              <a:ahLst/>
              <a:cxnLst/>
              <a:rect l="l" t="t" r="r" b="b"/>
              <a:pathLst>
                <a:path w="3363" h="2596" extrusionOk="0">
                  <a:moveTo>
                    <a:pt x="3363" y="1"/>
                  </a:moveTo>
                  <a:lnTo>
                    <a:pt x="3363" y="1"/>
                  </a:lnTo>
                  <a:cubicBezTo>
                    <a:pt x="3226" y="22"/>
                    <a:pt x="3100" y="32"/>
                    <a:pt x="2985" y="43"/>
                  </a:cubicBezTo>
                  <a:lnTo>
                    <a:pt x="1" y="2417"/>
                  </a:lnTo>
                  <a:lnTo>
                    <a:pt x="1" y="2565"/>
                  </a:lnTo>
                  <a:lnTo>
                    <a:pt x="137" y="2596"/>
                  </a:lnTo>
                  <a:lnTo>
                    <a:pt x="3352" y="32"/>
                  </a:lnTo>
                  <a:cubicBezTo>
                    <a:pt x="3352" y="22"/>
                    <a:pt x="3363" y="11"/>
                    <a:pt x="3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6"/>
            <p:cNvSpPr/>
            <p:nvPr/>
          </p:nvSpPr>
          <p:spPr>
            <a:xfrm>
              <a:off x="2831313" y="3347444"/>
              <a:ext cx="200917" cy="53959"/>
            </a:xfrm>
            <a:custGeom>
              <a:avLst/>
              <a:gdLst/>
              <a:ahLst/>
              <a:cxnLst/>
              <a:rect l="l" t="t" r="r" b="b"/>
              <a:pathLst>
                <a:path w="6263" h="1682" extrusionOk="0">
                  <a:moveTo>
                    <a:pt x="221" y="0"/>
                  </a:moveTo>
                  <a:lnTo>
                    <a:pt x="1" y="179"/>
                  </a:lnTo>
                  <a:lnTo>
                    <a:pt x="6116" y="1681"/>
                  </a:lnTo>
                  <a:cubicBezTo>
                    <a:pt x="6168" y="1618"/>
                    <a:pt x="6210" y="1555"/>
                    <a:pt x="6263" y="1482"/>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6"/>
            <p:cNvSpPr/>
            <p:nvPr/>
          </p:nvSpPr>
          <p:spPr>
            <a:xfrm>
              <a:off x="3001527" y="3211267"/>
              <a:ext cx="313486" cy="81291"/>
            </a:xfrm>
            <a:custGeom>
              <a:avLst/>
              <a:gdLst/>
              <a:ahLst/>
              <a:cxnLst/>
              <a:rect l="l" t="t" r="r" b="b"/>
              <a:pathLst>
                <a:path w="9772" h="2534" extrusionOk="0">
                  <a:moveTo>
                    <a:pt x="221" y="1"/>
                  </a:moveTo>
                  <a:lnTo>
                    <a:pt x="0" y="180"/>
                  </a:lnTo>
                  <a:lnTo>
                    <a:pt x="9582" y="2533"/>
                  </a:lnTo>
                  <a:cubicBezTo>
                    <a:pt x="9656" y="2470"/>
                    <a:pt x="9719" y="2417"/>
                    <a:pt x="9771" y="2354"/>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6"/>
            <p:cNvSpPr/>
            <p:nvPr/>
          </p:nvSpPr>
          <p:spPr>
            <a:xfrm>
              <a:off x="2990749" y="2897143"/>
              <a:ext cx="13185" cy="314159"/>
            </a:xfrm>
            <a:custGeom>
              <a:avLst/>
              <a:gdLst/>
              <a:ahLst/>
              <a:cxnLst/>
              <a:rect l="l" t="t" r="r" b="b"/>
              <a:pathLst>
                <a:path w="411" h="9793" extrusionOk="0">
                  <a:moveTo>
                    <a:pt x="221" y="0"/>
                  </a:moveTo>
                  <a:lnTo>
                    <a:pt x="0" y="158"/>
                  </a:lnTo>
                  <a:lnTo>
                    <a:pt x="200" y="9793"/>
                  </a:lnTo>
                  <a:lnTo>
                    <a:pt x="410" y="961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6"/>
            <p:cNvSpPr/>
            <p:nvPr/>
          </p:nvSpPr>
          <p:spPr>
            <a:xfrm>
              <a:off x="2997164" y="3205556"/>
              <a:ext cx="11485" cy="11485"/>
            </a:xfrm>
            <a:custGeom>
              <a:avLst/>
              <a:gdLst/>
              <a:ahLst/>
              <a:cxnLst/>
              <a:rect l="l" t="t" r="r" b="b"/>
              <a:pathLst>
                <a:path w="358" h="358" extrusionOk="0">
                  <a:moveTo>
                    <a:pt x="210" y="0"/>
                  </a:moveTo>
                  <a:lnTo>
                    <a:pt x="0" y="179"/>
                  </a:lnTo>
                  <a:lnTo>
                    <a:pt x="0" y="232"/>
                  </a:lnTo>
                  <a:cubicBezTo>
                    <a:pt x="0" y="284"/>
                    <a:pt x="31" y="326"/>
                    <a:pt x="84" y="337"/>
                  </a:cubicBezTo>
                  <a:lnTo>
                    <a:pt x="136" y="358"/>
                  </a:lnTo>
                  <a:lnTo>
                    <a:pt x="357" y="179"/>
                  </a:lnTo>
                  <a:lnTo>
                    <a:pt x="220" y="147"/>
                  </a:ln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6"/>
            <p:cNvSpPr/>
            <p:nvPr/>
          </p:nvSpPr>
          <p:spPr>
            <a:xfrm>
              <a:off x="3171741" y="3075089"/>
              <a:ext cx="283170" cy="72533"/>
            </a:xfrm>
            <a:custGeom>
              <a:avLst/>
              <a:gdLst/>
              <a:ahLst/>
              <a:cxnLst/>
              <a:rect l="l" t="t" r="r" b="b"/>
              <a:pathLst>
                <a:path w="8827" h="2261" extrusionOk="0">
                  <a:moveTo>
                    <a:pt x="221" y="1"/>
                  </a:moveTo>
                  <a:lnTo>
                    <a:pt x="1" y="180"/>
                  </a:lnTo>
                  <a:lnTo>
                    <a:pt x="8437" y="2260"/>
                  </a:lnTo>
                  <a:cubicBezTo>
                    <a:pt x="8574" y="2207"/>
                    <a:pt x="8700" y="2155"/>
                    <a:pt x="8826" y="2123"/>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6"/>
            <p:cNvSpPr/>
            <p:nvPr/>
          </p:nvSpPr>
          <p:spPr>
            <a:xfrm>
              <a:off x="3161636" y="2796381"/>
              <a:ext cx="12479" cy="278743"/>
            </a:xfrm>
            <a:custGeom>
              <a:avLst/>
              <a:gdLst/>
              <a:ahLst/>
              <a:cxnLst/>
              <a:rect l="l" t="t" r="r" b="b"/>
              <a:pathLst>
                <a:path w="389" h="8689" extrusionOk="0">
                  <a:moveTo>
                    <a:pt x="221" y="0"/>
                  </a:moveTo>
                  <a:cubicBezTo>
                    <a:pt x="158" y="94"/>
                    <a:pt x="84" y="210"/>
                    <a:pt x="0" y="315"/>
                  </a:cubicBezTo>
                  <a:lnTo>
                    <a:pt x="168" y="8689"/>
                  </a:lnTo>
                  <a:lnTo>
                    <a:pt x="389" y="8511"/>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6"/>
            <p:cNvSpPr/>
            <p:nvPr/>
          </p:nvSpPr>
          <p:spPr>
            <a:xfrm>
              <a:off x="3167025" y="3069379"/>
              <a:ext cx="11805" cy="11485"/>
            </a:xfrm>
            <a:custGeom>
              <a:avLst/>
              <a:gdLst/>
              <a:ahLst/>
              <a:cxnLst/>
              <a:rect l="l" t="t" r="r" b="b"/>
              <a:pathLst>
                <a:path w="368" h="358" extrusionOk="0">
                  <a:moveTo>
                    <a:pt x="221" y="1"/>
                  </a:moveTo>
                  <a:lnTo>
                    <a:pt x="0" y="179"/>
                  </a:lnTo>
                  <a:lnTo>
                    <a:pt x="11" y="232"/>
                  </a:lnTo>
                  <a:cubicBezTo>
                    <a:pt x="11" y="284"/>
                    <a:pt x="42" y="326"/>
                    <a:pt x="95" y="347"/>
                  </a:cubicBezTo>
                  <a:lnTo>
                    <a:pt x="148" y="358"/>
                  </a:lnTo>
                  <a:lnTo>
                    <a:pt x="368" y="179"/>
                  </a:lnTo>
                  <a:lnTo>
                    <a:pt x="232" y="148"/>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6"/>
            <p:cNvSpPr/>
            <p:nvPr/>
          </p:nvSpPr>
          <p:spPr>
            <a:xfrm>
              <a:off x="3332171" y="2684809"/>
              <a:ext cx="12158" cy="254170"/>
            </a:xfrm>
            <a:custGeom>
              <a:avLst/>
              <a:gdLst/>
              <a:ahLst/>
              <a:cxnLst/>
              <a:rect l="l" t="t" r="r" b="b"/>
              <a:pathLst>
                <a:path w="379" h="7923" extrusionOk="0">
                  <a:moveTo>
                    <a:pt x="221" y="0"/>
                  </a:moveTo>
                  <a:cubicBezTo>
                    <a:pt x="148" y="0"/>
                    <a:pt x="74" y="11"/>
                    <a:pt x="1" y="11"/>
                  </a:cubicBezTo>
                  <a:lnTo>
                    <a:pt x="158" y="7922"/>
                  </a:lnTo>
                  <a:lnTo>
                    <a:pt x="379" y="774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6"/>
            <p:cNvSpPr/>
            <p:nvPr/>
          </p:nvSpPr>
          <p:spPr>
            <a:xfrm>
              <a:off x="3341955" y="2938943"/>
              <a:ext cx="253496" cy="67432"/>
            </a:xfrm>
            <a:custGeom>
              <a:avLst/>
              <a:gdLst/>
              <a:ahLst/>
              <a:cxnLst/>
              <a:rect l="l" t="t" r="r" b="b"/>
              <a:pathLst>
                <a:path w="7902" h="2102" extrusionOk="0">
                  <a:moveTo>
                    <a:pt x="221" y="0"/>
                  </a:moveTo>
                  <a:lnTo>
                    <a:pt x="0" y="179"/>
                  </a:lnTo>
                  <a:lnTo>
                    <a:pt x="7838" y="2101"/>
                  </a:lnTo>
                  <a:cubicBezTo>
                    <a:pt x="7859" y="2038"/>
                    <a:pt x="7880" y="1965"/>
                    <a:pt x="7901" y="1891"/>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6"/>
            <p:cNvSpPr/>
            <p:nvPr/>
          </p:nvSpPr>
          <p:spPr>
            <a:xfrm>
              <a:off x="3337207" y="2933201"/>
              <a:ext cx="11870" cy="11517"/>
            </a:xfrm>
            <a:custGeom>
              <a:avLst/>
              <a:gdLst/>
              <a:ahLst/>
              <a:cxnLst/>
              <a:rect l="l" t="t" r="r" b="b"/>
              <a:pathLst>
                <a:path w="370" h="359" extrusionOk="0">
                  <a:moveTo>
                    <a:pt x="222" y="1"/>
                  </a:moveTo>
                  <a:lnTo>
                    <a:pt x="1" y="179"/>
                  </a:lnTo>
                  <a:lnTo>
                    <a:pt x="12" y="232"/>
                  </a:lnTo>
                  <a:cubicBezTo>
                    <a:pt x="12" y="284"/>
                    <a:pt x="43" y="326"/>
                    <a:pt x="96" y="347"/>
                  </a:cubicBezTo>
                  <a:lnTo>
                    <a:pt x="148" y="358"/>
                  </a:lnTo>
                  <a:lnTo>
                    <a:pt x="369" y="179"/>
                  </a:lnTo>
                  <a:lnTo>
                    <a:pt x="232" y="148"/>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6"/>
            <p:cNvSpPr/>
            <p:nvPr/>
          </p:nvSpPr>
          <p:spPr>
            <a:xfrm>
              <a:off x="3512169" y="2802765"/>
              <a:ext cx="195848" cy="52611"/>
            </a:xfrm>
            <a:custGeom>
              <a:avLst/>
              <a:gdLst/>
              <a:ahLst/>
              <a:cxnLst/>
              <a:rect l="l" t="t" r="r" b="b"/>
              <a:pathLst>
                <a:path w="6105" h="1640" extrusionOk="0">
                  <a:moveTo>
                    <a:pt x="210" y="0"/>
                  </a:moveTo>
                  <a:lnTo>
                    <a:pt x="0" y="179"/>
                  </a:lnTo>
                  <a:lnTo>
                    <a:pt x="5936" y="1639"/>
                  </a:lnTo>
                  <a:cubicBezTo>
                    <a:pt x="5989" y="1576"/>
                    <a:pt x="6052" y="1513"/>
                    <a:pt x="6104" y="1450"/>
                  </a:cubicBez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6"/>
            <p:cNvSpPr/>
            <p:nvPr/>
          </p:nvSpPr>
          <p:spPr>
            <a:xfrm>
              <a:off x="3503732" y="2609646"/>
              <a:ext cx="10811" cy="193154"/>
            </a:xfrm>
            <a:custGeom>
              <a:avLst/>
              <a:gdLst/>
              <a:ahLst/>
              <a:cxnLst/>
              <a:rect l="l" t="t" r="r" b="b"/>
              <a:pathLst>
                <a:path w="337" h="6021" extrusionOk="0">
                  <a:moveTo>
                    <a:pt x="221" y="0"/>
                  </a:moveTo>
                  <a:cubicBezTo>
                    <a:pt x="147" y="42"/>
                    <a:pt x="74" y="85"/>
                    <a:pt x="0" y="137"/>
                  </a:cubicBezTo>
                  <a:lnTo>
                    <a:pt x="116" y="6020"/>
                  </a:lnTo>
                  <a:lnTo>
                    <a:pt x="336" y="5842"/>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6"/>
            <p:cNvSpPr/>
            <p:nvPr/>
          </p:nvSpPr>
          <p:spPr>
            <a:xfrm>
              <a:off x="3507453" y="2797055"/>
              <a:ext cx="11485" cy="11485"/>
            </a:xfrm>
            <a:custGeom>
              <a:avLst/>
              <a:gdLst/>
              <a:ahLst/>
              <a:cxnLst/>
              <a:rect l="l" t="t" r="r" b="b"/>
              <a:pathLst>
                <a:path w="358" h="358" extrusionOk="0">
                  <a:moveTo>
                    <a:pt x="220" y="0"/>
                  </a:moveTo>
                  <a:lnTo>
                    <a:pt x="0" y="178"/>
                  </a:lnTo>
                  <a:lnTo>
                    <a:pt x="0" y="231"/>
                  </a:lnTo>
                  <a:cubicBezTo>
                    <a:pt x="0" y="283"/>
                    <a:pt x="42" y="326"/>
                    <a:pt x="84" y="347"/>
                  </a:cubicBezTo>
                  <a:lnTo>
                    <a:pt x="147" y="357"/>
                  </a:lnTo>
                  <a:lnTo>
                    <a:pt x="357" y="178"/>
                  </a:lnTo>
                  <a:lnTo>
                    <a:pt x="220" y="147"/>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6"/>
            <p:cNvSpPr/>
            <p:nvPr/>
          </p:nvSpPr>
          <p:spPr>
            <a:xfrm>
              <a:off x="3675967" y="2583694"/>
              <a:ext cx="8790" cy="82927"/>
            </a:xfrm>
            <a:custGeom>
              <a:avLst/>
              <a:gdLst/>
              <a:ahLst/>
              <a:cxnLst/>
              <a:rect l="l" t="t" r="r" b="b"/>
              <a:pathLst>
                <a:path w="274" h="2585" extrusionOk="0">
                  <a:moveTo>
                    <a:pt x="1" y="0"/>
                  </a:moveTo>
                  <a:lnTo>
                    <a:pt x="53" y="2585"/>
                  </a:lnTo>
                  <a:lnTo>
                    <a:pt x="274" y="2406"/>
                  </a:lnTo>
                  <a:lnTo>
                    <a:pt x="221" y="11"/>
                  </a:lnTo>
                  <a:cubicBezTo>
                    <a:pt x="148" y="11"/>
                    <a:pt x="7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6"/>
            <p:cNvSpPr/>
            <p:nvPr/>
          </p:nvSpPr>
          <p:spPr>
            <a:xfrm>
              <a:off x="3682030" y="2666587"/>
              <a:ext cx="86648" cy="26691"/>
            </a:xfrm>
            <a:custGeom>
              <a:avLst/>
              <a:gdLst/>
              <a:ahLst/>
              <a:cxnLst/>
              <a:rect l="l" t="t" r="r" b="b"/>
              <a:pathLst>
                <a:path w="2701" h="832" extrusionOk="0">
                  <a:moveTo>
                    <a:pt x="221" y="1"/>
                  </a:moveTo>
                  <a:lnTo>
                    <a:pt x="1" y="180"/>
                  </a:lnTo>
                  <a:lnTo>
                    <a:pt x="2658" y="831"/>
                  </a:lnTo>
                  <a:cubicBezTo>
                    <a:pt x="2669" y="757"/>
                    <a:pt x="2690" y="684"/>
                    <a:pt x="2701" y="610"/>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6"/>
            <p:cNvSpPr/>
            <p:nvPr/>
          </p:nvSpPr>
          <p:spPr>
            <a:xfrm>
              <a:off x="3677635" y="2660877"/>
              <a:ext cx="11485" cy="11485"/>
            </a:xfrm>
            <a:custGeom>
              <a:avLst/>
              <a:gdLst/>
              <a:ahLst/>
              <a:cxnLst/>
              <a:rect l="l" t="t" r="r" b="b"/>
              <a:pathLst>
                <a:path w="358" h="358" extrusionOk="0">
                  <a:moveTo>
                    <a:pt x="222" y="0"/>
                  </a:moveTo>
                  <a:lnTo>
                    <a:pt x="1" y="179"/>
                  </a:lnTo>
                  <a:lnTo>
                    <a:pt x="1" y="232"/>
                  </a:lnTo>
                  <a:cubicBezTo>
                    <a:pt x="1" y="284"/>
                    <a:pt x="43" y="326"/>
                    <a:pt x="85" y="347"/>
                  </a:cubicBezTo>
                  <a:lnTo>
                    <a:pt x="138" y="358"/>
                  </a:lnTo>
                  <a:lnTo>
                    <a:pt x="358" y="179"/>
                  </a:lnTo>
                  <a:lnTo>
                    <a:pt x="222" y="148"/>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6"/>
            <p:cNvSpPr/>
            <p:nvPr/>
          </p:nvSpPr>
          <p:spPr>
            <a:xfrm>
              <a:off x="2747073" y="2571921"/>
              <a:ext cx="1052994" cy="875335"/>
            </a:xfrm>
            <a:custGeom>
              <a:avLst/>
              <a:gdLst/>
              <a:ahLst/>
              <a:cxnLst/>
              <a:rect l="l" t="t" r="r" b="b"/>
              <a:pathLst>
                <a:path w="32824" h="27286" extrusionOk="0">
                  <a:moveTo>
                    <a:pt x="27959" y="336"/>
                  </a:moveTo>
                  <a:cubicBezTo>
                    <a:pt x="28466" y="336"/>
                    <a:pt x="28951" y="361"/>
                    <a:pt x="29450" y="388"/>
                  </a:cubicBezTo>
                  <a:cubicBezTo>
                    <a:pt x="29963" y="412"/>
                    <a:pt x="30483" y="439"/>
                    <a:pt x="31042" y="439"/>
                  </a:cubicBezTo>
                  <a:cubicBezTo>
                    <a:pt x="31468" y="439"/>
                    <a:pt x="31916" y="423"/>
                    <a:pt x="32403" y="378"/>
                  </a:cubicBezTo>
                  <a:lnTo>
                    <a:pt x="32403" y="378"/>
                  </a:lnTo>
                  <a:cubicBezTo>
                    <a:pt x="32056" y="1460"/>
                    <a:pt x="31898" y="2374"/>
                    <a:pt x="31751" y="3267"/>
                  </a:cubicBezTo>
                  <a:cubicBezTo>
                    <a:pt x="31551" y="4413"/>
                    <a:pt x="31373" y="5494"/>
                    <a:pt x="30806" y="6871"/>
                  </a:cubicBezTo>
                  <a:cubicBezTo>
                    <a:pt x="30164" y="8226"/>
                    <a:pt x="29671" y="8636"/>
                    <a:pt x="29104" y="9109"/>
                  </a:cubicBezTo>
                  <a:cubicBezTo>
                    <a:pt x="28641" y="9487"/>
                    <a:pt x="28126" y="9928"/>
                    <a:pt x="27465" y="10906"/>
                  </a:cubicBezTo>
                  <a:cubicBezTo>
                    <a:pt x="26687" y="11945"/>
                    <a:pt x="26466" y="12681"/>
                    <a:pt x="26256" y="13395"/>
                  </a:cubicBezTo>
                  <a:cubicBezTo>
                    <a:pt x="26025" y="14163"/>
                    <a:pt x="25815" y="14887"/>
                    <a:pt x="24922" y="15938"/>
                  </a:cubicBezTo>
                  <a:cubicBezTo>
                    <a:pt x="23965" y="16968"/>
                    <a:pt x="23325" y="17136"/>
                    <a:pt x="22569" y="17336"/>
                  </a:cubicBezTo>
                  <a:cubicBezTo>
                    <a:pt x="21938" y="17504"/>
                    <a:pt x="21213" y="17693"/>
                    <a:pt x="20246" y="18460"/>
                  </a:cubicBezTo>
                  <a:cubicBezTo>
                    <a:pt x="19195" y="19227"/>
                    <a:pt x="18849" y="19942"/>
                    <a:pt x="18513" y="20635"/>
                  </a:cubicBezTo>
                  <a:cubicBezTo>
                    <a:pt x="18166" y="21349"/>
                    <a:pt x="17830" y="22032"/>
                    <a:pt x="16706" y="22757"/>
                  </a:cubicBezTo>
                  <a:cubicBezTo>
                    <a:pt x="15916" y="23211"/>
                    <a:pt x="15306" y="23327"/>
                    <a:pt x="14743" y="23327"/>
                  </a:cubicBezTo>
                  <a:cubicBezTo>
                    <a:pt x="14445" y="23327"/>
                    <a:pt x="14160" y="23294"/>
                    <a:pt x="13869" y="23262"/>
                  </a:cubicBezTo>
                  <a:cubicBezTo>
                    <a:pt x="13540" y="23221"/>
                    <a:pt x="13205" y="23179"/>
                    <a:pt x="12839" y="23179"/>
                  </a:cubicBezTo>
                  <a:cubicBezTo>
                    <a:pt x="12340" y="23179"/>
                    <a:pt x="11784" y="23257"/>
                    <a:pt x="11105" y="23524"/>
                  </a:cubicBezTo>
                  <a:cubicBezTo>
                    <a:pt x="9834" y="23955"/>
                    <a:pt x="9372" y="24607"/>
                    <a:pt x="8920" y="25237"/>
                  </a:cubicBezTo>
                  <a:cubicBezTo>
                    <a:pt x="8458" y="25888"/>
                    <a:pt x="8027" y="26487"/>
                    <a:pt x="6713" y="26844"/>
                  </a:cubicBezTo>
                  <a:cubicBezTo>
                    <a:pt x="6370" y="26920"/>
                    <a:pt x="6060" y="26953"/>
                    <a:pt x="5775" y="26953"/>
                  </a:cubicBezTo>
                  <a:cubicBezTo>
                    <a:pt x="4915" y="26953"/>
                    <a:pt x="4274" y="26655"/>
                    <a:pt x="3603" y="26340"/>
                  </a:cubicBezTo>
                  <a:cubicBezTo>
                    <a:pt x="2858" y="25993"/>
                    <a:pt x="2080" y="25636"/>
                    <a:pt x="956" y="25636"/>
                  </a:cubicBezTo>
                  <a:lnTo>
                    <a:pt x="841" y="25636"/>
                  </a:lnTo>
                  <a:cubicBezTo>
                    <a:pt x="1124" y="24480"/>
                    <a:pt x="935" y="23619"/>
                    <a:pt x="757" y="22788"/>
                  </a:cubicBezTo>
                  <a:cubicBezTo>
                    <a:pt x="546" y="21822"/>
                    <a:pt x="346" y="20918"/>
                    <a:pt x="946" y="19647"/>
                  </a:cubicBezTo>
                  <a:cubicBezTo>
                    <a:pt x="1586" y="18439"/>
                    <a:pt x="2270" y="18155"/>
                    <a:pt x="2994" y="17840"/>
                  </a:cubicBezTo>
                  <a:cubicBezTo>
                    <a:pt x="3719" y="17546"/>
                    <a:pt x="4455" y="17231"/>
                    <a:pt x="5148" y="16096"/>
                  </a:cubicBezTo>
                  <a:cubicBezTo>
                    <a:pt x="5863" y="15034"/>
                    <a:pt x="5947" y="14226"/>
                    <a:pt x="6020" y="13437"/>
                  </a:cubicBezTo>
                  <a:cubicBezTo>
                    <a:pt x="6104" y="12608"/>
                    <a:pt x="6188" y="11809"/>
                    <a:pt x="7124" y="10801"/>
                  </a:cubicBezTo>
                  <a:cubicBezTo>
                    <a:pt x="8090" y="9844"/>
                    <a:pt x="8826" y="9676"/>
                    <a:pt x="9603" y="9498"/>
                  </a:cubicBezTo>
                  <a:cubicBezTo>
                    <a:pt x="10349" y="9319"/>
                    <a:pt x="11116" y="9141"/>
                    <a:pt x="12093" y="8279"/>
                  </a:cubicBezTo>
                  <a:cubicBezTo>
                    <a:pt x="13060" y="7502"/>
                    <a:pt x="13407" y="6839"/>
                    <a:pt x="13701" y="6262"/>
                  </a:cubicBezTo>
                  <a:cubicBezTo>
                    <a:pt x="14058" y="5568"/>
                    <a:pt x="14373" y="4969"/>
                    <a:pt x="15581" y="4265"/>
                  </a:cubicBezTo>
                  <a:cubicBezTo>
                    <a:pt x="16811" y="3635"/>
                    <a:pt x="17567" y="3582"/>
                    <a:pt x="18355" y="3530"/>
                  </a:cubicBezTo>
                  <a:cubicBezTo>
                    <a:pt x="19101" y="3477"/>
                    <a:pt x="19879" y="3425"/>
                    <a:pt x="21045" y="2900"/>
                  </a:cubicBezTo>
                  <a:cubicBezTo>
                    <a:pt x="22158" y="2468"/>
                    <a:pt x="22695" y="2048"/>
                    <a:pt x="23167" y="1691"/>
                  </a:cubicBezTo>
                  <a:cubicBezTo>
                    <a:pt x="23755" y="1239"/>
                    <a:pt x="24260" y="850"/>
                    <a:pt x="25721" y="525"/>
                  </a:cubicBezTo>
                  <a:cubicBezTo>
                    <a:pt x="26562" y="381"/>
                    <a:pt x="27280" y="336"/>
                    <a:pt x="27959" y="336"/>
                  </a:cubicBezTo>
                  <a:close/>
                  <a:moveTo>
                    <a:pt x="27975" y="1"/>
                  </a:moveTo>
                  <a:cubicBezTo>
                    <a:pt x="27275" y="1"/>
                    <a:pt x="26533" y="47"/>
                    <a:pt x="25657" y="199"/>
                  </a:cubicBezTo>
                  <a:cubicBezTo>
                    <a:pt x="24113" y="535"/>
                    <a:pt x="23556" y="966"/>
                    <a:pt x="22968" y="1418"/>
                  </a:cubicBezTo>
                  <a:cubicBezTo>
                    <a:pt x="22484" y="1786"/>
                    <a:pt x="21990" y="2174"/>
                    <a:pt x="20919" y="2594"/>
                  </a:cubicBezTo>
                  <a:cubicBezTo>
                    <a:pt x="19795" y="3089"/>
                    <a:pt x="19048" y="3141"/>
                    <a:pt x="18334" y="3194"/>
                  </a:cubicBezTo>
                  <a:cubicBezTo>
                    <a:pt x="17535" y="3246"/>
                    <a:pt x="16716" y="3309"/>
                    <a:pt x="15424" y="3971"/>
                  </a:cubicBezTo>
                  <a:cubicBezTo>
                    <a:pt x="14121" y="4728"/>
                    <a:pt x="13774" y="5400"/>
                    <a:pt x="13407" y="6104"/>
                  </a:cubicBezTo>
                  <a:cubicBezTo>
                    <a:pt x="13112" y="6682"/>
                    <a:pt x="12797" y="7291"/>
                    <a:pt x="11883" y="8027"/>
                  </a:cubicBezTo>
                  <a:cubicBezTo>
                    <a:pt x="10958" y="8825"/>
                    <a:pt x="10265" y="8993"/>
                    <a:pt x="9519" y="9172"/>
                  </a:cubicBezTo>
                  <a:cubicBezTo>
                    <a:pt x="8731" y="9351"/>
                    <a:pt x="7922" y="9540"/>
                    <a:pt x="6882" y="10569"/>
                  </a:cubicBezTo>
                  <a:cubicBezTo>
                    <a:pt x="5863" y="11672"/>
                    <a:pt x="5779" y="12513"/>
                    <a:pt x="5684" y="13406"/>
                  </a:cubicBezTo>
                  <a:cubicBezTo>
                    <a:pt x="5611" y="14152"/>
                    <a:pt x="5537" y="14919"/>
                    <a:pt x="4864" y="15907"/>
                  </a:cubicBezTo>
                  <a:cubicBezTo>
                    <a:pt x="4224" y="16968"/>
                    <a:pt x="3561" y="17241"/>
                    <a:pt x="2868" y="17535"/>
                  </a:cubicBezTo>
                  <a:cubicBezTo>
                    <a:pt x="2122" y="17850"/>
                    <a:pt x="1345" y="18176"/>
                    <a:pt x="652" y="19489"/>
                  </a:cubicBezTo>
                  <a:cubicBezTo>
                    <a:pt x="0" y="20876"/>
                    <a:pt x="220" y="21885"/>
                    <a:pt x="430" y="22862"/>
                  </a:cubicBezTo>
                  <a:cubicBezTo>
                    <a:pt x="609" y="23703"/>
                    <a:pt x="799" y="24586"/>
                    <a:pt x="451" y="25772"/>
                  </a:cubicBezTo>
                  <a:cubicBezTo>
                    <a:pt x="441" y="25825"/>
                    <a:pt x="451" y="25877"/>
                    <a:pt x="483" y="25919"/>
                  </a:cubicBezTo>
                  <a:cubicBezTo>
                    <a:pt x="510" y="25956"/>
                    <a:pt x="554" y="25985"/>
                    <a:pt x="606" y="25985"/>
                  </a:cubicBezTo>
                  <a:cubicBezTo>
                    <a:pt x="614" y="25985"/>
                    <a:pt x="622" y="25984"/>
                    <a:pt x="631" y="25982"/>
                  </a:cubicBezTo>
                  <a:cubicBezTo>
                    <a:pt x="735" y="25976"/>
                    <a:pt x="836" y="25973"/>
                    <a:pt x="934" y="25973"/>
                  </a:cubicBezTo>
                  <a:cubicBezTo>
                    <a:pt x="1998" y="25973"/>
                    <a:pt x="2745" y="26318"/>
                    <a:pt x="3456" y="26645"/>
                  </a:cubicBezTo>
                  <a:cubicBezTo>
                    <a:pt x="4140" y="26960"/>
                    <a:pt x="4833" y="27285"/>
                    <a:pt x="5779" y="27285"/>
                  </a:cubicBezTo>
                  <a:cubicBezTo>
                    <a:pt x="6094" y="27285"/>
                    <a:pt x="6430" y="27254"/>
                    <a:pt x="6798" y="27170"/>
                  </a:cubicBezTo>
                  <a:cubicBezTo>
                    <a:pt x="8226" y="26781"/>
                    <a:pt x="8721" y="26098"/>
                    <a:pt x="9193" y="25436"/>
                  </a:cubicBezTo>
                  <a:cubicBezTo>
                    <a:pt x="9624" y="24817"/>
                    <a:pt x="10045" y="24238"/>
                    <a:pt x="11221" y="23839"/>
                  </a:cubicBezTo>
                  <a:cubicBezTo>
                    <a:pt x="11865" y="23588"/>
                    <a:pt x="12395" y="23515"/>
                    <a:pt x="12873" y="23515"/>
                  </a:cubicBezTo>
                  <a:cubicBezTo>
                    <a:pt x="13213" y="23515"/>
                    <a:pt x="13527" y="23552"/>
                    <a:pt x="13837" y="23587"/>
                  </a:cubicBezTo>
                  <a:cubicBezTo>
                    <a:pt x="14149" y="23624"/>
                    <a:pt x="14455" y="23660"/>
                    <a:pt x="14776" y="23660"/>
                  </a:cubicBezTo>
                  <a:cubicBezTo>
                    <a:pt x="15374" y="23660"/>
                    <a:pt x="16026" y="23533"/>
                    <a:pt x="16874" y="23041"/>
                  </a:cubicBezTo>
                  <a:cubicBezTo>
                    <a:pt x="18093" y="22263"/>
                    <a:pt x="18460" y="21507"/>
                    <a:pt x="18817" y="20782"/>
                  </a:cubicBezTo>
                  <a:cubicBezTo>
                    <a:pt x="19143" y="20099"/>
                    <a:pt x="19459" y="19447"/>
                    <a:pt x="20456" y="18723"/>
                  </a:cubicBezTo>
                  <a:cubicBezTo>
                    <a:pt x="21360" y="17997"/>
                    <a:pt x="22022" y="17829"/>
                    <a:pt x="22653" y="17661"/>
                  </a:cubicBezTo>
                  <a:cubicBezTo>
                    <a:pt x="23419" y="17462"/>
                    <a:pt x="24145" y="17273"/>
                    <a:pt x="25174" y="16159"/>
                  </a:cubicBezTo>
                  <a:cubicBezTo>
                    <a:pt x="26109" y="15045"/>
                    <a:pt x="26351" y="14257"/>
                    <a:pt x="26582" y="13490"/>
                  </a:cubicBezTo>
                  <a:cubicBezTo>
                    <a:pt x="26781" y="12807"/>
                    <a:pt x="26991" y="12093"/>
                    <a:pt x="27738" y="11105"/>
                  </a:cubicBezTo>
                  <a:cubicBezTo>
                    <a:pt x="28378" y="10149"/>
                    <a:pt x="28852" y="9750"/>
                    <a:pt x="29314" y="9361"/>
                  </a:cubicBezTo>
                  <a:cubicBezTo>
                    <a:pt x="29891" y="8888"/>
                    <a:pt x="30438" y="8436"/>
                    <a:pt x="31110" y="7007"/>
                  </a:cubicBezTo>
                  <a:cubicBezTo>
                    <a:pt x="31698" y="5589"/>
                    <a:pt x="31888" y="4486"/>
                    <a:pt x="32077" y="3320"/>
                  </a:cubicBezTo>
                  <a:cubicBezTo>
                    <a:pt x="32245" y="2384"/>
                    <a:pt x="32403" y="1408"/>
                    <a:pt x="32802" y="241"/>
                  </a:cubicBezTo>
                  <a:cubicBezTo>
                    <a:pt x="32823" y="189"/>
                    <a:pt x="32812" y="126"/>
                    <a:pt x="32781" y="84"/>
                  </a:cubicBezTo>
                  <a:cubicBezTo>
                    <a:pt x="32739" y="42"/>
                    <a:pt x="32686" y="21"/>
                    <a:pt x="32634" y="21"/>
                  </a:cubicBezTo>
                  <a:cubicBezTo>
                    <a:pt x="32052" y="85"/>
                    <a:pt x="31525" y="107"/>
                    <a:pt x="31030" y="107"/>
                  </a:cubicBezTo>
                  <a:cubicBezTo>
                    <a:pt x="30479" y="107"/>
                    <a:pt x="29969" y="80"/>
                    <a:pt x="29471" y="52"/>
                  </a:cubicBezTo>
                  <a:cubicBezTo>
                    <a:pt x="28971" y="25"/>
                    <a:pt x="28484" y="1"/>
                    <a:pt x="27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6" name="Google Shape;2456;p76"/>
          <p:cNvSpPr txBox="1">
            <a:spLocks noGrp="1"/>
          </p:cNvSpPr>
          <p:nvPr>
            <p:ph type="title"/>
          </p:nvPr>
        </p:nvSpPr>
        <p:spPr>
          <a:xfrm>
            <a:off x="720000" y="943600"/>
            <a:ext cx="3602226" cy="1260000"/>
          </a:xfrm>
          <a:prstGeom prst="rect">
            <a:avLst/>
          </a:prstGeom>
        </p:spPr>
        <p:txBody>
          <a:bodyPr spcFirstLastPara="1" wrap="square" lIns="91425" tIns="91425" rIns="457200" bIns="91425" anchor="ctr" anchorCtr="0">
            <a:noAutofit/>
          </a:bodyPr>
          <a:lstStyle/>
          <a:p>
            <a:pPr marL="0" lvl="0" indent="0" algn="just" rtl="0">
              <a:spcBef>
                <a:spcPts val="0"/>
              </a:spcBef>
              <a:spcAft>
                <a:spcPts val="0"/>
              </a:spcAft>
              <a:buNone/>
            </a:pPr>
            <a:r>
              <a:rPr lang="en-ID" dirty="0"/>
              <a:t>Data Cleaning</a:t>
            </a:r>
            <a:endParaRPr dirty="0"/>
          </a:p>
        </p:txBody>
      </p:sp>
      <p:sp>
        <p:nvSpPr>
          <p:cNvPr id="2457" name="Google Shape;2457;p76"/>
          <p:cNvSpPr txBox="1">
            <a:spLocks noGrp="1"/>
          </p:cNvSpPr>
          <p:nvPr>
            <p:ph type="body" idx="1"/>
          </p:nvPr>
        </p:nvSpPr>
        <p:spPr>
          <a:xfrm>
            <a:off x="719999" y="2203600"/>
            <a:ext cx="3500836" cy="1379400"/>
          </a:xfrm>
          <a:prstGeom prst="rect">
            <a:avLst/>
          </a:prstGeom>
        </p:spPr>
        <p:txBody>
          <a:bodyPr spcFirstLastPara="1" wrap="square" lIns="91425" tIns="91425" rIns="91425" bIns="91425" anchor="t" anchorCtr="0">
            <a:noAutofit/>
          </a:bodyPr>
          <a:lstStyle/>
          <a:p>
            <a:pPr marL="0" lvl="0" indent="0" algn="just">
              <a:buNone/>
            </a:pPr>
            <a:r>
              <a:rPr lang="en-US" dirty="0"/>
              <a:t>At this stage, the following steps are performed: </a:t>
            </a:r>
          </a:p>
          <a:p>
            <a:pPr marL="285750" indent="-285750" algn="just"/>
            <a:r>
              <a:rPr lang="en-US" dirty="0"/>
              <a:t>Checking for missing values.</a:t>
            </a:r>
          </a:p>
          <a:p>
            <a:pPr marL="285750" indent="-285750" algn="just"/>
            <a:r>
              <a:rPr lang="en-US" dirty="0"/>
              <a:t>Checking for duplicate data. </a:t>
            </a:r>
          </a:p>
          <a:p>
            <a:pPr marL="0" lvl="0" indent="0" algn="just">
              <a:buNone/>
            </a:pPr>
            <a:endParaRPr lang="en-US" dirty="0"/>
          </a:p>
          <a:p>
            <a:pPr marL="0" lvl="0" indent="0" algn="just">
              <a:buNone/>
            </a:pPr>
            <a:r>
              <a:rPr lang="en-US" dirty="0"/>
              <a:t>The data we are processing is free from missing values and duplicate data.</a:t>
            </a:r>
            <a:endParaRPr dirty="0"/>
          </a:p>
        </p:txBody>
      </p:sp>
      <p:grpSp>
        <p:nvGrpSpPr>
          <p:cNvPr id="2462" name="Google Shape;2462;p76"/>
          <p:cNvGrpSpPr/>
          <p:nvPr/>
        </p:nvGrpSpPr>
        <p:grpSpPr>
          <a:xfrm>
            <a:off x="363017" y="696030"/>
            <a:ext cx="8228463" cy="3412533"/>
            <a:chOff x="363017" y="696030"/>
            <a:chExt cx="8228463" cy="3412533"/>
          </a:xfrm>
        </p:grpSpPr>
        <p:grpSp>
          <p:nvGrpSpPr>
            <p:cNvPr id="2463" name="Google Shape;2463;p76"/>
            <p:cNvGrpSpPr/>
            <p:nvPr/>
          </p:nvGrpSpPr>
          <p:grpSpPr>
            <a:xfrm>
              <a:off x="363017" y="696030"/>
              <a:ext cx="4485831" cy="3412533"/>
              <a:chOff x="363017" y="696030"/>
              <a:chExt cx="4485831" cy="3412533"/>
            </a:xfrm>
          </p:grpSpPr>
          <p:sp>
            <p:nvSpPr>
              <p:cNvPr id="2464" name="Google Shape;2464;p76"/>
              <p:cNvSpPr/>
              <p:nvPr/>
            </p:nvSpPr>
            <p:spPr>
              <a:xfrm>
                <a:off x="4272696" y="31179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6"/>
              <p:cNvSpPr/>
              <p:nvPr/>
            </p:nvSpPr>
            <p:spPr>
              <a:xfrm>
                <a:off x="4558768" y="177875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6"/>
              <p:cNvSpPr/>
              <p:nvPr/>
            </p:nvSpPr>
            <p:spPr>
              <a:xfrm>
                <a:off x="383798" y="39670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6"/>
              <p:cNvSpPr/>
              <p:nvPr/>
            </p:nvSpPr>
            <p:spPr>
              <a:xfrm>
                <a:off x="363017" y="6960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8" name="Google Shape;2468;p76"/>
              <p:cNvGrpSpPr/>
              <p:nvPr/>
            </p:nvGrpSpPr>
            <p:grpSpPr>
              <a:xfrm>
                <a:off x="3584696" y="4008755"/>
                <a:ext cx="99806" cy="99809"/>
                <a:chOff x="3688596" y="3879680"/>
                <a:chExt cx="99806" cy="99809"/>
              </a:xfrm>
            </p:grpSpPr>
            <p:sp>
              <p:nvSpPr>
                <p:cNvPr id="2469" name="Google Shape;2469;p7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1" name="Google Shape;2471;p76"/>
              <p:cNvSpPr/>
              <p:nvPr/>
            </p:nvSpPr>
            <p:spPr>
              <a:xfrm flipH="1">
                <a:off x="3342865" y="18658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6"/>
              <p:cNvSpPr/>
              <p:nvPr/>
            </p:nvSpPr>
            <p:spPr>
              <a:xfrm>
                <a:off x="4706351" y="7956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3" name="Google Shape;2473;p76"/>
            <p:cNvSpPr/>
            <p:nvPr/>
          </p:nvSpPr>
          <p:spPr>
            <a:xfrm>
              <a:off x="7919073" y="94359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4" name="Google Shape;2474;p76"/>
            <p:cNvGrpSpPr/>
            <p:nvPr/>
          </p:nvGrpSpPr>
          <p:grpSpPr>
            <a:xfrm>
              <a:off x="7991746" y="2275980"/>
              <a:ext cx="99806" cy="99809"/>
              <a:chOff x="3688596" y="3879680"/>
              <a:chExt cx="99806" cy="99809"/>
            </a:xfrm>
          </p:grpSpPr>
          <p:sp>
            <p:nvSpPr>
              <p:cNvPr id="2475" name="Google Shape;2475;p7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50264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90" name="Google Shape;2790;p79"/>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Exploratory Data Analysis</a:t>
            </a:r>
            <a:endParaRPr dirty="0"/>
          </a:p>
        </p:txBody>
      </p:sp>
      <p:sp>
        <p:nvSpPr>
          <p:cNvPr id="36" name="Google Shape;2457;p76">
            <a:extLst>
              <a:ext uri="{FF2B5EF4-FFF2-40B4-BE49-F238E27FC236}">
                <a16:creationId xmlns:a16="http://schemas.microsoft.com/office/drawing/2014/main" id="{0CDBA402-702A-4C8D-9ACA-B32D534E0B00}"/>
              </a:ext>
            </a:extLst>
          </p:cNvPr>
          <p:cNvSpPr txBox="1">
            <a:spLocks/>
          </p:cNvSpPr>
          <p:nvPr/>
        </p:nvSpPr>
        <p:spPr>
          <a:xfrm>
            <a:off x="720000" y="1200150"/>
            <a:ext cx="7204800" cy="2382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indent="0" algn="l"/>
            <a:r>
              <a:rPr lang="en-US" dirty="0"/>
              <a:t>In the Exploratory Data Analysis (EDA) phase, we perform the following tasks:</a:t>
            </a:r>
          </a:p>
          <a:p>
            <a:pPr marL="0" indent="0" algn="l"/>
            <a:endParaRPr lang="en-US" dirty="0"/>
          </a:p>
          <a:p>
            <a:pPr marL="285750" indent="-285750" algn="l">
              <a:buFont typeface="Arial" panose="020B0604020202020204" pitchFamily="34" charset="0"/>
              <a:buChar char="•"/>
            </a:pPr>
            <a:r>
              <a:rPr lang="en-US" b="1" dirty="0"/>
              <a:t>Statistical Summary:</a:t>
            </a:r>
            <a:r>
              <a:rPr lang="en-US" dirty="0"/>
              <a:t> Obtain descriptive statistics to understand the central tendency and spread of data.</a:t>
            </a:r>
          </a:p>
          <a:p>
            <a:pPr marL="285750" indent="-285750" algn="l">
              <a:buFont typeface="Arial" panose="020B0604020202020204" pitchFamily="34" charset="0"/>
              <a:buChar char="•"/>
            </a:pPr>
            <a:r>
              <a:rPr lang="en-US" b="1" dirty="0"/>
              <a:t>Data Visualization:</a:t>
            </a:r>
            <a:r>
              <a:rPr lang="en-US" dirty="0"/>
              <a:t> Create plots and charts to visualize the distribution of data, relationships between variables, and potential patterns or trends.</a:t>
            </a:r>
          </a:p>
          <a:p>
            <a:pPr marL="285750" indent="-285750" algn="l">
              <a:buFont typeface="Arial" panose="020B0604020202020204" pitchFamily="34" charset="0"/>
              <a:buChar char="•"/>
            </a:pPr>
            <a:r>
              <a:rPr lang="en-US" b="1" dirty="0"/>
              <a:t>Outlier Detection:</a:t>
            </a:r>
            <a:r>
              <a:rPr lang="en-US" dirty="0"/>
              <a:t> We identify and handle outliers that may affect the model's performance.</a:t>
            </a:r>
          </a:p>
          <a:p>
            <a:pPr marL="285750" indent="-285750" algn="l">
              <a:buFont typeface="Arial" panose="020B0604020202020204" pitchFamily="34" charset="0"/>
              <a:buChar char="•"/>
            </a:pPr>
            <a:r>
              <a:rPr lang="en-US" b="1" dirty="0"/>
              <a:t>Identify Correlations:</a:t>
            </a:r>
            <a:r>
              <a:rPr lang="en-US" dirty="0"/>
              <a:t> Check for correlations between variables and assess their impact on the target variable.</a:t>
            </a:r>
          </a:p>
          <a:p>
            <a:pPr marL="0" indent="0" algn="l"/>
            <a:endParaRPr lang="en-US" dirty="0"/>
          </a:p>
        </p:txBody>
      </p:sp>
    </p:spTree>
    <p:extLst>
      <p:ext uri="{BB962C8B-B14F-4D97-AF65-F5344CB8AC3E}">
        <p14:creationId xmlns:p14="http://schemas.microsoft.com/office/powerpoint/2010/main" val="1073543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90" name="Google Shape;2790;p79"/>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Data </a:t>
            </a:r>
            <a:r>
              <a:rPr lang="en-ID" dirty="0" err="1"/>
              <a:t>Preprocessing</a:t>
            </a:r>
            <a:endParaRPr dirty="0"/>
          </a:p>
        </p:txBody>
      </p:sp>
      <p:sp>
        <p:nvSpPr>
          <p:cNvPr id="36" name="Google Shape;2457;p76">
            <a:extLst>
              <a:ext uri="{FF2B5EF4-FFF2-40B4-BE49-F238E27FC236}">
                <a16:creationId xmlns:a16="http://schemas.microsoft.com/office/drawing/2014/main" id="{0CDBA402-702A-4C8D-9ACA-B32D534E0B00}"/>
              </a:ext>
            </a:extLst>
          </p:cNvPr>
          <p:cNvSpPr txBox="1">
            <a:spLocks/>
          </p:cNvSpPr>
          <p:nvPr/>
        </p:nvSpPr>
        <p:spPr>
          <a:xfrm>
            <a:off x="720000" y="1060450"/>
            <a:ext cx="7204800" cy="2382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indent="0" algn="l"/>
            <a:r>
              <a:rPr lang="en-US" dirty="0"/>
              <a:t>In the Data Preprocessing stage, we perform the following tasks:</a:t>
            </a:r>
          </a:p>
          <a:p>
            <a:pPr marL="285750" indent="-285750" algn="l">
              <a:buFont typeface="Arial" panose="020B0604020202020204" pitchFamily="34" charset="0"/>
              <a:buChar char="•"/>
            </a:pPr>
            <a:r>
              <a:rPr lang="en-US" b="1" dirty="0"/>
              <a:t>Feature Selection:</a:t>
            </a:r>
            <a:r>
              <a:rPr lang="en-US" dirty="0"/>
              <a:t> We select relevant features or perform dimensionality reduction to reduce the number of features while preserving important information.</a:t>
            </a:r>
          </a:p>
          <a:p>
            <a:pPr marL="285750" indent="-285750" algn="l">
              <a:buFont typeface="Arial" panose="020B0604020202020204" pitchFamily="34" charset="0"/>
              <a:buChar char="•"/>
            </a:pPr>
            <a:r>
              <a:rPr lang="en-US" b="1" dirty="0"/>
              <a:t>Handling Outliers(optional):</a:t>
            </a:r>
            <a:r>
              <a:rPr lang="en-US" dirty="0"/>
              <a:t> We identify and handle outliers that may adversely affect the model's performance.</a:t>
            </a:r>
          </a:p>
          <a:p>
            <a:pPr marL="285750" indent="-285750" algn="l">
              <a:buFont typeface="Arial" panose="020B0604020202020204" pitchFamily="34" charset="0"/>
              <a:buChar char="•"/>
            </a:pPr>
            <a:r>
              <a:rPr lang="en-US" b="1" dirty="0"/>
              <a:t>Encoding Categorical Variables:</a:t>
            </a:r>
            <a:r>
              <a:rPr lang="en-US" dirty="0"/>
              <a:t> We convert categorical variables into numerical representations using techniques like one-hot encoding or label encoding.</a:t>
            </a:r>
          </a:p>
          <a:p>
            <a:pPr marL="285750" indent="-285750" algn="l">
              <a:buFont typeface="Arial" panose="020B0604020202020204" pitchFamily="34" charset="0"/>
              <a:buChar char="•"/>
            </a:pPr>
            <a:r>
              <a:rPr lang="en-US" b="1" dirty="0"/>
              <a:t>Feature Scaling:</a:t>
            </a:r>
            <a:r>
              <a:rPr lang="en-US" dirty="0"/>
              <a:t> We scale numerical features to bring them to a similar scale, often using techniques like standardization or normalization.</a:t>
            </a:r>
          </a:p>
          <a:p>
            <a:pPr marL="285750" indent="-285750" algn="l">
              <a:buFont typeface="Arial" panose="020B0604020202020204" pitchFamily="34" charset="0"/>
              <a:buChar char="•"/>
            </a:pPr>
            <a:r>
              <a:rPr lang="en-US" b="1" dirty="0"/>
              <a:t>Handling Imbalanced Data(optional):</a:t>
            </a:r>
            <a:r>
              <a:rPr lang="en-US" dirty="0"/>
              <a:t> For imbalanced datasets (unequal class distribution), we apply techniques like oversampling, </a:t>
            </a:r>
            <a:r>
              <a:rPr lang="en-US" dirty="0" err="1"/>
              <a:t>undersampling</a:t>
            </a:r>
            <a:r>
              <a:rPr lang="en-US" dirty="0"/>
              <a:t>, or using class weights to address the imbalance.</a:t>
            </a:r>
          </a:p>
          <a:p>
            <a:pPr marL="285750" indent="-285750" algn="l">
              <a:buFont typeface="Arial" panose="020B0604020202020204" pitchFamily="34" charset="0"/>
              <a:buChar char="•"/>
            </a:pPr>
            <a:r>
              <a:rPr lang="en-US" b="1" dirty="0"/>
              <a:t>Train-Test Split:</a:t>
            </a:r>
            <a:r>
              <a:rPr lang="en-US" dirty="0"/>
              <a:t> We split the dataset into training and testing sets to evaluate the model's performance on unseen data.</a:t>
            </a:r>
          </a:p>
        </p:txBody>
      </p:sp>
    </p:spTree>
    <p:extLst>
      <p:ext uri="{BB962C8B-B14F-4D97-AF65-F5344CB8AC3E}">
        <p14:creationId xmlns:p14="http://schemas.microsoft.com/office/powerpoint/2010/main" val="3941301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90" name="Google Shape;2790;p79"/>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ID" dirty="0"/>
              <a:t>Machine Learning</a:t>
            </a:r>
            <a:endParaRPr dirty="0"/>
          </a:p>
        </p:txBody>
      </p:sp>
      <p:sp>
        <p:nvSpPr>
          <p:cNvPr id="36" name="Google Shape;2457;p76">
            <a:extLst>
              <a:ext uri="{FF2B5EF4-FFF2-40B4-BE49-F238E27FC236}">
                <a16:creationId xmlns:a16="http://schemas.microsoft.com/office/drawing/2014/main" id="{0CDBA402-702A-4C8D-9ACA-B32D534E0B00}"/>
              </a:ext>
            </a:extLst>
          </p:cNvPr>
          <p:cNvSpPr txBox="1">
            <a:spLocks/>
          </p:cNvSpPr>
          <p:nvPr/>
        </p:nvSpPr>
        <p:spPr>
          <a:xfrm>
            <a:off x="720000" y="1200150"/>
            <a:ext cx="7204800" cy="2382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indent="0" algn="just"/>
            <a:r>
              <a:rPr lang="en-US" dirty="0"/>
              <a:t>Modeling in machine learning is the process of developing and training a model based on data to understand patterns or relationships among features (independent variables) and the target (dependent variable). The primary goal of modeling is to create a model that can make accurate predictions on unseen data. we do the following briefly:</a:t>
            </a:r>
          </a:p>
          <a:p>
            <a:pPr marL="0" indent="0" algn="l"/>
            <a:endParaRPr lang="en-US" dirty="0"/>
          </a:p>
          <a:p>
            <a:pPr marL="285750" indent="-285750" algn="l">
              <a:buFont typeface="Arial" panose="020B0604020202020204" pitchFamily="34" charset="0"/>
              <a:buChar char="•"/>
            </a:pPr>
            <a:r>
              <a:rPr lang="en-US" b="1" dirty="0"/>
              <a:t>Model Selection</a:t>
            </a:r>
          </a:p>
          <a:p>
            <a:pPr marL="285750" indent="-285750" algn="l">
              <a:buFont typeface="Arial" panose="020B0604020202020204" pitchFamily="34" charset="0"/>
              <a:buChar char="•"/>
            </a:pPr>
            <a:r>
              <a:rPr lang="en-US" b="1" dirty="0"/>
              <a:t>Model Training</a:t>
            </a:r>
          </a:p>
          <a:p>
            <a:pPr marL="285750" indent="-285750" algn="l">
              <a:buFont typeface="Arial" panose="020B0604020202020204" pitchFamily="34" charset="0"/>
              <a:buChar char="•"/>
            </a:pPr>
            <a:r>
              <a:rPr lang="en-US" b="1" dirty="0"/>
              <a:t>Model Evaluation</a:t>
            </a:r>
          </a:p>
          <a:p>
            <a:pPr marL="285750" indent="-285750" algn="l">
              <a:buFont typeface="Arial" panose="020B0604020202020204" pitchFamily="34" charset="0"/>
              <a:buChar char="•"/>
            </a:pPr>
            <a:r>
              <a:rPr lang="en-US" b="1" dirty="0"/>
              <a:t>Model Validation</a:t>
            </a:r>
          </a:p>
          <a:p>
            <a:pPr marL="285750" indent="-285750" algn="l">
              <a:buFont typeface="Arial" panose="020B0604020202020204" pitchFamily="34" charset="0"/>
              <a:buChar char="•"/>
            </a:pPr>
            <a:r>
              <a:rPr lang="en-US" b="1" dirty="0"/>
              <a:t>Hyperparameter Tuning</a:t>
            </a:r>
          </a:p>
          <a:p>
            <a:pPr marL="285750" indent="-285750" algn="l">
              <a:buFont typeface="Arial" panose="020B0604020202020204" pitchFamily="34" charset="0"/>
              <a:buChar char="•"/>
            </a:pPr>
            <a:r>
              <a:rPr lang="en-US" b="1" dirty="0"/>
              <a:t>Model Testing</a:t>
            </a:r>
          </a:p>
          <a:p>
            <a:pPr marL="285750" indent="-285750" algn="l">
              <a:buFont typeface="Arial" panose="020B0604020202020204" pitchFamily="34" charset="0"/>
              <a:buChar char="•"/>
            </a:pPr>
            <a:r>
              <a:rPr lang="en-US" b="1" dirty="0"/>
              <a:t>Model Deployment</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3609943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896" name="Google Shape;2896;p81"/>
          <p:cNvSpPr txBox="1">
            <a:spLocks noGrp="1"/>
          </p:cNvSpPr>
          <p:nvPr>
            <p:ph type="subTitle" idx="4"/>
          </p:nvPr>
        </p:nvSpPr>
        <p:spPr>
          <a:xfrm>
            <a:off x="4893674" y="3401768"/>
            <a:ext cx="3530326" cy="644700"/>
          </a:xfrm>
          <a:prstGeom prst="rect">
            <a:avLst/>
          </a:prstGeom>
        </p:spPr>
        <p:txBody>
          <a:bodyPr spcFirstLastPara="1" wrap="square" lIns="91425" tIns="91425" rIns="91425" bIns="91425" anchor="t" anchorCtr="0">
            <a:noAutofit/>
          </a:bodyPr>
          <a:lstStyle/>
          <a:p>
            <a:pPr marL="0" lvl="0" indent="0" algn="l"/>
            <a:r>
              <a:rPr lang="en-US" dirty="0"/>
              <a:t>It can be observed that the number of loyal users is significantly higher compared to churned users.</a:t>
            </a:r>
            <a:endParaRPr dirty="0"/>
          </a:p>
        </p:txBody>
      </p:sp>
      <p:sp>
        <p:nvSpPr>
          <p:cNvPr id="2897" name="Google Shape;2897;p8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Customer Churn</a:t>
            </a:r>
            <a:endParaRPr dirty="0"/>
          </a:p>
        </p:txBody>
      </p:sp>
      <p:grpSp>
        <p:nvGrpSpPr>
          <p:cNvPr id="2900" name="Google Shape;2900;p81"/>
          <p:cNvGrpSpPr/>
          <p:nvPr/>
        </p:nvGrpSpPr>
        <p:grpSpPr>
          <a:xfrm>
            <a:off x="719989" y="1572932"/>
            <a:ext cx="2801090" cy="2166098"/>
            <a:chOff x="719989" y="1572932"/>
            <a:chExt cx="2801090" cy="2166098"/>
          </a:xfrm>
        </p:grpSpPr>
        <p:grpSp>
          <p:nvGrpSpPr>
            <p:cNvPr id="2901" name="Google Shape;2901;p81"/>
            <p:cNvGrpSpPr/>
            <p:nvPr/>
          </p:nvGrpSpPr>
          <p:grpSpPr>
            <a:xfrm>
              <a:off x="1541195" y="2452067"/>
              <a:ext cx="1979884" cy="1286961"/>
              <a:chOff x="3028945" y="2612942"/>
              <a:chExt cx="1979884" cy="1286961"/>
            </a:xfrm>
          </p:grpSpPr>
          <p:grpSp>
            <p:nvGrpSpPr>
              <p:cNvPr id="2902" name="Google Shape;2902;p81"/>
              <p:cNvGrpSpPr/>
              <p:nvPr/>
            </p:nvGrpSpPr>
            <p:grpSpPr>
              <a:xfrm>
                <a:off x="3048248" y="2612942"/>
                <a:ext cx="1960580" cy="1159377"/>
                <a:chOff x="4923200" y="1561363"/>
                <a:chExt cx="975025" cy="576575"/>
              </a:xfrm>
            </p:grpSpPr>
            <p:sp>
              <p:nvSpPr>
                <p:cNvPr id="2903" name="Google Shape;2903;p8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8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8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8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8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8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8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8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8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8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8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8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8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8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8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8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8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8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8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8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8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8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8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8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8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8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8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8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8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8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8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8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8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8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8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8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8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8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8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8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8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8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8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8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8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81"/>
              <p:cNvGrpSpPr/>
              <p:nvPr/>
            </p:nvGrpSpPr>
            <p:grpSpPr>
              <a:xfrm>
                <a:off x="3028945" y="2740526"/>
                <a:ext cx="1960580" cy="1159377"/>
                <a:chOff x="4923200" y="1561363"/>
                <a:chExt cx="975025" cy="576575"/>
              </a:xfrm>
            </p:grpSpPr>
            <p:sp>
              <p:nvSpPr>
                <p:cNvPr id="2949" name="Google Shape;2949;p8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8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8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8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8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8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8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8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8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8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8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8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8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8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8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8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8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8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8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8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8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8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8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8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8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8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8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8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8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8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8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8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8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8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8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8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8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8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8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8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8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8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94" name="Google Shape;2994;p81"/>
            <p:cNvGrpSpPr/>
            <p:nvPr/>
          </p:nvGrpSpPr>
          <p:grpSpPr>
            <a:xfrm>
              <a:off x="719989" y="2067150"/>
              <a:ext cx="1945283" cy="1671880"/>
              <a:chOff x="1455055" y="2629044"/>
              <a:chExt cx="1395068" cy="1198910"/>
            </a:xfrm>
          </p:grpSpPr>
          <p:sp>
            <p:nvSpPr>
              <p:cNvPr id="2995" name="Google Shape;2995;p81"/>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81"/>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81"/>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1"/>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81"/>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81"/>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1"/>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81"/>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81"/>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81"/>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81"/>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81"/>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81"/>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81"/>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81"/>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81"/>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81"/>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81"/>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81"/>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81"/>
            <p:cNvGrpSpPr/>
            <p:nvPr/>
          </p:nvGrpSpPr>
          <p:grpSpPr>
            <a:xfrm>
              <a:off x="2665276" y="1572932"/>
              <a:ext cx="287348" cy="414740"/>
              <a:chOff x="3428826" y="1231820"/>
              <a:chExt cx="287348" cy="414740"/>
            </a:xfrm>
          </p:grpSpPr>
          <p:sp>
            <p:nvSpPr>
              <p:cNvPr id="3015" name="Google Shape;3015;p81"/>
              <p:cNvSpPr/>
              <p:nvPr/>
            </p:nvSpPr>
            <p:spPr>
              <a:xfrm>
                <a:off x="3437637" y="1240667"/>
                <a:ext cx="269725" cy="269689"/>
              </a:xfrm>
              <a:custGeom>
                <a:avLst/>
                <a:gdLst/>
                <a:ahLst/>
                <a:cxnLst/>
                <a:rect l="l" t="t" r="r" b="b"/>
                <a:pathLst>
                  <a:path w="7408" h="7407" extrusionOk="0">
                    <a:moveTo>
                      <a:pt x="3709" y="0"/>
                    </a:moveTo>
                    <a:cubicBezTo>
                      <a:pt x="3100" y="0"/>
                      <a:pt x="2617" y="483"/>
                      <a:pt x="2617" y="1093"/>
                    </a:cubicBezTo>
                    <a:lnTo>
                      <a:pt x="2617" y="2606"/>
                    </a:lnTo>
                    <a:lnTo>
                      <a:pt x="1094" y="2606"/>
                    </a:lnTo>
                    <a:cubicBezTo>
                      <a:pt x="484" y="2606"/>
                      <a:pt x="1" y="3099"/>
                      <a:pt x="1" y="3698"/>
                    </a:cubicBezTo>
                    <a:cubicBezTo>
                      <a:pt x="1" y="4308"/>
                      <a:pt x="484" y="4791"/>
                      <a:pt x="1094" y="4791"/>
                    </a:cubicBezTo>
                    <a:lnTo>
                      <a:pt x="2617" y="4791"/>
                    </a:lnTo>
                    <a:lnTo>
                      <a:pt x="2617" y="6314"/>
                    </a:lnTo>
                    <a:cubicBezTo>
                      <a:pt x="2617" y="6924"/>
                      <a:pt x="3100" y="7407"/>
                      <a:pt x="3709" y="7407"/>
                    </a:cubicBezTo>
                    <a:cubicBezTo>
                      <a:pt x="4309" y="7407"/>
                      <a:pt x="4802" y="6924"/>
                      <a:pt x="4802" y="6314"/>
                    </a:cubicBezTo>
                    <a:lnTo>
                      <a:pt x="4802" y="4791"/>
                    </a:lnTo>
                    <a:lnTo>
                      <a:pt x="6315" y="4791"/>
                    </a:lnTo>
                    <a:cubicBezTo>
                      <a:pt x="6924" y="4791"/>
                      <a:pt x="7408" y="4308"/>
                      <a:pt x="7408" y="3698"/>
                    </a:cubicBezTo>
                    <a:cubicBezTo>
                      <a:pt x="7408" y="3099"/>
                      <a:pt x="6924" y="2606"/>
                      <a:pt x="6315" y="2606"/>
                    </a:cubicBezTo>
                    <a:lnTo>
                      <a:pt x="4802" y="2606"/>
                    </a:lnTo>
                    <a:lnTo>
                      <a:pt x="4802" y="1093"/>
                    </a:lnTo>
                    <a:cubicBezTo>
                      <a:pt x="4802" y="483"/>
                      <a:pt x="4309" y="0"/>
                      <a:pt x="3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81"/>
              <p:cNvSpPr/>
              <p:nvPr/>
            </p:nvSpPr>
            <p:spPr>
              <a:xfrm>
                <a:off x="3428826" y="1231820"/>
                <a:ext cx="287348" cy="286984"/>
              </a:xfrm>
              <a:custGeom>
                <a:avLst/>
                <a:gdLst/>
                <a:ahLst/>
                <a:cxnLst/>
                <a:rect l="l" t="t" r="r" b="b"/>
                <a:pathLst>
                  <a:path w="7892" h="7882" extrusionOk="0">
                    <a:moveTo>
                      <a:pt x="3951" y="474"/>
                    </a:moveTo>
                    <a:cubicBezTo>
                      <a:pt x="4425" y="474"/>
                      <a:pt x="4803" y="863"/>
                      <a:pt x="4803" y="1336"/>
                    </a:cubicBezTo>
                    <a:lnTo>
                      <a:pt x="4803" y="2849"/>
                    </a:lnTo>
                    <a:cubicBezTo>
                      <a:pt x="4803" y="2985"/>
                      <a:pt x="4908" y="3090"/>
                      <a:pt x="5044" y="3090"/>
                    </a:cubicBezTo>
                    <a:lnTo>
                      <a:pt x="6557" y="3090"/>
                    </a:lnTo>
                    <a:cubicBezTo>
                      <a:pt x="7030" y="3090"/>
                      <a:pt x="7419" y="3468"/>
                      <a:pt x="7419" y="3941"/>
                    </a:cubicBezTo>
                    <a:cubicBezTo>
                      <a:pt x="7419" y="4414"/>
                      <a:pt x="7030" y="4803"/>
                      <a:pt x="6557" y="4803"/>
                    </a:cubicBezTo>
                    <a:lnTo>
                      <a:pt x="5044" y="4803"/>
                    </a:lnTo>
                    <a:cubicBezTo>
                      <a:pt x="4908" y="4803"/>
                      <a:pt x="4803" y="4908"/>
                      <a:pt x="4803" y="5034"/>
                    </a:cubicBezTo>
                    <a:lnTo>
                      <a:pt x="4803" y="6557"/>
                    </a:lnTo>
                    <a:cubicBezTo>
                      <a:pt x="4803" y="7030"/>
                      <a:pt x="4425" y="7419"/>
                      <a:pt x="3951" y="7419"/>
                    </a:cubicBezTo>
                    <a:cubicBezTo>
                      <a:pt x="3479" y="7419"/>
                      <a:pt x="3090" y="7030"/>
                      <a:pt x="3090" y="6557"/>
                    </a:cubicBezTo>
                    <a:lnTo>
                      <a:pt x="3090" y="5034"/>
                    </a:lnTo>
                    <a:cubicBezTo>
                      <a:pt x="3090" y="4908"/>
                      <a:pt x="2985" y="4803"/>
                      <a:pt x="2859" y="4803"/>
                    </a:cubicBezTo>
                    <a:lnTo>
                      <a:pt x="1336" y="4803"/>
                    </a:lnTo>
                    <a:cubicBezTo>
                      <a:pt x="862" y="4803"/>
                      <a:pt x="474" y="4414"/>
                      <a:pt x="474" y="3941"/>
                    </a:cubicBezTo>
                    <a:cubicBezTo>
                      <a:pt x="474" y="3468"/>
                      <a:pt x="862" y="3090"/>
                      <a:pt x="1336" y="3090"/>
                    </a:cubicBezTo>
                    <a:lnTo>
                      <a:pt x="2859" y="3090"/>
                    </a:lnTo>
                    <a:cubicBezTo>
                      <a:pt x="2985" y="3090"/>
                      <a:pt x="3090" y="2985"/>
                      <a:pt x="3090" y="2849"/>
                    </a:cubicBezTo>
                    <a:lnTo>
                      <a:pt x="3090" y="1336"/>
                    </a:lnTo>
                    <a:cubicBezTo>
                      <a:pt x="3090" y="863"/>
                      <a:pt x="3479" y="474"/>
                      <a:pt x="3951" y="474"/>
                    </a:cubicBezTo>
                    <a:close/>
                    <a:moveTo>
                      <a:pt x="3951" y="1"/>
                    </a:moveTo>
                    <a:cubicBezTo>
                      <a:pt x="3216" y="1"/>
                      <a:pt x="2617" y="600"/>
                      <a:pt x="2617" y="1336"/>
                    </a:cubicBezTo>
                    <a:lnTo>
                      <a:pt x="2617" y="2618"/>
                    </a:lnTo>
                    <a:lnTo>
                      <a:pt x="1336" y="2618"/>
                    </a:lnTo>
                    <a:cubicBezTo>
                      <a:pt x="600" y="2618"/>
                      <a:pt x="1" y="3216"/>
                      <a:pt x="1" y="3941"/>
                    </a:cubicBezTo>
                    <a:cubicBezTo>
                      <a:pt x="1" y="4677"/>
                      <a:pt x="600" y="5275"/>
                      <a:pt x="1336" y="5275"/>
                    </a:cubicBezTo>
                    <a:lnTo>
                      <a:pt x="2617" y="5275"/>
                    </a:lnTo>
                    <a:lnTo>
                      <a:pt x="2617" y="6557"/>
                    </a:lnTo>
                    <a:cubicBezTo>
                      <a:pt x="2617" y="7293"/>
                      <a:pt x="3216" y="7881"/>
                      <a:pt x="3951" y="7881"/>
                    </a:cubicBezTo>
                    <a:cubicBezTo>
                      <a:pt x="4677" y="7881"/>
                      <a:pt x="5275" y="7293"/>
                      <a:pt x="5275" y="6557"/>
                    </a:cubicBezTo>
                    <a:lnTo>
                      <a:pt x="5275" y="5275"/>
                    </a:lnTo>
                    <a:lnTo>
                      <a:pt x="6557" y="5275"/>
                    </a:lnTo>
                    <a:cubicBezTo>
                      <a:pt x="7293" y="5275"/>
                      <a:pt x="7892" y="4677"/>
                      <a:pt x="7892" y="3941"/>
                    </a:cubicBezTo>
                    <a:cubicBezTo>
                      <a:pt x="7892" y="3216"/>
                      <a:pt x="7293" y="2618"/>
                      <a:pt x="6557" y="2618"/>
                    </a:cubicBezTo>
                    <a:lnTo>
                      <a:pt x="5275" y="2618"/>
                    </a:lnTo>
                    <a:lnTo>
                      <a:pt x="5275" y="1336"/>
                    </a:lnTo>
                    <a:cubicBezTo>
                      <a:pt x="5275" y="600"/>
                      <a:pt x="4677" y="1"/>
                      <a:pt x="39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81"/>
              <p:cNvSpPr/>
              <p:nvPr/>
            </p:nvSpPr>
            <p:spPr>
              <a:xfrm>
                <a:off x="3437637" y="1558520"/>
                <a:ext cx="269725" cy="79265"/>
              </a:xfrm>
              <a:custGeom>
                <a:avLst/>
                <a:gdLst/>
                <a:ahLst/>
                <a:cxnLst/>
                <a:rect l="l" t="t" r="r" b="b"/>
                <a:pathLst>
                  <a:path w="7408" h="2177" extrusionOk="0">
                    <a:moveTo>
                      <a:pt x="1094" y="1"/>
                    </a:moveTo>
                    <a:cubicBezTo>
                      <a:pt x="484" y="1"/>
                      <a:pt x="1" y="484"/>
                      <a:pt x="1" y="1083"/>
                    </a:cubicBezTo>
                    <a:cubicBezTo>
                      <a:pt x="1" y="1693"/>
                      <a:pt x="484" y="2176"/>
                      <a:pt x="1094" y="2176"/>
                    </a:cubicBezTo>
                    <a:lnTo>
                      <a:pt x="6315" y="2176"/>
                    </a:lnTo>
                    <a:cubicBezTo>
                      <a:pt x="6924" y="2176"/>
                      <a:pt x="7408" y="1693"/>
                      <a:pt x="7408" y="1083"/>
                    </a:cubicBezTo>
                    <a:cubicBezTo>
                      <a:pt x="7408" y="484"/>
                      <a:pt x="6924" y="1"/>
                      <a:pt x="63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81"/>
              <p:cNvSpPr/>
              <p:nvPr/>
            </p:nvSpPr>
            <p:spPr>
              <a:xfrm>
                <a:off x="3428826" y="1549746"/>
                <a:ext cx="287348" cy="96814"/>
              </a:xfrm>
              <a:custGeom>
                <a:avLst/>
                <a:gdLst/>
                <a:ahLst/>
                <a:cxnLst/>
                <a:rect l="l" t="t" r="r" b="b"/>
                <a:pathLst>
                  <a:path w="7892" h="2659" extrusionOk="0">
                    <a:moveTo>
                      <a:pt x="6557" y="473"/>
                    </a:moveTo>
                    <a:cubicBezTo>
                      <a:pt x="7030" y="473"/>
                      <a:pt x="7419" y="851"/>
                      <a:pt x="7419" y="1324"/>
                    </a:cubicBezTo>
                    <a:cubicBezTo>
                      <a:pt x="7419" y="1797"/>
                      <a:pt x="7030" y="2186"/>
                      <a:pt x="6557" y="2186"/>
                    </a:cubicBezTo>
                    <a:lnTo>
                      <a:pt x="1336" y="2186"/>
                    </a:lnTo>
                    <a:cubicBezTo>
                      <a:pt x="862" y="2186"/>
                      <a:pt x="474" y="1797"/>
                      <a:pt x="474" y="1324"/>
                    </a:cubicBezTo>
                    <a:cubicBezTo>
                      <a:pt x="474" y="851"/>
                      <a:pt x="862" y="473"/>
                      <a:pt x="1336" y="473"/>
                    </a:cubicBezTo>
                    <a:close/>
                    <a:moveTo>
                      <a:pt x="1336" y="0"/>
                    </a:moveTo>
                    <a:cubicBezTo>
                      <a:pt x="600" y="0"/>
                      <a:pt x="1" y="599"/>
                      <a:pt x="1" y="1324"/>
                    </a:cubicBezTo>
                    <a:cubicBezTo>
                      <a:pt x="1" y="2060"/>
                      <a:pt x="600" y="2658"/>
                      <a:pt x="1336" y="2658"/>
                    </a:cubicBezTo>
                    <a:lnTo>
                      <a:pt x="6557" y="2658"/>
                    </a:lnTo>
                    <a:cubicBezTo>
                      <a:pt x="7293" y="2658"/>
                      <a:pt x="7892" y="2060"/>
                      <a:pt x="7892" y="1324"/>
                    </a:cubicBezTo>
                    <a:cubicBezTo>
                      <a:pt x="7892" y="599"/>
                      <a:pt x="7293" y="0"/>
                      <a:pt x="6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 name="Picture 8">
            <a:extLst>
              <a:ext uri="{FF2B5EF4-FFF2-40B4-BE49-F238E27FC236}">
                <a16:creationId xmlns:a16="http://schemas.microsoft.com/office/drawing/2014/main" id="{D4D71309-B0E5-4947-993D-7CAECF609A38}"/>
              </a:ext>
            </a:extLst>
          </p:cNvPr>
          <p:cNvPicPr>
            <a:picLocks noChangeAspect="1"/>
          </p:cNvPicPr>
          <p:nvPr/>
        </p:nvPicPr>
        <p:blipFill>
          <a:blip r:embed="rId3"/>
          <a:stretch>
            <a:fillRect/>
          </a:stretch>
        </p:blipFill>
        <p:spPr>
          <a:xfrm>
            <a:off x="4620089" y="911381"/>
            <a:ext cx="3566274" cy="2242163"/>
          </a:xfrm>
          <a:prstGeom prst="rect">
            <a:avLst/>
          </a:prstGeom>
        </p:spPr>
      </p:pic>
      <p:pic>
        <p:nvPicPr>
          <p:cNvPr id="11" name="Picture 10">
            <a:extLst>
              <a:ext uri="{FF2B5EF4-FFF2-40B4-BE49-F238E27FC236}">
                <a16:creationId xmlns:a16="http://schemas.microsoft.com/office/drawing/2014/main" id="{615A7B14-C2FF-4605-891D-F05046598753}"/>
              </a:ext>
            </a:extLst>
          </p:cNvPr>
          <p:cNvPicPr>
            <a:picLocks noChangeAspect="1"/>
          </p:cNvPicPr>
          <p:nvPr/>
        </p:nvPicPr>
        <p:blipFill>
          <a:blip r:embed="rId4"/>
          <a:stretch>
            <a:fillRect/>
          </a:stretch>
        </p:blipFill>
        <p:spPr>
          <a:xfrm>
            <a:off x="7006534" y="1161738"/>
            <a:ext cx="800212" cy="37152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896" name="Google Shape;2896;p81"/>
          <p:cNvSpPr txBox="1">
            <a:spLocks noGrp="1"/>
          </p:cNvSpPr>
          <p:nvPr>
            <p:ph type="subTitle" idx="4"/>
          </p:nvPr>
        </p:nvSpPr>
        <p:spPr>
          <a:xfrm>
            <a:off x="3213630" y="3401768"/>
            <a:ext cx="5812800" cy="644700"/>
          </a:xfrm>
          <a:prstGeom prst="rect">
            <a:avLst/>
          </a:prstGeom>
        </p:spPr>
        <p:txBody>
          <a:bodyPr spcFirstLastPara="1" wrap="square" lIns="91425" tIns="91425" rIns="91425" bIns="91425" anchor="t" anchorCtr="0">
            <a:noAutofit/>
          </a:bodyPr>
          <a:lstStyle/>
          <a:p>
            <a:pPr marL="0" lvl="0" indent="0" algn="just"/>
            <a:r>
              <a:rPr lang="en-US" dirty="0"/>
              <a:t>It appears that churned customers are mostly elderly individuals, indicating that the product may not be suitable for them. Therefore, the </a:t>
            </a:r>
            <a:r>
              <a:rPr lang="en-US" b="1" dirty="0"/>
              <a:t>recommendation</a:t>
            </a:r>
            <a:r>
              <a:rPr lang="en-US" dirty="0"/>
              <a:t> is to customize our product to better suit their needs.</a:t>
            </a:r>
            <a:endParaRPr dirty="0"/>
          </a:p>
        </p:txBody>
      </p:sp>
      <p:sp>
        <p:nvSpPr>
          <p:cNvPr id="2897" name="Google Shape;2897;p8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Age of Customer</a:t>
            </a:r>
            <a:endParaRPr dirty="0"/>
          </a:p>
        </p:txBody>
      </p:sp>
      <p:grpSp>
        <p:nvGrpSpPr>
          <p:cNvPr id="2900" name="Google Shape;2900;p81"/>
          <p:cNvGrpSpPr/>
          <p:nvPr/>
        </p:nvGrpSpPr>
        <p:grpSpPr>
          <a:xfrm>
            <a:off x="719989" y="1572932"/>
            <a:ext cx="2801090" cy="2166098"/>
            <a:chOff x="719989" y="1572932"/>
            <a:chExt cx="2801090" cy="2166098"/>
          </a:xfrm>
        </p:grpSpPr>
        <p:grpSp>
          <p:nvGrpSpPr>
            <p:cNvPr id="2901" name="Google Shape;2901;p81"/>
            <p:cNvGrpSpPr/>
            <p:nvPr/>
          </p:nvGrpSpPr>
          <p:grpSpPr>
            <a:xfrm>
              <a:off x="1541195" y="2452067"/>
              <a:ext cx="1979884" cy="1286961"/>
              <a:chOff x="3028945" y="2612942"/>
              <a:chExt cx="1979884" cy="1286961"/>
            </a:xfrm>
          </p:grpSpPr>
          <p:grpSp>
            <p:nvGrpSpPr>
              <p:cNvPr id="2902" name="Google Shape;2902;p81"/>
              <p:cNvGrpSpPr/>
              <p:nvPr/>
            </p:nvGrpSpPr>
            <p:grpSpPr>
              <a:xfrm>
                <a:off x="3048248" y="2612942"/>
                <a:ext cx="1960580" cy="1159377"/>
                <a:chOff x="4923200" y="1561363"/>
                <a:chExt cx="975025" cy="576575"/>
              </a:xfrm>
            </p:grpSpPr>
            <p:sp>
              <p:nvSpPr>
                <p:cNvPr id="2903" name="Google Shape;2903;p8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8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8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8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8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8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8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8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8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8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8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8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8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8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8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8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8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8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8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8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8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8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8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8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8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8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8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8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8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8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8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8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8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8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8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8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8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8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8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8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8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8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8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8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8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81"/>
              <p:cNvGrpSpPr/>
              <p:nvPr/>
            </p:nvGrpSpPr>
            <p:grpSpPr>
              <a:xfrm>
                <a:off x="3028945" y="2740526"/>
                <a:ext cx="1960580" cy="1159377"/>
                <a:chOff x="4923200" y="1561363"/>
                <a:chExt cx="975025" cy="576575"/>
              </a:xfrm>
            </p:grpSpPr>
            <p:sp>
              <p:nvSpPr>
                <p:cNvPr id="2949" name="Google Shape;2949;p8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8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8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8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8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8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8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8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8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8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8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8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8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8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8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8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8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8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8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8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8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8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8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8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8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8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8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8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8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8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8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8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8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8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8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8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8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8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8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8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8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8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94" name="Google Shape;2994;p81"/>
            <p:cNvGrpSpPr/>
            <p:nvPr/>
          </p:nvGrpSpPr>
          <p:grpSpPr>
            <a:xfrm>
              <a:off x="719989" y="2067150"/>
              <a:ext cx="1945283" cy="1671880"/>
              <a:chOff x="1455055" y="2629044"/>
              <a:chExt cx="1395068" cy="1198910"/>
            </a:xfrm>
          </p:grpSpPr>
          <p:sp>
            <p:nvSpPr>
              <p:cNvPr id="2995" name="Google Shape;2995;p81"/>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81"/>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81"/>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1"/>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81"/>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81"/>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1"/>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81"/>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81"/>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81"/>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81"/>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81"/>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81"/>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81"/>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81"/>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81"/>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81"/>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81"/>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81"/>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81"/>
            <p:cNvGrpSpPr/>
            <p:nvPr/>
          </p:nvGrpSpPr>
          <p:grpSpPr>
            <a:xfrm>
              <a:off x="2665276" y="1572932"/>
              <a:ext cx="287348" cy="414740"/>
              <a:chOff x="3428826" y="1231820"/>
              <a:chExt cx="287348" cy="414740"/>
            </a:xfrm>
          </p:grpSpPr>
          <p:sp>
            <p:nvSpPr>
              <p:cNvPr id="3015" name="Google Shape;3015;p81"/>
              <p:cNvSpPr/>
              <p:nvPr/>
            </p:nvSpPr>
            <p:spPr>
              <a:xfrm>
                <a:off x="3437637" y="1240667"/>
                <a:ext cx="269725" cy="269689"/>
              </a:xfrm>
              <a:custGeom>
                <a:avLst/>
                <a:gdLst/>
                <a:ahLst/>
                <a:cxnLst/>
                <a:rect l="l" t="t" r="r" b="b"/>
                <a:pathLst>
                  <a:path w="7408" h="7407" extrusionOk="0">
                    <a:moveTo>
                      <a:pt x="3709" y="0"/>
                    </a:moveTo>
                    <a:cubicBezTo>
                      <a:pt x="3100" y="0"/>
                      <a:pt x="2617" y="483"/>
                      <a:pt x="2617" y="1093"/>
                    </a:cubicBezTo>
                    <a:lnTo>
                      <a:pt x="2617" y="2606"/>
                    </a:lnTo>
                    <a:lnTo>
                      <a:pt x="1094" y="2606"/>
                    </a:lnTo>
                    <a:cubicBezTo>
                      <a:pt x="484" y="2606"/>
                      <a:pt x="1" y="3099"/>
                      <a:pt x="1" y="3698"/>
                    </a:cubicBezTo>
                    <a:cubicBezTo>
                      <a:pt x="1" y="4308"/>
                      <a:pt x="484" y="4791"/>
                      <a:pt x="1094" y="4791"/>
                    </a:cubicBezTo>
                    <a:lnTo>
                      <a:pt x="2617" y="4791"/>
                    </a:lnTo>
                    <a:lnTo>
                      <a:pt x="2617" y="6314"/>
                    </a:lnTo>
                    <a:cubicBezTo>
                      <a:pt x="2617" y="6924"/>
                      <a:pt x="3100" y="7407"/>
                      <a:pt x="3709" y="7407"/>
                    </a:cubicBezTo>
                    <a:cubicBezTo>
                      <a:pt x="4309" y="7407"/>
                      <a:pt x="4802" y="6924"/>
                      <a:pt x="4802" y="6314"/>
                    </a:cubicBezTo>
                    <a:lnTo>
                      <a:pt x="4802" y="4791"/>
                    </a:lnTo>
                    <a:lnTo>
                      <a:pt x="6315" y="4791"/>
                    </a:lnTo>
                    <a:cubicBezTo>
                      <a:pt x="6924" y="4791"/>
                      <a:pt x="7408" y="4308"/>
                      <a:pt x="7408" y="3698"/>
                    </a:cubicBezTo>
                    <a:cubicBezTo>
                      <a:pt x="7408" y="3099"/>
                      <a:pt x="6924" y="2606"/>
                      <a:pt x="6315" y="2606"/>
                    </a:cubicBezTo>
                    <a:lnTo>
                      <a:pt x="4802" y="2606"/>
                    </a:lnTo>
                    <a:lnTo>
                      <a:pt x="4802" y="1093"/>
                    </a:lnTo>
                    <a:cubicBezTo>
                      <a:pt x="4802" y="483"/>
                      <a:pt x="4309" y="0"/>
                      <a:pt x="3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81"/>
              <p:cNvSpPr/>
              <p:nvPr/>
            </p:nvSpPr>
            <p:spPr>
              <a:xfrm>
                <a:off x="3428826" y="1231820"/>
                <a:ext cx="287348" cy="286984"/>
              </a:xfrm>
              <a:custGeom>
                <a:avLst/>
                <a:gdLst/>
                <a:ahLst/>
                <a:cxnLst/>
                <a:rect l="l" t="t" r="r" b="b"/>
                <a:pathLst>
                  <a:path w="7892" h="7882" extrusionOk="0">
                    <a:moveTo>
                      <a:pt x="3951" y="474"/>
                    </a:moveTo>
                    <a:cubicBezTo>
                      <a:pt x="4425" y="474"/>
                      <a:pt x="4803" y="863"/>
                      <a:pt x="4803" y="1336"/>
                    </a:cubicBezTo>
                    <a:lnTo>
                      <a:pt x="4803" y="2849"/>
                    </a:lnTo>
                    <a:cubicBezTo>
                      <a:pt x="4803" y="2985"/>
                      <a:pt x="4908" y="3090"/>
                      <a:pt x="5044" y="3090"/>
                    </a:cubicBezTo>
                    <a:lnTo>
                      <a:pt x="6557" y="3090"/>
                    </a:lnTo>
                    <a:cubicBezTo>
                      <a:pt x="7030" y="3090"/>
                      <a:pt x="7419" y="3468"/>
                      <a:pt x="7419" y="3941"/>
                    </a:cubicBezTo>
                    <a:cubicBezTo>
                      <a:pt x="7419" y="4414"/>
                      <a:pt x="7030" y="4803"/>
                      <a:pt x="6557" y="4803"/>
                    </a:cubicBezTo>
                    <a:lnTo>
                      <a:pt x="5044" y="4803"/>
                    </a:lnTo>
                    <a:cubicBezTo>
                      <a:pt x="4908" y="4803"/>
                      <a:pt x="4803" y="4908"/>
                      <a:pt x="4803" y="5034"/>
                    </a:cubicBezTo>
                    <a:lnTo>
                      <a:pt x="4803" y="6557"/>
                    </a:lnTo>
                    <a:cubicBezTo>
                      <a:pt x="4803" y="7030"/>
                      <a:pt x="4425" y="7419"/>
                      <a:pt x="3951" y="7419"/>
                    </a:cubicBezTo>
                    <a:cubicBezTo>
                      <a:pt x="3479" y="7419"/>
                      <a:pt x="3090" y="7030"/>
                      <a:pt x="3090" y="6557"/>
                    </a:cubicBezTo>
                    <a:lnTo>
                      <a:pt x="3090" y="5034"/>
                    </a:lnTo>
                    <a:cubicBezTo>
                      <a:pt x="3090" y="4908"/>
                      <a:pt x="2985" y="4803"/>
                      <a:pt x="2859" y="4803"/>
                    </a:cubicBezTo>
                    <a:lnTo>
                      <a:pt x="1336" y="4803"/>
                    </a:lnTo>
                    <a:cubicBezTo>
                      <a:pt x="862" y="4803"/>
                      <a:pt x="474" y="4414"/>
                      <a:pt x="474" y="3941"/>
                    </a:cubicBezTo>
                    <a:cubicBezTo>
                      <a:pt x="474" y="3468"/>
                      <a:pt x="862" y="3090"/>
                      <a:pt x="1336" y="3090"/>
                    </a:cubicBezTo>
                    <a:lnTo>
                      <a:pt x="2859" y="3090"/>
                    </a:lnTo>
                    <a:cubicBezTo>
                      <a:pt x="2985" y="3090"/>
                      <a:pt x="3090" y="2985"/>
                      <a:pt x="3090" y="2849"/>
                    </a:cubicBezTo>
                    <a:lnTo>
                      <a:pt x="3090" y="1336"/>
                    </a:lnTo>
                    <a:cubicBezTo>
                      <a:pt x="3090" y="863"/>
                      <a:pt x="3479" y="474"/>
                      <a:pt x="3951" y="474"/>
                    </a:cubicBezTo>
                    <a:close/>
                    <a:moveTo>
                      <a:pt x="3951" y="1"/>
                    </a:moveTo>
                    <a:cubicBezTo>
                      <a:pt x="3216" y="1"/>
                      <a:pt x="2617" y="600"/>
                      <a:pt x="2617" y="1336"/>
                    </a:cubicBezTo>
                    <a:lnTo>
                      <a:pt x="2617" y="2618"/>
                    </a:lnTo>
                    <a:lnTo>
                      <a:pt x="1336" y="2618"/>
                    </a:lnTo>
                    <a:cubicBezTo>
                      <a:pt x="600" y="2618"/>
                      <a:pt x="1" y="3216"/>
                      <a:pt x="1" y="3941"/>
                    </a:cubicBezTo>
                    <a:cubicBezTo>
                      <a:pt x="1" y="4677"/>
                      <a:pt x="600" y="5275"/>
                      <a:pt x="1336" y="5275"/>
                    </a:cubicBezTo>
                    <a:lnTo>
                      <a:pt x="2617" y="5275"/>
                    </a:lnTo>
                    <a:lnTo>
                      <a:pt x="2617" y="6557"/>
                    </a:lnTo>
                    <a:cubicBezTo>
                      <a:pt x="2617" y="7293"/>
                      <a:pt x="3216" y="7881"/>
                      <a:pt x="3951" y="7881"/>
                    </a:cubicBezTo>
                    <a:cubicBezTo>
                      <a:pt x="4677" y="7881"/>
                      <a:pt x="5275" y="7293"/>
                      <a:pt x="5275" y="6557"/>
                    </a:cubicBezTo>
                    <a:lnTo>
                      <a:pt x="5275" y="5275"/>
                    </a:lnTo>
                    <a:lnTo>
                      <a:pt x="6557" y="5275"/>
                    </a:lnTo>
                    <a:cubicBezTo>
                      <a:pt x="7293" y="5275"/>
                      <a:pt x="7892" y="4677"/>
                      <a:pt x="7892" y="3941"/>
                    </a:cubicBezTo>
                    <a:cubicBezTo>
                      <a:pt x="7892" y="3216"/>
                      <a:pt x="7293" y="2618"/>
                      <a:pt x="6557" y="2618"/>
                    </a:cubicBezTo>
                    <a:lnTo>
                      <a:pt x="5275" y="2618"/>
                    </a:lnTo>
                    <a:lnTo>
                      <a:pt x="5275" y="1336"/>
                    </a:lnTo>
                    <a:cubicBezTo>
                      <a:pt x="5275" y="600"/>
                      <a:pt x="4677" y="1"/>
                      <a:pt x="39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81"/>
              <p:cNvSpPr/>
              <p:nvPr/>
            </p:nvSpPr>
            <p:spPr>
              <a:xfrm>
                <a:off x="3437637" y="1558520"/>
                <a:ext cx="269725" cy="79265"/>
              </a:xfrm>
              <a:custGeom>
                <a:avLst/>
                <a:gdLst/>
                <a:ahLst/>
                <a:cxnLst/>
                <a:rect l="l" t="t" r="r" b="b"/>
                <a:pathLst>
                  <a:path w="7408" h="2177" extrusionOk="0">
                    <a:moveTo>
                      <a:pt x="1094" y="1"/>
                    </a:moveTo>
                    <a:cubicBezTo>
                      <a:pt x="484" y="1"/>
                      <a:pt x="1" y="484"/>
                      <a:pt x="1" y="1083"/>
                    </a:cubicBezTo>
                    <a:cubicBezTo>
                      <a:pt x="1" y="1693"/>
                      <a:pt x="484" y="2176"/>
                      <a:pt x="1094" y="2176"/>
                    </a:cubicBezTo>
                    <a:lnTo>
                      <a:pt x="6315" y="2176"/>
                    </a:lnTo>
                    <a:cubicBezTo>
                      <a:pt x="6924" y="2176"/>
                      <a:pt x="7408" y="1693"/>
                      <a:pt x="7408" y="1083"/>
                    </a:cubicBezTo>
                    <a:cubicBezTo>
                      <a:pt x="7408" y="484"/>
                      <a:pt x="6924" y="1"/>
                      <a:pt x="63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81"/>
              <p:cNvSpPr/>
              <p:nvPr/>
            </p:nvSpPr>
            <p:spPr>
              <a:xfrm>
                <a:off x="3428826" y="1549746"/>
                <a:ext cx="287348" cy="96814"/>
              </a:xfrm>
              <a:custGeom>
                <a:avLst/>
                <a:gdLst/>
                <a:ahLst/>
                <a:cxnLst/>
                <a:rect l="l" t="t" r="r" b="b"/>
                <a:pathLst>
                  <a:path w="7892" h="2659" extrusionOk="0">
                    <a:moveTo>
                      <a:pt x="6557" y="473"/>
                    </a:moveTo>
                    <a:cubicBezTo>
                      <a:pt x="7030" y="473"/>
                      <a:pt x="7419" y="851"/>
                      <a:pt x="7419" y="1324"/>
                    </a:cubicBezTo>
                    <a:cubicBezTo>
                      <a:pt x="7419" y="1797"/>
                      <a:pt x="7030" y="2186"/>
                      <a:pt x="6557" y="2186"/>
                    </a:cubicBezTo>
                    <a:lnTo>
                      <a:pt x="1336" y="2186"/>
                    </a:lnTo>
                    <a:cubicBezTo>
                      <a:pt x="862" y="2186"/>
                      <a:pt x="474" y="1797"/>
                      <a:pt x="474" y="1324"/>
                    </a:cubicBezTo>
                    <a:cubicBezTo>
                      <a:pt x="474" y="851"/>
                      <a:pt x="862" y="473"/>
                      <a:pt x="1336" y="473"/>
                    </a:cubicBezTo>
                    <a:close/>
                    <a:moveTo>
                      <a:pt x="1336" y="0"/>
                    </a:moveTo>
                    <a:cubicBezTo>
                      <a:pt x="600" y="0"/>
                      <a:pt x="1" y="599"/>
                      <a:pt x="1" y="1324"/>
                    </a:cubicBezTo>
                    <a:cubicBezTo>
                      <a:pt x="1" y="2060"/>
                      <a:pt x="600" y="2658"/>
                      <a:pt x="1336" y="2658"/>
                    </a:cubicBezTo>
                    <a:lnTo>
                      <a:pt x="6557" y="2658"/>
                    </a:lnTo>
                    <a:cubicBezTo>
                      <a:pt x="7293" y="2658"/>
                      <a:pt x="7892" y="2060"/>
                      <a:pt x="7892" y="1324"/>
                    </a:cubicBezTo>
                    <a:cubicBezTo>
                      <a:pt x="7892" y="599"/>
                      <a:pt x="7293" y="0"/>
                      <a:pt x="6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 name="Picture 8">
            <a:extLst>
              <a:ext uri="{FF2B5EF4-FFF2-40B4-BE49-F238E27FC236}">
                <a16:creationId xmlns:a16="http://schemas.microsoft.com/office/drawing/2014/main" id="{D4D71309-B0E5-4947-993D-7CAECF609A38}"/>
              </a:ext>
            </a:extLst>
          </p:cNvPr>
          <p:cNvPicPr>
            <a:picLocks noChangeAspect="1"/>
          </p:cNvPicPr>
          <p:nvPr/>
        </p:nvPicPr>
        <p:blipFill>
          <a:blip r:embed="rId3"/>
          <a:stretch>
            <a:fillRect/>
          </a:stretch>
        </p:blipFill>
        <p:spPr>
          <a:xfrm>
            <a:off x="4422571" y="911381"/>
            <a:ext cx="3999041" cy="2379188"/>
          </a:xfrm>
          <a:prstGeom prst="rect">
            <a:avLst/>
          </a:prstGeom>
        </p:spPr>
      </p:pic>
      <p:sp>
        <p:nvSpPr>
          <p:cNvPr id="2" name="Oval 1">
            <a:extLst>
              <a:ext uri="{FF2B5EF4-FFF2-40B4-BE49-F238E27FC236}">
                <a16:creationId xmlns:a16="http://schemas.microsoft.com/office/drawing/2014/main" id="{4DC402CE-1747-4529-BE3A-83E9020DDFC6}"/>
              </a:ext>
            </a:extLst>
          </p:cNvPr>
          <p:cNvSpPr/>
          <p:nvPr/>
        </p:nvSpPr>
        <p:spPr>
          <a:xfrm>
            <a:off x="5788010" y="2579651"/>
            <a:ext cx="859039" cy="4529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243282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896" name="Google Shape;2896;p81"/>
          <p:cNvSpPr txBox="1">
            <a:spLocks noGrp="1"/>
          </p:cNvSpPr>
          <p:nvPr>
            <p:ph type="subTitle" idx="4"/>
          </p:nvPr>
        </p:nvSpPr>
        <p:spPr>
          <a:xfrm>
            <a:off x="4227419" y="3401768"/>
            <a:ext cx="4674917" cy="644700"/>
          </a:xfrm>
          <a:prstGeom prst="rect">
            <a:avLst/>
          </a:prstGeom>
        </p:spPr>
        <p:txBody>
          <a:bodyPr spcFirstLastPara="1" wrap="square" lIns="91425" tIns="91425" rIns="91425" bIns="91425" anchor="t" anchorCtr="0">
            <a:noAutofit/>
          </a:bodyPr>
          <a:lstStyle/>
          <a:p>
            <a:pPr marL="0" lvl="0" indent="0" algn="just"/>
            <a:r>
              <a:rPr lang="en-US" dirty="0"/>
              <a:t>It appears that churned users have low credit scores. This may be based on the company's lending policy, or a </a:t>
            </a:r>
            <a:r>
              <a:rPr lang="en-US" b="1" dirty="0"/>
              <a:t>recommendation</a:t>
            </a:r>
            <a:r>
              <a:rPr lang="en-US" dirty="0"/>
              <a:t> that can be implemented is to the company might consider creating a special program for them.</a:t>
            </a:r>
            <a:endParaRPr dirty="0"/>
          </a:p>
        </p:txBody>
      </p:sp>
      <p:sp>
        <p:nvSpPr>
          <p:cNvPr id="2897" name="Google Shape;2897;p8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Credit Score of Customer</a:t>
            </a:r>
            <a:endParaRPr dirty="0"/>
          </a:p>
        </p:txBody>
      </p:sp>
      <p:grpSp>
        <p:nvGrpSpPr>
          <p:cNvPr id="2900" name="Google Shape;2900;p81"/>
          <p:cNvGrpSpPr/>
          <p:nvPr/>
        </p:nvGrpSpPr>
        <p:grpSpPr>
          <a:xfrm>
            <a:off x="719989" y="1572932"/>
            <a:ext cx="2801090" cy="2166098"/>
            <a:chOff x="719989" y="1572932"/>
            <a:chExt cx="2801090" cy="2166098"/>
          </a:xfrm>
        </p:grpSpPr>
        <p:grpSp>
          <p:nvGrpSpPr>
            <p:cNvPr id="2901" name="Google Shape;2901;p81"/>
            <p:cNvGrpSpPr/>
            <p:nvPr/>
          </p:nvGrpSpPr>
          <p:grpSpPr>
            <a:xfrm>
              <a:off x="1541195" y="2452067"/>
              <a:ext cx="1979884" cy="1286961"/>
              <a:chOff x="3028945" y="2612942"/>
              <a:chExt cx="1979884" cy="1286961"/>
            </a:xfrm>
          </p:grpSpPr>
          <p:grpSp>
            <p:nvGrpSpPr>
              <p:cNvPr id="2902" name="Google Shape;2902;p81"/>
              <p:cNvGrpSpPr/>
              <p:nvPr/>
            </p:nvGrpSpPr>
            <p:grpSpPr>
              <a:xfrm>
                <a:off x="3048248" y="2612942"/>
                <a:ext cx="1960580" cy="1159377"/>
                <a:chOff x="4923200" y="1561363"/>
                <a:chExt cx="975025" cy="576575"/>
              </a:xfrm>
            </p:grpSpPr>
            <p:sp>
              <p:nvSpPr>
                <p:cNvPr id="2903" name="Google Shape;2903;p8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8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8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8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8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8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8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8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8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8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8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8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8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8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8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8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8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8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8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8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8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8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8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8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8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8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8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8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8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8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8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8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8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8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8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8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8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8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8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8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8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8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8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8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8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81"/>
              <p:cNvGrpSpPr/>
              <p:nvPr/>
            </p:nvGrpSpPr>
            <p:grpSpPr>
              <a:xfrm>
                <a:off x="3028945" y="2740526"/>
                <a:ext cx="1960580" cy="1159377"/>
                <a:chOff x="4923200" y="1561363"/>
                <a:chExt cx="975025" cy="576575"/>
              </a:xfrm>
            </p:grpSpPr>
            <p:sp>
              <p:nvSpPr>
                <p:cNvPr id="2949" name="Google Shape;2949;p8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8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8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8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8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8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8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8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8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8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8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8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8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8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8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8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8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8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8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8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8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8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8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8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8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8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8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8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8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8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8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8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8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8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8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8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8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8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8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8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8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8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94" name="Google Shape;2994;p81"/>
            <p:cNvGrpSpPr/>
            <p:nvPr/>
          </p:nvGrpSpPr>
          <p:grpSpPr>
            <a:xfrm>
              <a:off x="719989" y="2067150"/>
              <a:ext cx="1945283" cy="1671880"/>
              <a:chOff x="1455055" y="2629044"/>
              <a:chExt cx="1395068" cy="1198910"/>
            </a:xfrm>
          </p:grpSpPr>
          <p:sp>
            <p:nvSpPr>
              <p:cNvPr id="2995" name="Google Shape;2995;p81"/>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81"/>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81"/>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1"/>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81"/>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81"/>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1"/>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81"/>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81"/>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81"/>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81"/>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81"/>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81"/>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81"/>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81"/>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81"/>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81"/>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81"/>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81"/>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81"/>
            <p:cNvGrpSpPr/>
            <p:nvPr/>
          </p:nvGrpSpPr>
          <p:grpSpPr>
            <a:xfrm>
              <a:off x="2665276" y="1572932"/>
              <a:ext cx="287348" cy="414740"/>
              <a:chOff x="3428826" y="1231820"/>
              <a:chExt cx="287348" cy="414740"/>
            </a:xfrm>
          </p:grpSpPr>
          <p:sp>
            <p:nvSpPr>
              <p:cNvPr id="3015" name="Google Shape;3015;p81"/>
              <p:cNvSpPr/>
              <p:nvPr/>
            </p:nvSpPr>
            <p:spPr>
              <a:xfrm>
                <a:off x="3437637" y="1240667"/>
                <a:ext cx="269725" cy="269689"/>
              </a:xfrm>
              <a:custGeom>
                <a:avLst/>
                <a:gdLst/>
                <a:ahLst/>
                <a:cxnLst/>
                <a:rect l="l" t="t" r="r" b="b"/>
                <a:pathLst>
                  <a:path w="7408" h="7407" extrusionOk="0">
                    <a:moveTo>
                      <a:pt x="3709" y="0"/>
                    </a:moveTo>
                    <a:cubicBezTo>
                      <a:pt x="3100" y="0"/>
                      <a:pt x="2617" y="483"/>
                      <a:pt x="2617" y="1093"/>
                    </a:cubicBezTo>
                    <a:lnTo>
                      <a:pt x="2617" y="2606"/>
                    </a:lnTo>
                    <a:lnTo>
                      <a:pt x="1094" y="2606"/>
                    </a:lnTo>
                    <a:cubicBezTo>
                      <a:pt x="484" y="2606"/>
                      <a:pt x="1" y="3099"/>
                      <a:pt x="1" y="3698"/>
                    </a:cubicBezTo>
                    <a:cubicBezTo>
                      <a:pt x="1" y="4308"/>
                      <a:pt x="484" y="4791"/>
                      <a:pt x="1094" y="4791"/>
                    </a:cubicBezTo>
                    <a:lnTo>
                      <a:pt x="2617" y="4791"/>
                    </a:lnTo>
                    <a:lnTo>
                      <a:pt x="2617" y="6314"/>
                    </a:lnTo>
                    <a:cubicBezTo>
                      <a:pt x="2617" y="6924"/>
                      <a:pt x="3100" y="7407"/>
                      <a:pt x="3709" y="7407"/>
                    </a:cubicBezTo>
                    <a:cubicBezTo>
                      <a:pt x="4309" y="7407"/>
                      <a:pt x="4802" y="6924"/>
                      <a:pt x="4802" y="6314"/>
                    </a:cubicBezTo>
                    <a:lnTo>
                      <a:pt x="4802" y="4791"/>
                    </a:lnTo>
                    <a:lnTo>
                      <a:pt x="6315" y="4791"/>
                    </a:lnTo>
                    <a:cubicBezTo>
                      <a:pt x="6924" y="4791"/>
                      <a:pt x="7408" y="4308"/>
                      <a:pt x="7408" y="3698"/>
                    </a:cubicBezTo>
                    <a:cubicBezTo>
                      <a:pt x="7408" y="3099"/>
                      <a:pt x="6924" y="2606"/>
                      <a:pt x="6315" y="2606"/>
                    </a:cubicBezTo>
                    <a:lnTo>
                      <a:pt x="4802" y="2606"/>
                    </a:lnTo>
                    <a:lnTo>
                      <a:pt x="4802" y="1093"/>
                    </a:lnTo>
                    <a:cubicBezTo>
                      <a:pt x="4802" y="483"/>
                      <a:pt x="4309" y="0"/>
                      <a:pt x="3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81"/>
              <p:cNvSpPr/>
              <p:nvPr/>
            </p:nvSpPr>
            <p:spPr>
              <a:xfrm>
                <a:off x="3428826" y="1231820"/>
                <a:ext cx="287348" cy="286984"/>
              </a:xfrm>
              <a:custGeom>
                <a:avLst/>
                <a:gdLst/>
                <a:ahLst/>
                <a:cxnLst/>
                <a:rect l="l" t="t" r="r" b="b"/>
                <a:pathLst>
                  <a:path w="7892" h="7882" extrusionOk="0">
                    <a:moveTo>
                      <a:pt x="3951" y="474"/>
                    </a:moveTo>
                    <a:cubicBezTo>
                      <a:pt x="4425" y="474"/>
                      <a:pt x="4803" y="863"/>
                      <a:pt x="4803" y="1336"/>
                    </a:cubicBezTo>
                    <a:lnTo>
                      <a:pt x="4803" y="2849"/>
                    </a:lnTo>
                    <a:cubicBezTo>
                      <a:pt x="4803" y="2985"/>
                      <a:pt x="4908" y="3090"/>
                      <a:pt x="5044" y="3090"/>
                    </a:cubicBezTo>
                    <a:lnTo>
                      <a:pt x="6557" y="3090"/>
                    </a:lnTo>
                    <a:cubicBezTo>
                      <a:pt x="7030" y="3090"/>
                      <a:pt x="7419" y="3468"/>
                      <a:pt x="7419" y="3941"/>
                    </a:cubicBezTo>
                    <a:cubicBezTo>
                      <a:pt x="7419" y="4414"/>
                      <a:pt x="7030" y="4803"/>
                      <a:pt x="6557" y="4803"/>
                    </a:cubicBezTo>
                    <a:lnTo>
                      <a:pt x="5044" y="4803"/>
                    </a:lnTo>
                    <a:cubicBezTo>
                      <a:pt x="4908" y="4803"/>
                      <a:pt x="4803" y="4908"/>
                      <a:pt x="4803" y="5034"/>
                    </a:cubicBezTo>
                    <a:lnTo>
                      <a:pt x="4803" y="6557"/>
                    </a:lnTo>
                    <a:cubicBezTo>
                      <a:pt x="4803" y="7030"/>
                      <a:pt x="4425" y="7419"/>
                      <a:pt x="3951" y="7419"/>
                    </a:cubicBezTo>
                    <a:cubicBezTo>
                      <a:pt x="3479" y="7419"/>
                      <a:pt x="3090" y="7030"/>
                      <a:pt x="3090" y="6557"/>
                    </a:cubicBezTo>
                    <a:lnTo>
                      <a:pt x="3090" y="5034"/>
                    </a:lnTo>
                    <a:cubicBezTo>
                      <a:pt x="3090" y="4908"/>
                      <a:pt x="2985" y="4803"/>
                      <a:pt x="2859" y="4803"/>
                    </a:cubicBezTo>
                    <a:lnTo>
                      <a:pt x="1336" y="4803"/>
                    </a:lnTo>
                    <a:cubicBezTo>
                      <a:pt x="862" y="4803"/>
                      <a:pt x="474" y="4414"/>
                      <a:pt x="474" y="3941"/>
                    </a:cubicBezTo>
                    <a:cubicBezTo>
                      <a:pt x="474" y="3468"/>
                      <a:pt x="862" y="3090"/>
                      <a:pt x="1336" y="3090"/>
                    </a:cubicBezTo>
                    <a:lnTo>
                      <a:pt x="2859" y="3090"/>
                    </a:lnTo>
                    <a:cubicBezTo>
                      <a:pt x="2985" y="3090"/>
                      <a:pt x="3090" y="2985"/>
                      <a:pt x="3090" y="2849"/>
                    </a:cubicBezTo>
                    <a:lnTo>
                      <a:pt x="3090" y="1336"/>
                    </a:lnTo>
                    <a:cubicBezTo>
                      <a:pt x="3090" y="863"/>
                      <a:pt x="3479" y="474"/>
                      <a:pt x="3951" y="474"/>
                    </a:cubicBezTo>
                    <a:close/>
                    <a:moveTo>
                      <a:pt x="3951" y="1"/>
                    </a:moveTo>
                    <a:cubicBezTo>
                      <a:pt x="3216" y="1"/>
                      <a:pt x="2617" y="600"/>
                      <a:pt x="2617" y="1336"/>
                    </a:cubicBezTo>
                    <a:lnTo>
                      <a:pt x="2617" y="2618"/>
                    </a:lnTo>
                    <a:lnTo>
                      <a:pt x="1336" y="2618"/>
                    </a:lnTo>
                    <a:cubicBezTo>
                      <a:pt x="600" y="2618"/>
                      <a:pt x="1" y="3216"/>
                      <a:pt x="1" y="3941"/>
                    </a:cubicBezTo>
                    <a:cubicBezTo>
                      <a:pt x="1" y="4677"/>
                      <a:pt x="600" y="5275"/>
                      <a:pt x="1336" y="5275"/>
                    </a:cubicBezTo>
                    <a:lnTo>
                      <a:pt x="2617" y="5275"/>
                    </a:lnTo>
                    <a:lnTo>
                      <a:pt x="2617" y="6557"/>
                    </a:lnTo>
                    <a:cubicBezTo>
                      <a:pt x="2617" y="7293"/>
                      <a:pt x="3216" y="7881"/>
                      <a:pt x="3951" y="7881"/>
                    </a:cubicBezTo>
                    <a:cubicBezTo>
                      <a:pt x="4677" y="7881"/>
                      <a:pt x="5275" y="7293"/>
                      <a:pt x="5275" y="6557"/>
                    </a:cubicBezTo>
                    <a:lnTo>
                      <a:pt x="5275" y="5275"/>
                    </a:lnTo>
                    <a:lnTo>
                      <a:pt x="6557" y="5275"/>
                    </a:lnTo>
                    <a:cubicBezTo>
                      <a:pt x="7293" y="5275"/>
                      <a:pt x="7892" y="4677"/>
                      <a:pt x="7892" y="3941"/>
                    </a:cubicBezTo>
                    <a:cubicBezTo>
                      <a:pt x="7892" y="3216"/>
                      <a:pt x="7293" y="2618"/>
                      <a:pt x="6557" y="2618"/>
                    </a:cubicBezTo>
                    <a:lnTo>
                      <a:pt x="5275" y="2618"/>
                    </a:lnTo>
                    <a:lnTo>
                      <a:pt x="5275" y="1336"/>
                    </a:lnTo>
                    <a:cubicBezTo>
                      <a:pt x="5275" y="600"/>
                      <a:pt x="4677" y="1"/>
                      <a:pt x="39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81"/>
              <p:cNvSpPr/>
              <p:nvPr/>
            </p:nvSpPr>
            <p:spPr>
              <a:xfrm>
                <a:off x="3437637" y="1558520"/>
                <a:ext cx="269725" cy="79265"/>
              </a:xfrm>
              <a:custGeom>
                <a:avLst/>
                <a:gdLst/>
                <a:ahLst/>
                <a:cxnLst/>
                <a:rect l="l" t="t" r="r" b="b"/>
                <a:pathLst>
                  <a:path w="7408" h="2177" extrusionOk="0">
                    <a:moveTo>
                      <a:pt x="1094" y="1"/>
                    </a:moveTo>
                    <a:cubicBezTo>
                      <a:pt x="484" y="1"/>
                      <a:pt x="1" y="484"/>
                      <a:pt x="1" y="1083"/>
                    </a:cubicBezTo>
                    <a:cubicBezTo>
                      <a:pt x="1" y="1693"/>
                      <a:pt x="484" y="2176"/>
                      <a:pt x="1094" y="2176"/>
                    </a:cubicBezTo>
                    <a:lnTo>
                      <a:pt x="6315" y="2176"/>
                    </a:lnTo>
                    <a:cubicBezTo>
                      <a:pt x="6924" y="2176"/>
                      <a:pt x="7408" y="1693"/>
                      <a:pt x="7408" y="1083"/>
                    </a:cubicBezTo>
                    <a:cubicBezTo>
                      <a:pt x="7408" y="484"/>
                      <a:pt x="6924" y="1"/>
                      <a:pt x="63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81"/>
              <p:cNvSpPr/>
              <p:nvPr/>
            </p:nvSpPr>
            <p:spPr>
              <a:xfrm>
                <a:off x="3428826" y="1549746"/>
                <a:ext cx="287348" cy="96814"/>
              </a:xfrm>
              <a:custGeom>
                <a:avLst/>
                <a:gdLst/>
                <a:ahLst/>
                <a:cxnLst/>
                <a:rect l="l" t="t" r="r" b="b"/>
                <a:pathLst>
                  <a:path w="7892" h="2659" extrusionOk="0">
                    <a:moveTo>
                      <a:pt x="6557" y="473"/>
                    </a:moveTo>
                    <a:cubicBezTo>
                      <a:pt x="7030" y="473"/>
                      <a:pt x="7419" y="851"/>
                      <a:pt x="7419" y="1324"/>
                    </a:cubicBezTo>
                    <a:cubicBezTo>
                      <a:pt x="7419" y="1797"/>
                      <a:pt x="7030" y="2186"/>
                      <a:pt x="6557" y="2186"/>
                    </a:cubicBezTo>
                    <a:lnTo>
                      <a:pt x="1336" y="2186"/>
                    </a:lnTo>
                    <a:cubicBezTo>
                      <a:pt x="862" y="2186"/>
                      <a:pt x="474" y="1797"/>
                      <a:pt x="474" y="1324"/>
                    </a:cubicBezTo>
                    <a:cubicBezTo>
                      <a:pt x="474" y="851"/>
                      <a:pt x="862" y="473"/>
                      <a:pt x="1336" y="473"/>
                    </a:cubicBezTo>
                    <a:close/>
                    <a:moveTo>
                      <a:pt x="1336" y="0"/>
                    </a:moveTo>
                    <a:cubicBezTo>
                      <a:pt x="600" y="0"/>
                      <a:pt x="1" y="599"/>
                      <a:pt x="1" y="1324"/>
                    </a:cubicBezTo>
                    <a:cubicBezTo>
                      <a:pt x="1" y="2060"/>
                      <a:pt x="600" y="2658"/>
                      <a:pt x="1336" y="2658"/>
                    </a:cubicBezTo>
                    <a:lnTo>
                      <a:pt x="6557" y="2658"/>
                    </a:lnTo>
                    <a:cubicBezTo>
                      <a:pt x="7293" y="2658"/>
                      <a:pt x="7892" y="2060"/>
                      <a:pt x="7892" y="1324"/>
                    </a:cubicBezTo>
                    <a:cubicBezTo>
                      <a:pt x="7892" y="599"/>
                      <a:pt x="7293" y="0"/>
                      <a:pt x="6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 name="Picture 8">
            <a:extLst>
              <a:ext uri="{FF2B5EF4-FFF2-40B4-BE49-F238E27FC236}">
                <a16:creationId xmlns:a16="http://schemas.microsoft.com/office/drawing/2014/main" id="{D4D71309-B0E5-4947-993D-7CAECF609A38}"/>
              </a:ext>
            </a:extLst>
          </p:cNvPr>
          <p:cNvPicPr>
            <a:picLocks noChangeAspect="1"/>
          </p:cNvPicPr>
          <p:nvPr/>
        </p:nvPicPr>
        <p:blipFill>
          <a:blip r:embed="rId3"/>
          <a:stretch>
            <a:fillRect/>
          </a:stretch>
        </p:blipFill>
        <p:spPr>
          <a:xfrm>
            <a:off x="4893675" y="911381"/>
            <a:ext cx="3566400" cy="2379188"/>
          </a:xfrm>
          <a:prstGeom prst="rect">
            <a:avLst/>
          </a:prstGeom>
        </p:spPr>
      </p:pic>
      <p:sp>
        <p:nvSpPr>
          <p:cNvPr id="2" name="Oval 1">
            <a:extLst>
              <a:ext uri="{FF2B5EF4-FFF2-40B4-BE49-F238E27FC236}">
                <a16:creationId xmlns:a16="http://schemas.microsoft.com/office/drawing/2014/main" id="{4DC402CE-1747-4529-BE3A-83E9020DDFC6}"/>
              </a:ext>
            </a:extLst>
          </p:cNvPr>
          <p:cNvSpPr/>
          <p:nvPr/>
        </p:nvSpPr>
        <p:spPr>
          <a:xfrm>
            <a:off x="5215012" y="2857946"/>
            <a:ext cx="534469" cy="233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1754704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896" name="Google Shape;2896;p81"/>
          <p:cNvSpPr txBox="1">
            <a:spLocks noGrp="1"/>
          </p:cNvSpPr>
          <p:nvPr>
            <p:ph type="subTitle" idx="4"/>
          </p:nvPr>
        </p:nvSpPr>
        <p:spPr>
          <a:xfrm>
            <a:off x="2897881" y="3205831"/>
            <a:ext cx="6246119" cy="644700"/>
          </a:xfrm>
          <a:prstGeom prst="rect">
            <a:avLst/>
          </a:prstGeom>
        </p:spPr>
        <p:txBody>
          <a:bodyPr spcFirstLastPara="1" wrap="square" lIns="91425" tIns="91425" rIns="91425" bIns="91425" anchor="t" anchorCtr="0">
            <a:noAutofit/>
          </a:bodyPr>
          <a:lstStyle/>
          <a:p>
            <a:pPr marL="0" lvl="0" indent="0" algn="just"/>
            <a:r>
              <a:rPr lang="en-US" dirty="0"/>
              <a:t>It appears that there is a possibility of dissatisfaction among customers. There seems to be a likelihood of churn among customers who use only one of our products, and the likelihood of churn increases as they use more of our products. Therefore, a </a:t>
            </a:r>
            <a:r>
              <a:rPr lang="en-US" b="1" dirty="0"/>
              <a:t>recommendation</a:t>
            </a:r>
            <a:r>
              <a:rPr lang="en-US" dirty="0"/>
              <a:t> that can be implemented is to offer bundled product packages and optimize the products offered to improve customer satisfaction.</a:t>
            </a:r>
            <a:endParaRPr dirty="0"/>
          </a:p>
        </p:txBody>
      </p:sp>
      <p:sp>
        <p:nvSpPr>
          <p:cNvPr id="2897" name="Google Shape;2897;p8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a:t>Number of products used by each customer</a:t>
            </a:r>
            <a:endParaRPr dirty="0"/>
          </a:p>
        </p:txBody>
      </p:sp>
      <p:grpSp>
        <p:nvGrpSpPr>
          <p:cNvPr id="2900" name="Google Shape;2900;p81"/>
          <p:cNvGrpSpPr/>
          <p:nvPr/>
        </p:nvGrpSpPr>
        <p:grpSpPr>
          <a:xfrm>
            <a:off x="719989" y="1572932"/>
            <a:ext cx="2801090" cy="2166098"/>
            <a:chOff x="719989" y="1572932"/>
            <a:chExt cx="2801090" cy="2166098"/>
          </a:xfrm>
        </p:grpSpPr>
        <p:grpSp>
          <p:nvGrpSpPr>
            <p:cNvPr id="2901" name="Google Shape;2901;p81"/>
            <p:cNvGrpSpPr/>
            <p:nvPr/>
          </p:nvGrpSpPr>
          <p:grpSpPr>
            <a:xfrm>
              <a:off x="1541195" y="2452067"/>
              <a:ext cx="1979884" cy="1286961"/>
              <a:chOff x="3028945" y="2612942"/>
              <a:chExt cx="1979884" cy="1286961"/>
            </a:xfrm>
          </p:grpSpPr>
          <p:grpSp>
            <p:nvGrpSpPr>
              <p:cNvPr id="2902" name="Google Shape;2902;p81"/>
              <p:cNvGrpSpPr/>
              <p:nvPr/>
            </p:nvGrpSpPr>
            <p:grpSpPr>
              <a:xfrm>
                <a:off x="3048248" y="2612942"/>
                <a:ext cx="1960580" cy="1159377"/>
                <a:chOff x="4923200" y="1561363"/>
                <a:chExt cx="975025" cy="576575"/>
              </a:xfrm>
            </p:grpSpPr>
            <p:sp>
              <p:nvSpPr>
                <p:cNvPr id="2903" name="Google Shape;2903;p8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8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8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8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8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8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8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8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8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8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8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8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8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8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8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8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8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8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8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8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8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8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8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8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8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8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8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8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8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8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8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8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8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8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8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8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8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8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8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8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8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8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8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8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8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81"/>
              <p:cNvGrpSpPr/>
              <p:nvPr/>
            </p:nvGrpSpPr>
            <p:grpSpPr>
              <a:xfrm>
                <a:off x="3028945" y="2740526"/>
                <a:ext cx="1960580" cy="1159377"/>
                <a:chOff x="4923200" y="1561363"/>
                <a:chExt cx="975025" cy="576575"/>
              </a:xfrm>
            </p:grpSpPr>
            <p:sp>
              <p:nvSpPr>
                <p:cNvPr id="2949" name="Google Shape;2949;p8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8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8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8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8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8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8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8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8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8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8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8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8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8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8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8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8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8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8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8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8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8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8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8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8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8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8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8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8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8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8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8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8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8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8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8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8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8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8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8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8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8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94" name="Google Shape;2994;p81"/>
            <p:cNvGrpSpPr/>
            <p:nvPr/>
          </p:nvGrpSpPr>
          <p:grpSpPr>
            <a:xfrm>
              <a:off x="719989" y="2067150"/>
              <a:ext cx="1945283" cy="1671880"/>
              <a:chOff x="1455055" y="2629044"/>
              <a:chExt cx="1395068" cy="1198910"/>
            </a:xfrm>
          </p:grpSpPr>
          <p:sp>
            <p:nvSpPr>
              <p:cNvPr id="2995" name="Google Shape;2995;p81"/>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81"/>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81"/>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1"/>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81"/>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81"/>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1"/>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81"/>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81"/>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81"/>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81"/>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81"/>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81"/>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81"/>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81"/>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81"/>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81"/>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81"/>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81"/>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81"/>
            <p:cNvGrpSpPr/>
            <p:nvPr/>
          </p:nvGrpSpPr>
          <p:grpSpPr>
            <a:xfrm>
              <a:off x="2665276" y="1572932"/>
              <a:ext cx="287348" cy="414740"/>
              <a:chOff x="3428826" y="1231820"/>
              <a:chExt cx="287348" cy="414740"/>
            </a:xfrm>
          </p:grpSpPr>
          <p:sp>
            <p:nvSpPr>
              <p:cNvPr id="3015" name="Google Shape;3015;p81"/>
              <p:cNvSpPr/>
              <p:nvPr/>
            </p:nvSpPr>
            <p:spPr>
              <a:xfrm>
                <a:off x="3437637" y="1240667"/>
                <a:ext cx="269725" cy="269689"/>
              </a:xfrm>
              <a:custGeom>
                <a:avLst/>
                <a:gdLst/>
                <a:ahLst/>
                <a:cxnLst/>
                <a:rect l="l" t="t" r="r" b="b"/>
                <a:pathLst>
                  <a:path w="7408" h="7407" extrusionOk="0">
                    <a:moveTo>
                      <a:pt x="3709" y="0"/>
                    </a:moveTo>
                    <a:cubicBezTo>
                      <a:pt x="3100" y="0"/>
                      <a:pt x="2617" y="483"/>
                      <a:pt x="2617" y="1093"/>
                    </a:cubicBezTo>
                    <a:lnTo>
                      <a:pt x="2617" y="2606"/>
                    </a:lnTo>
                    <a:lnTo>
                      <a:pt x="1094" y="2606"/>
                    </a:lnTo>
                    <a:cubicBezTo>
                      <a:pt x="484" y="2606"/>
                      <a:pt x="1" y="3099"/>
                      <a:pt x="1" y="3698"/>
                    </a:cubicBezTo>
                    <a:cubicBezTo>
                      <a:pt x="1" y="4308"/>
                      <a:pt x="484" y="4791"/>
                      <a:pt x="1094" y="4791"/>
                    </a:cubicBezTo>
                    <a:lnTo>
                      <a:pt x="2617" y="4791"/>
                    </a:lnTo>
                    <a:lnTo>
                      <a:pt x="2617" y="6314"/>
                    </a:lnTo>
                    <a:cubicBezTo>
                      <a:pt x="2617" y="6924"/>
                      <a:pt x="3100" y="7407"/>
                      <a:pt x="3709" y="7407"/>
                    </a:cubicBezTo>
                    <a:cubicBezTo>
                      <a:pt x="4309" y="7407"/>
                      <a:pt x="4802" y="6924"/>
                      <a:pt x="4802" y="6314"/>
                    </a:cubicBezTo>
                    <a:lnTo>
                      <a:pt x="4802" y="4791"/>
                    </a:lnTo>
                    <a:lnTo>
                      <a:pt x="6315" y="4791"/>
                    </a:lnTo>
                    <a:cubicBezTo>
                      <a:pt x="6924" y="4791"/>
                      <a:pt x="7408" y="4308"/>
                      <a:pt x="7408" y="3698"/>
                    </a:cubicBezTo>
                    <a:cubicBezTo>
                      <a:pt x="7408" y="3099"/>
                      <a:pt x="6924" y="2606"/>
                      <a:pt x="6315" y="2606"/>
                    </a:cubicBezTo>
                    <a:lnTo>
                      <a:pt x="4802" y="2606"/>
                    </a:lnTo>
                    <a:lnTo>
                      <a:pt x="4802" y="1093"/>
                    </a:lnTo>
                    <a:cubicBezTo>
                      <a:pt x="4802" y="483"/>
                      <a:pt x="4309" y="0"/>
                      <a:pt x="3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81"/>
              <p:cNvSpPr/>
              <p:nvPr/>
            </p:nvSpPr>
            <p:spPr>
              <a:xfrm>
                <a:off x="3428826" y="1231820"/>
                <a:ext cx="287348" cy="286984"/>
              </a:xfrm>
              <a:custGeom>
                <a:avLst/>
                <a:gdLst/>
                <a:ahLst/>
                <a:cxnLst/>
                <a:rect l="l" t="t" r="r" b="b"/>
                <a:pathLst>
                  <a:path w="7892" h="7882" extrusionOk="0">
                    <a:moveTo>
                      <a:pt x="3951" y="474"/>
                    </a:moveTo>
                    <a:cubicBezTo>
                      <a:pt x="4425" y="474"/>
                      <a:pt x="4803" y="863"/>
                      <a:pt x="4803" y="1336"/>
                    </a:cubicBezTo>
                    <a:lnTo>
                      <a:pt x="4803" y="2849"/>
                    </a:lnTo>
                    <a:cubicBezTo>
                      <a:pt x="4803" y="2985"/>
                      <a:pt x="4908" y="3090"/>
                      <a:pt x="5044" y="3090"/>
                    </a:cubicBezTo>
                    <a:lnTo>
                      <a:pt x="6557" y="3090"/>
                    </a:lnTo>
                    <a:cubicBezTo>
                      <a:pt x="7030" y="3090"/>
                      <a:pt x="7419" y="3468"/>
                      <a:pt x="7419" y="3941"/>
                    </a:cubicBezTo>
                    <a:cubicBezTo>
                      <a:pt x="7419" y="4414"/>
                      <a:pt x="7030" y="4803"/>
                      <a:pt x="6557" y="4803"/>
                    </a:cubicBezTo>
                    <a:lnTo>
                      <a:pt x="5044" y="4803"/>
                    </a:lnTo>
                    <a:cubicBezTo>
                      <a:pt x="4908" y="4803"/>
                      <a:pt x="4803" y="4908"/>
                      <a:pt x="4803" y="5034"/>
                    </a:cubicBezTo>
                    <a:lnTo>
                      <a:pt x="4803" y="6557"/>
                    </a:lnTo>
                    <a:cubicBezTo>
                      <a:pt x="4803" y="7030"/>
                      <a:pt x="4425" y="7419"/>
                      <a:pt x="3951" y="7419"/>
                    </a:cubicBezTo>
                    <a:cubicBezTo>
                      <a:pt x="3479" y="7419"/>
                      <a:pt x="3090" y="7030"/>
                      <a:pt x="3090" y="6557"/>
                    </a:cubicBezTo>
                    <a:lnTo>
                      <a:pt x="3090" y="5034"/>
                    </a:lnTo>
                    <a:cubicBezTo>
                      <a:pt x="3090" y="4908"/>
                      <a:pt x="2985" y="4803"/>
                      <a:pt x="2859" y="4803"/>
                    </a:cubicBezTo>
                    <a:lnTo>
                      <a:pt x="1336" y="4803"/>
                    </a:lnTo>
                    <a:cubicBezTo>
                      <a:pt x="862" y="4803"/>
                      <a:pt x="474" y="4414"/>
                      <a:pt x="474" y="3941"/>
                    </a:cubicBezTo>
                    <a:cubicBezTo>
                      <a:pt x="474" y="3468"/>
                      <a:pt x="862" y="3090"/>
                      <a:pt x="1336" y="3090"/>
                    </a:cubicBezTo>
                    <a:lnTo>
                      <a:pt x="2859" y="3090"/>
                    </a:lnTo>
                    <a:cubicBezTo>
                      <a:pt x="2985" y="3090"/>
                      <a:pt x="3090" y="2985"/>
                      <a:pt x="3090" y="2849"/>
                    </a:cubicBezTo>
                    <a:lnTo>
                      <a:pt x="3090" y="1336"/>
                    </a:lnTo>
                    <a:cubicBezTo>
                      <a:pt x="3090" y="863"/>
                      <a:pt x="3479" y="474"/>
                      <a:pt x="3951" y="474"/>
                    </a:cubicBezTo>
                    <a:close/>
                    <a:moveTo>
                      <a:pt x="3951" y="1"/>
                    </a:moveTo>
                    <a:cubicBezTo>
                      <a:pt x="3216" y="1"/>
                      <a:pt x="2617" y="600"/>
                      <a:pt x="2617" y="1336"/>
                    </a:cubicBezTo>
                    <a:lnTo>
                      <a:pt x="2617" y="2618"/>
                    </a:lnTo>
                    <a:lnTo>
                      <a:pt x="1336" y="2618"/>
                    </a:lnTo>
                    <a:cubicBezTo>
                      <a:pt x="600" y="2618"/>
                      <a:pt x="1" y="3216"/>
                      <a:pt x="1" y="3941"/>
                    </a:cubicBezTo>
                    <a:cubicBezTo>
                      <a:pt x="1" y="4677"/>
                      <a:pt x="600" y="5275"/>
                      <a:pt x="1336" y="5275"/>
                    </a:cubicBezTo>
                    <a:lnTo>
                      <a:pt x="2617" y="5275"/>
                    </a:lnTo>
                    <a:lnTo>
                      <a:pt x="2617" y="6557"/>
                    </a:lnTo>
                    <a:cubicBezTo>
                      <a:pt x="2617" y="7293"/>
                      <a:pt x="3216" y="7881"/>
                      <a:pt x="3951" y="7881"/>
                    </a:cubicBezTo>
                    <a:cubicBezTo>
                      <a:pt x="4677" y="7881"/>
                      <a:pt x="5275" y="7293"/>
                      <a:pt x="5275" y="6557"/>
                    </a:cubicBezTo>
                    <a:lnTo>
                      <a:pt x="5275" y="5275"/>
                    </a:lnTo>
                    <a:lnTo>
                      <a:pt x="6557" y="5275"/>
                    </a:lnTo>
                    <a:cubicBezTo>
                      <a:pt x="7293" y="5275"/>
                      <a:pt x="7892" y="4677"/>
                      <a:pt x="7892" y="3941"/>
                    </a:cubicBezTo>
                    <a:cubicBezTo>
                      <a:pt x="7892" y="3216"/>
                      <a:pt x="7293" y="2618"/>
                      <a:pt x="6557" y="2618"/>
                    </a:cubicBezTo>
                    <a:lnTo>
                      <a:pt x="5275" y="2618"/>
                    </a:lnTo>
                    <a:lnTo>
                      <a:pt x="5275" y="1336"/>
                    </a:lnTo>
                    <a:cubicBezTo>
                      <a:pt x="5275" y="600"/>
                      <a:pt x="4677" y="1"/>
                      <a:pt x="39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81"/>
              <p:cNvSpPr/>
              <p:nvPr/>
            </p:nvSpPr>
            <p:spPr>
              <a:xfrm>
                <a:off x="3437637" y="1558520"/>
                <a:ext cx="269725" cy="79265"/>
              </a:xfrm>
              <a:custGeom>
                <a:avLst/>
                <a:gdLst/>
                <a:ahLst/>
                <a:cxnLst/>
                <a:rect l="l" t="t" r="r" b="b"/>
                <a:pathLst>
                  <a:path w="7408" h="2177" extrusionOk="0">
                    <a:moveTo>
                      <a:pt x="1094" y="1"/>
                    </a:moveTo>
                    <a:cubicBezTo>
                      <a:pt x="484" y="1"/>
                      <a:pt x="1" y="484"/>
                      <a:pt x="1" y="1083"/>
                    </a:cubicBezTo>
                    <a:cubicBezTo>
                      <a:pt x="1" y="1693"/>
                      <a:pt x="484" y="2176"/>
                      <a:pt x="1094" y="2176"/>
                    </a:cubicBezTo>
                    <a:lnTo>
                      <a:pt x="6315" y="2176"/>
                    </a:lnTo>
                    <a:cubicBezTo>
                      <a:pt x="6924" y="2176"/>
                      <a:pt x="7408" y="1693"/>
                      <a:pt x="7408" y="1083"/>
                    </a:cubicBezTo>
                    <a:cubicBezTo>
                      <a:pt x="7408" y="484"/>
                      <a:pt x="6924" y="1"/>
                      <a:pt x="63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81"/>
              <p:cNvSpPr/>
              <p:nvPr/>
            </p:nvSpPr>
            <p:spPr>
              <a:xfrm>
                <a:off x="3428826" y="1549746"/>
                <a:ext cx="287348" cy="96814"/>
              </a:xfrm>
              <a:custGeom>
                <a:avLst/>
                <a:gdLst/>
                <a:ahLst/>
                <a:cxnLst/>
                <a:rect l="l" t="t" r="r" b="b"/>
                <a:pathLst>
                  <a:path w="7892" h="2659" extrusionOk="0">
                    <a:moveTo>
                      <a:pt x="6557" y="473"/>
                    </a:moveTo>
                    <a:cubicBezTo>
                      <a:pt x="7030" y="473"/>
                      <a:pt x="7419" y="851"/>
                      <a:pt x="7419" y="1324"/>
                    </a:cubicBezTo>
                    <a:cubicBezTo>
                      <a:pt x="7419" y="1797"/>
                      <a:pt x="7030" y="2186"/>
                      <a:pt x="6557" y="2186"/>
                    </a:cubicBezTo>
                    <a:lnTo>
                      <a:pt x="1336" y="2186"/>
                    </a:lnTo>
                    <a:cubicBezTo>
                      <a:pt x="862" y="2186"/>
                      <a:pt x="474" y="1797"/>
                      <a:pt x="474" y="1324"/>
                    </a:cubicBezTo>
                    <a:cubicBezTo>
                      <a:pt x="474" y="851"/>
                      <a:pt x="862" y="473"/>
                      <a:pt x="1336" y="473"/>
                    </a:cubicBezTo>
                    <a:close/>
                    <a:moveTo>
                      <a:pt x="1336" y="0"/>
                    </a:moveTo>
                    <a:cubicBezTo>
                      <a:pt x="600" y="0"/>
                      <a:pt x="1" y="599"/>
                      <a:pt x="1" y="1324"/>
                    </a:cubicBezTo>
                    <a:cubicBezTo>
                      <a:pt x="1" y="2060"/>
                      <a:pt x="600" y="2658"/>
                      <a:pt x="1336" y="2658"/>
                    </a:cubicBezTo>
                    <a:lnTo>
                      <a:pt x="6557" y="2658"/>
                    </a:lnTo>
                    <a:cubicBezTo>
                      <a:pt x="7293" y="2658"/>
                      <a:pt x="7892" y="2060"/>
                      <a:pt x="7892" y="1324"/>
                    </a:cubicBezTo>
                    <a:cubicBezTo>
                      <a:pt x="7892" y="599"/>
                      <a:pt x="7293" y="0"/>
                      <a:pt x="6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 name="Picture 8">
            <a:extLst>
              <a:ext uri="{FF2B5EF4-FFF2-40B4-BE49-F238E27FC236}">
                <a16:creationId xmlns:a16="http://schemas.microsoft.com/office/drawing/2014/main" id="{D4D71309-B0E5-4947-993D-7CAECF609A38}"/>
              </a:ext>
            </a:extLst>
          </p:cNvPr>
          <p:cNvPicPr>
            <a:picLocks noChangeAspect="1"/>
          </p:cNvPicPr>
          <p:nvPr/>
        </p:nvPicPr>
        <p:blipFill>
          <a:blip r:embed="rId3"/>
          <a:stretch>
            <a:fillRect/>
          </a:stretch>
        </p:blipFill>
        <p:spPr>
          <a:xfrm>
            <a:off x="4961291" y="833006"/>
            <a:ext cx="3431168" cy="2379188"/>
          </a:xfrm>
          <a:prstGeom prst="rect">
            <a:avLst/>
          </a:prstGeom>
        </p:spPr>
      </p:pic>
      <p:sp>
        <p:nvSpPr>
          <p:cNvPr id="2" name="Oval 1">
            <a:extLst>
              <a:ext uri="{FF2B5EF4-FFF2-40B4-BE49-F238E27FC236}">
                <a16:creationId xmlns:a16="http://schemas.microsoft.com/office/drawing/2014/main" id="{4DC402CE-1747-4529-BE3A-83E9020DDFC6}"/>
              </a:ext>
            </a:extLst>
          </p:cNvPr>
          <p:cNvSpPr/>
          <p:nvPr/>
        </p:nvSpPr>
        <p:spPr>
          <a:xfrm>
            <a:off x="6827385" y="2813299"/>
            <a:ext cx="1456522" cy="3640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5" name="Oval 124">
            <a:extLst>
              <a:ext uri="{FF2B5EF4-FFF2-40B4-BE49-F238E27FC236}">
                <a16:creationId xmlns:a16="http://schemas.microsoft.com/office/drawing/2014/main" id="{82B200C9-DF08-4BC4-9301-461920F87D94}"/>
              </a:ext>
            </a:extLst>
          </p:cNvPr>
          <p:cNvSpPr/>
          <p:nvPr/>
        </p:nvSpPr>
        <p:spPr>
          <a:xfrm>
            <a:off x="5387173" y="1572932"/>
            <a:ext cx="798090" cy="1567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3147466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896" name="Google Shape;2896;p81"/>
          <p:cNvSpPr txBox="1">
            <a:spLocks noGrp="1"/>
          </p:cNvSpPr>
          <p:nvPr>
            <p:ph type="subTitle" idx="4"/>
          </p:nvPr>
        </p:nvSpPr>
        <p:spPr>
          <a:xfrm>
            <a:off x="3925389" y="3401768"/>
            <a:ext cx="4741817" cy="644700"/>
          </a:xfrm>
          <a:prstGeom prst="rect">
            <a:avLst/>
          </a:prstGeom>
        </p:spPr>
        <p:txBody>
          <a:bodyPr spcFirstLastPara="1" wrap="square" lIns="91425" tIns="91425" rIns="91425" bIns="91425" anchor="t" anchorCtr="0">
            <a:noAutofit/>
          </a:bodyPr>
          <a:lstStyle/>
          <a:p>
            <a:pPr marL="0" lvl="0" indent="0" algn="just"/>
            <a:r>
              <a:rPr lang="en-US" dirty="0"/>
              <a:t>It appears that inactive or infrequent customers are more likely to churn. Therefore, a </a:t>
            </a:r>
            <a:r>
              <a:rPr lang="en-US" b="1" dirty="0"/>
              <a:t>recommendation</a:t>
            </a:r>
            <a:r>
              <a:rPr lang="en-US" dirty="0"/>
              <a:t> that can be implemented is to provide ease of access and convenience during their shopping experience, along with attractive promotions to entice them to stay.</a:t>
            </a:r>
            <a:endParaRPr dirty="0"/>
          </a:p>
        </p:txBody>
      </p:sp>
      <p:sp>
        <p:nvSpPr>
          <p:cNvPr id="2897" name="Google Shape;2897;p8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Active Customer</a:t>
            </a:r>
            <a:endParaRPr dirty="0"/>
          </a:p>
        </p:txBody>
      </p:sp>
      <p:grpSp>
        <p:nvGrpSpPr>
          <p:cNvPr id="2900" name="Google Shape;2900;p81"/>
          <p:cNvGrpSpPr/>
          <p:nvPr/>
        </p:nvGrpSpPr>
        <p:grpSpPr>
          <a:xfrm>
            <a:off x="719989" y="1572932"/>
            <a:ext cx="2801090" cy="2166098"/>
            <a:chOff x="719989" y="1572932"/>
            <a:chExt cx="2801090" cy="2166098"/>
          </a:xfrm>
        </p:grpSpPr>
        <p:grpSp>
          <p:nvGrpSpPr>
            <p:cNvPr id="2901" name="Google Shape;2901;p81"/>
            <p:cNvGrpSpPr/>
            <p:nvPr/>
          </p:nvGrpSpPr>
          <p:grpSpPr>
            <a:xfrm>
              <a:off x="1541195" y="2452067"/>
              <a:ext cx="1979884" cy="1286961"/>
              <a:chOff x="3028945" y="2612942"/>
              <a:chExt cx="1979884" cy="1286961"/>
            </a:xfrm>
          </p:grpSpPr>
          <p:grpSp>
            <p:nvGrpSpPr>
              <p:cNvPr id="2902" name="Google Shape;2902;p81"/>
              <p:cNvGrpSpPr/>
              <p:nvPr/>
            </p:nvGrpSpPr>
            <p:grpSpPr>
              <a:xfrm>
                <a:off x="3048248" y="2612942"/>
                <a:ext cx="1960580" cy="1159377"/>
                <a:chOff x="4923200" y="1561363"/>
                <a:chExt cx="975025" cy="576575"/>
              </a:xfrm>
            </p:grpSpPr>
            <p:sp>
              <p:nvSpPr>
                <p:cNvPr id="2903" name="Google Shape;2903;p8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8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8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8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8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8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8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8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8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8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8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8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8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8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8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8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8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8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8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8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8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8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8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8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8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8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8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8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8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8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8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8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8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8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8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8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8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8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8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8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8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8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8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8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8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81"/>
              <p:cNvGrpSpPr/>
              <p:nvPr/>
            </p:nvGrpSpPr>
            <p:grpSpPr>
              <a:xfrm>
                <a:off x="3028945" y="2740526"/>
                <a:ext cx="1960580" cy="1159377"/>
                <a:chOff x="4923200" y="1561363"/>
                <a:chExt cx="975025" cy="576575"/>
              </a:xfrm>
            </p:grpSpPr>
            <p:sp>
              <p:nvSpPr>
                <p:cNvPr id="2949" name="Google Shape;2949;p8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8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8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8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8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8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8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8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8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8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8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8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8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8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8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8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8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8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8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8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8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8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8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8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8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8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8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8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8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8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8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8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8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8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8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8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8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8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8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8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8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8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94" name="Google Shape;2994;p81"/>
            <p:cNvGrpSpPr/>
            <p:nvPr/>
          </p:nvGrpSpPr>
          <p:grpSpPr>
            <a:xfrm>
              <a:off x="719989" y="2067150"/>
              <a:ext cx="1945283" cy="1671880"/>
              <a:chOff x="1455055" y="2629044"/>
              <a:chExt cx="1395068" cy="1198910"/>
            </a:xfrm>
          </p:grpSpPr>
          <p:sp>
            <p:nvSpPr>
              <p:cNvPr id="2995" name="Google Shape;2995;p81"/>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81"/>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81"/>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1"/>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81"/>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81"/>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1"/>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81"/>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81"/>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81"/>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81"/>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81"/>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81"/>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81"/>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81"/>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81"/>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81"/>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81"/>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81"/>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81"/>
            <p:cNvGrpSpPr/>
            <p:nvPr/>
          </p:nvGrpSpPr>
          <p:grpSpPr>
            <a:xfrm>
              <a:off x="2665276" y="1572932"/>
              <a:ext cx="287348" cy="414740"/>
              <a:chOff x="3428826" y="1231820"/>
              <a:chExt cx="287348" cy="414740"/>
            </a:xfrm>
          </p:grpSpPr>
          <p:sp>
            <p:nvSpPr>
              <p:cNvPr id="3015" name="Google Shape;3015;p81"/>
              <p:cNvSpPr/>
              <p:nvPr/>
            </p:nvSpPr>
            <p:spPr>
              <a:xfrm>
                <a:off x="3437637" y="1240667"/>
                <a:ext cx="269725" cy="269689"/>
              </a:xfrm>
              <a:custGeom>
                <a:avLst/>
                <a:gdLst/>
                <a:ahLst/>
                <a:cxnLst/>
                <a:rect l="l" t="t" r="r" b="b"/>
                <a:pathLst>
                  <a:path w="7408" h="7407" extrusionOk="0">
                    <a:moveTo>
                      <a:pt x="3709" y="0"/>
                    </a:moveTo>
                    <a:cubicBezTo>
                      <a:pt x="3100" y="0"/>
                      <a:pt x="2617" y="483"/>
                      <a:pt x="2617" y="1093"/>
                    </a:cubicBezTo>
                    <a:lnTo>
                      <a:pt x="2617" y="2606"/>
                    </a:lnTo>
                    <a:lnTo>
                      <a:pt x="1094" y="2606"/>
                    </a:lnTo>
                    <a:cubicBezTo>
                      <a:pt x="484" y="2606"/>
                      <a:pt x="1" y="3099"/>
                      <a:pt x="1" y="3698"/>
                    </a:cubicBezTo>
                    <a:cubicBezTo>
                      <a:pt x="1" y="4308"/>
                      <a:pt x="484" y="4791"/>
                      <a:pt x="1094" y="4791"/>
                    </a:cubicBezTo>
                    <a:lnTo>
                      <a:pt x="2617" y="4791"/>
                    </a:lnTo>
                    <a:lnTo>
                      <a:pt x="2617" y="6314"/>
                    </a:lnTo>
                    <a:cubicBezTo>
                      <a:pt x="2617" y="6924"/>
                      <a:pt x="3100" y="7407"/>
                      <a:pt x="3709" y="7407"/>
                    </a:cubicBezTo>
                    <a:cubicBezTo>
                      <a:pt x="4309" y="7407"/>
                      <a:pt x="4802" y="6924"/>
                      <a:pt x="4802" y="6314"/>
                    </a:cubicBezTo>
                    <a:lnTo>
                      <a:pt x="4802" y="4791"/>
                    </a:lnTo>
                    <a:lnTo>
                      <a:pt x="6315" y="4791"/>
                    </a:lnTo>
                    <a:cubicBezTo>
                      <a:pt x="6924" y="4791"/>
                      <a:pt x="7408" y="4308"/>
                      <a:pt x="7408" y="3698"/>
                    </a:cubicBezTo>
                    <a:cubicBezTo>
                      <a:pt x="7408" y="3099"/>
                      <a:pt x="6924" y="2606"/>
                      <a:pt x="6315" y="2606"/>
                    </a:cubicBezTo>
                    <a:lnTo>
                      <a:pt x="4802" y="2606"/>
                    </a:lnTo>
                    <a:lnTo>
                      <a:pt x="4802" y="1093"/>
                    </a:lnTo>
                    <a:cubicBezTo>
                      <a:pt x="4802" y="483"/>
                      <a:pt x="4309" y="0"/>
                      <a:pt x="3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81"/>
              <p:cNvSpPr/>
              <p:nvPr/>
            </p:nvSpPr>
            <p:spPr>
              <a:xfrm>
                <a:off x="3428826" y="1231820"/>
                <a:ext cx="287348" cy="286984"/>
              </a:xfrm>
              <a:custGeom>
                <a:avLst/>
                <a:gdLst/>
                <a:ahLst/>
                <a:cxnLst/>
                <a:rect l="l" t="t" r="r" b="b"/>
                <a:pathLst>
                  <a:path w="7892" h="7882" extrusionOk="0">
                    <a:moveTo>
                      <a:pt x="3951" y="474"/>
                    </a:moveTo>
                    <a:cubicBezTo>
                      <a:pt x="4425" y="474"/>
                      <a:pt x="4803" y="863"/>
                      <a:pt x="4803" y="1336"/>
                    </a:cubicBezTo>
                    <a:lnTo>
                      <a:pt x="4803" y="2849"/>
                    </a:lnTo>
                    <a:cubicBezTo>
                      <a:pt x="4803" y="2985"/>
                      <a:pt x="4908" y="3090"/>
                      <a:pt x="5044" y="3090"/>
                    </a:cubicBezTo>
                    <a:lnTo>
                      <a:pt x="6557" y="3090"/>
                    </a:lnTo>
                    <a:cubicBezTo>
                      <a:pt x="7030" y="3090"/>
                      <a:pt x="7419" y="3468"/>
                      <a:pt x="7419" y="3941"/>
                    </a:cubicBezTo>
                    <a:cubicBezTo>
                      <a:pt x="7419" y="4414"/>
                      <a:pt x="7030" y="4803"/>
                      <a:pt x="6557" y="4803"/>
                    </a:cubicBezTo>
                    <a:lnTo>
                      <a:pt x="5044" y="4803"/>
                    </a:lnTo>
                    <a:cubicBezTo>
                      <a:pt x="4908" y="4803"/>
                      <a:pt x="4803" y="4908"/>
                      <a:pt x="4803" y="5034"/>
                    </a:cubicBezTo>
                    <a:lnTo>
                      <a:pt x="4803" y="6557"/>
                    </a:lnTo>
                    <a:cubicBezTo>
                      <a:pt x="4803" y="7030"/>
                      <a:pt x="4425" y="7419"/>
                      <a:pt x="3951" y="7419"/>
                    </a:cubicBezTo>
                    <a:cubicBezTo>
                      <a:pt x="3479" y="7419"/>
                      <a:pt x="3090" y="7030"/>
                      <a:pt x="3090" y="6557"/>
                    </a:cubicBezTo>
                    <a:lnTo>
                      <a:pt x="3090" y="5034"/>
                    </a:lnTo>
                    <a:cubicBezTo>
                      <a:pt x="3090" y="4908"/>
                      <a:pt x="2985" y="4803"/>
                      <a:pt x="2859" y="4803"/>
                    </a:cubicBezTo>
                    <a:lnTo>
                      <a:pt x="1336" y="4803"/>
                    </a:lnTo>
                    <a:cubicBezTo>
                      <a:pt x="862" y="4803"/>
                      <a:pt x="474" y="4414"/>
                      <a:pt x="474" y="3941"/>
                    </a:cubicBezTo>
                    <a:cubicBezTo>
                      <a:pt x="474" y="3468"/>
                      <a:pt x="862" y="3090"/>
                      <a:pt x="1336" y="3090"/>
                    </a:cubicBezTo>
                    <a:lnTo>
                      <a:pt x="2859" y="3090"/>
                    </a:lnTo>
                    <a:cubicBezTo>
                      <a:pt x="2985" y="3090"/>
                      <a:pt x="3090" y="2985"/>
                      <a:pt x="3090" y="2849"/>
                    </a:cubicBezTo>
                    <a:lnTo>
                      <a:pt x="3090" y="1336"/>
                    </a:lnTo>
                    <a:cubicBezTo>
                      <a:pt x="3090" y="863"/>
                      <a:pt x="3479" y="474"/>
                      <a:pt x="3951" y="474"/>
                    </a:cubicBezTo>
                    <a:close/>
                    <a:moveTo>
                      <a:pt x="3951" y="1"/>
                    </a:moveTo>
                    <a:cubicBezTo>
                      <a:pt x="3216" y="1"/>
                      <a:pt x="2617" y="600"/>
                      <a:pt x="2617" y="1336"/>
                    </a:cubicBezTo>
                    <a:lnTo>
                      <a:pt x="2617" y="2618"/>
                    </a:lnTo>
                    <a:lnTo>
                      <a:pt x="1336" y="2618"/>
                    </a:lnTo>
                    <a:cubicBezTo>
                      <a:pt x="600" y="2618"/>
                      <a:pt x="1" y="3216"/>
                      <a:pt x="1" y="3941"/>
                    </a:cubicBezTo>
                    <a:cubicBezTo>
                      <a:pt x="1" y="4677"/>
                      <a:pt x="600" y="5275"/>
                      <a:pt x="1336" y="5275"/>
                    </a:cubicBezTo>
                    <a:lnTo>
                      <a:pt x="2617" y="5275"/>
                    </a:lnTo>
                    <a:lnTo>
                      <a:pt x="2617" y="6557"/>
                    </a:lnTo>
                    <a:cubicBezTo>
                      <a:pt x="2617" y="7293"/>
                      <a:pt x="3216" y="7881"/>
                      <a:pt x="3951" y="7881"/>
                    </a:cubicBezTo>
                    <a:cubicBezTo>
                      <a:pt x="4677" y="7881"/>
                      <a:pt x="5275" y="7293"/>
                      <a:pt x="5275" y="6557"/>
                    </a:cubicBezTo>
                    <a:lnTo>
                      <a:pt x="5275" y="5275"/>
                    </a:lnTo>
                    <a:lnTo>
                      <a:pt x="6557" y="5275"/>
                    </a:lnTo>
                    <a:cubicBezTo>
                      <a:pt x="7293" y="5275"/>
                      <a:pt x="7892" y="4677"/>
                      <a:pt x="7892" y="3941"/>
                    </a:cubicBezTo>
                    <a:cubicBezTo>
                      <a:pt x="7892" y="3216"/>
                      <a:pt x="7293" y="2618"/>
                      <a:pt x="6557" y="2618"/>
                    </a:cubicBezTo>
                    <a:lnTo>
                      <a:pt x="5275" y="2618"/>
                    </a:lnTo>
                    <a:lnTo>
                      <a:pt x="5275" y="1336"/>
                    </a:lnTo>
                    <a:cubicBezTo>
                      <a:pt x="5275" y="600"/>
                      <a:pt x="4677" y="1"/>
                      <a:pt x="39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81"/>
              <p:cNvSpPr/>
              <p:nvPr/>
            </p:nvSpPr>
            <p:spPr>
              <a:xfrm>
                <a:off x="3437637" y="1558520"/>
                <a:ext cx="269725" cy="79265"/>
              </a:xfrm>
              <a:custGeom>
                <a:avLst/>
                <a:gdLst/>
                <a:ahLst/>
                <a:cxnLst/>
                <a:rect l="l" t="t" r="r" b="b"/>
                <a:pathLst>
                  <a:path w="7408" h="2177" extrusionOk="0">
                    <a:moveTo>
                      <a:pt x="1094" y="1"/>
                    </a:moveTo>
                    <a:cubicBezTo>
                      <a:pt x="484" y="1"/>
                      <a:pt x="1" y="484"/>
                      <a:pt x="1" y="1083"/>
                    </a:cubicBezTo>
                    <a:cubicBezTo>
                      <a:pt x="1" y="1693"/>
                      <a:pt x="484" y="2176"/>
                      <a:pt x="1094" y="2176"/>
                    </a:cubicBezTo>
                    <a:lnTo>
                      <a:pt x="6315" y="2176"/>
                    </a:lnTo>
                    <a:cubicBezTo>
                      <a:pt x="6924" y="2176"/>
                      <a:pt x="7408" y="1693"/>
                      <a:pt x="7408" y="1083"/>
                    </a:cubicBezTo>
                    <a:cubicBezTo>
                      <a:pt x="7408" y="484"/>
                      <a:pt x="6924" y="1"/>
                      <a:pt x="63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81"/>
              <p:cNvSpPr/>
              <p:nvPr/>
            </p:nvSpPr>
            <p:spPr>
              <a:xfrm>
                <a:off x="3428826" y="1549746"/>
                <a:ext cx="287348" cy="96814"/>
              </a:xfrm>
              <a:custGeom>
                <a:avLst/>
                <a:gdLst/>
                <a:ahLst/>
                <a:cxnLst/>
                <a:rect l="l" t="t" r="r" b="b"/>
                <a:pathLst>
                  <a:path w="7892" h="2659" extrusionOk="0">
                    <a:moveTo>
                      <a:pt x="6557" y="473"/>
                    </a:moveTo>
                    <a:cubicBezTo>
                      <a:pt x="7030" y="473"/>
                      <a:pt x="7419" y="851"/>
                      <a:pt x="7419" y="1324"/>
                    </a:cubicBezTo>
                    <a:cubicBezTo>
                      <a:pt x="7419" y="1797"/>
                      <a:pt x="7030" y="2186"/>
                      <a:pt x="6557" y="2186"/>
                    </a:cubicBezTo>
                    <a:lnTo>
                      <a:pt x="1336" y="2186"/>
                    </a:lnTo>
                    <a:cubicBezTo>
                      <a:pt x="862" y="2186"/>
                      <a:pt x="474" y="1797"/>
                      <a:pt x="474" y="1324"/>
                    </a:cubicBezTo>
                    <a:cubicBezTo>
                      <a:pt x="474" y="851"/>
                      <a:pt x="862" y="473"/>
                      <a:pt x="1336" y="473"/>
                    </a:cubicBezTo>
                    <a:close/>
                    <a:moveTo>
                      <a:pt x="1336" y="0"/>
                    </a:moveTo>
                    <a:cubicBezTo>
                      <a:pt x="600" y="0"/>
                      <a:pt x="1" y="599"/>
                      <a:pt x="1" y="1324"/>
                    </a:cubicBezTo>
                    <a:cubicBezTo>
                      <a:pt x="1" y="2060"/>
                      <a:pt x="600" y="2658"/>
                      <a:pt x="1336" y="2658"/>
                    </a:cubicBezTo>
                    <a:lnTo>
                      <a:pt x="6557" y="2658"/>
                    </a:lnTo>
                    <a:cubicBezTo>
                      <a:pt x="7293" y="2658"/>
                      <a:pt x="7892" y="2060"/>
                      <a:pt x="7892" y="1324"/>
                    </a:cubicBezTo>
                    <a:cubicBezTo>
                      <a:pt x="7892" y="599"/>
                      <a:pt x="7293" y="0"/>
                      <a:pt x="6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 name="Picture 8">
            <a:extLst>
              <a:ext uri="{FF2B5EF4-FFF2-40B4-BE49-F238E27FC236}">
                <a16:creationId xmlns:a16="http://schemas.microsoft.com/office/drawing/2014/main" id="{D4D71309-B0E5-4947-993D-7CAECF609A38}"/>
              </a:ext>
            </a:extLst>
          </p:cNvPr>
          <p:cNvPicPr>
            <a:picLocks noChangeAspect="1"/>
          </p:cNvPicPr>
          <p:nvPr/>
        </p:nvPicPr>
        <p:blipFill>
          <a:blip r:embed="rId3"/>
          <a:stretch>
            <a:fillRect/>
          </a:stretch>
        </p:blipFill>
        <p:spPr>
          <a:xfrm>
            <a:off x="4342892" y="911381"/>
            <a:ext cx="4054969" cy="2379188"/>
          </a:xfrm>
          <a:prstGeom prst="rect">
            <a:avLst/>
          </a:prstGeom>
        </p:spPr>
      </p:pic>
      <p:sp>
        <p:nvSpPr>
          <p:cNvPr id="2" name="Oval 1">
            <a:extLst>
              <a:ext uri="{FF2B5EF4-FFF2-40B4-BE49-F238E27FC236}">
                <a16:creationId xmlns:a16="http://schemas.microsoft.com/office/drawing/2014/main" id="{4DC402CE-1747-4529-BE3A-83E9020DDFC6}"/>
              </a:ext>
            </a:extLst>
          </p:cNvPr>
          <p:cNvSpPr/>
          <p:nvPr/>
        </p:nvSpPr>
        <p:spPr>
          <a:xfrm>
            <a:off x="5001038" y="1128925"/>
            <a:ext cx="1432566" cy="2041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2268640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896" name="Google Shape;2896;p81"/>
          <p:cNvSpPr txBox="1">
            <a:spLocks noGrp="1"/>
          </p:cNvSpPr>
          <p:nvPr>
            <p:ph type="subTitle" idx="4"/>
          </p:nvPr>
        </p:nvSpPr>
        <p:spPr>
          <a:xfrm>
            <a:off x="3925389" y="3401768"/>
            <a:ext cx="4741817" cy="644700"/>
          </a:xfrm>
          <a:prstGeom prst="rect">
            <a:avLst/>
          </a:prstGeom>
        </p:spPr>
        <p:txBody>
          <a:bodyPr spcFirstLastPara="1" wrap="square" lIns="91425" tIns="91425" rIns="91425" bIns="91425" anchor="t" anchorCtr="0">
            <a:noAutofit/>
          </a:bodyPr>
          <a:lstStyle/>
          <a:p>
            <a:pPr marL="0" lvl="0" indent="0" algn="just"/>
            <a:r>
              <a:rPr lang="en-US" dirty="0"/>
              <a:t>It is evident that many potential churned customers are from Germany. Therefore, a </a:t>
            </a:r>
            <a:r>
              <a:rPr lang="en-US" b="1" dirty="0"/>
              <a:t>recommendation</a:t>
            </a:r>
            <a:r>
              <a:rPr lang="en-US" dirty="0"/>
              <a:t> that can be implemented is to investigate the reasons behind this trend, make product adjustments, and provide attractive offers compared to competitors.</a:t>
            </a:r>
            <a:endParaRPr dirty="0"/>
          </a:p>
        </p:txBody>
      </p:sp>
      <p:sp>
        <p:nvSpPr>
          <p:cNvPr id="2897" name="Google Shape;2897;p8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err="1"/>
              <a:t>Geografic</a:t>
            </a:r>
            <a:r>
              <a:rPr lang="en-ID" dirty="0"/>
              <a:t> location of customer</a:t>
            </a:r>
            <a:endParaRPr dirty="0"/>
          </a:p>
        </p:txBody>
      </p:sp>
      <p:grpSp>
        <p:nvGrpSpPr>
          <p:cNvPr id="2900" name="Google Shape;2900;p81"/>
          <p:cNvGrpSpPr/>
          <p:nvPr/>
        </p:nvGrpSpPr>
        <p:grpSpPr>
          <a:xfrm>
            <a:off x="719989" y="1572932"/>
            <a:ext cx="2801090" cy="2166098"/>
            <a:chOff x="719989" y="1572932"/>
            <a:chExt cx="2801090" cy="2166098"/>
          </a:xfrm>
        </p:grpSpPr>
        <p:grpSp>
          <p:nvGrpSpPr>
            <p:cNvPr id="2901" name="Google Shape;2901;p81"/>
            <p:cNvGrpSpPr/>
            <p:nvPr/>
          </p:nvGrpSpPr>
          <p:grpSpPr>
            <a:xfrm>
              <a:off x="1541195" y="2452067"/>
              <a:ext cx="1979884" cy="1286961"/>
              <a:chOff x="3028945" y="2612942"/>
              <a:chExt cx="1979884" cy="1286961"/>
            </a:xfrm>
          </p:grpSpPr>
          <p:grpSp>
            <p:nvGrpSpPr>
              <p:cNvPr id="2902" name="Google Shape;2902;p81"/>
              <p:cNvGrpSpPr/>
              <p:nvPr/>
            </p:nvGrpSpPr>
            <p:grpSpPr>
              <a:xfrm>
                <a:off x="3048248" y="2612942"/>
                <a:ext cx="1960580" cy="1159377"/>
                <a:chOff x="4923200" y="1561363"/>
                <a:chExt cx="975025" cy="576575"/>
              </a:xfrm>
            </p:grpSpPr>
            <p:sp>
              <p:nvSpPr>
                <p:cNvPr id="2903" name="Google Shape;2903;p8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8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8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8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8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8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8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8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8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8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8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8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8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8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8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8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8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8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8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8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8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8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8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8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8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8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8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8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8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8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8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8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8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8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8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8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8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8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8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8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8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8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8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8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8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81"/>
              <p:cNvGrpSpPr/>
              <p:nvPr/>
            </p:nvGrpSpPr>
            <p:grpSpPr>
              <a:xfrm>
                <a:off x="3028945" y="2740526"/>
                <a:ext cx="1960580" cy="1159377"/>
                <a:chOff x="4923200" y="1561363"/>
                <a:chExt cx="975025" cy="576575"/>
              </a:xfrm>
            </p:grpSpPr>
            <p:sp>
              <p:nvSpPr>
                <p:cNvPr id="2949" name="Google Shape;2949;p8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8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8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8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8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8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8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8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8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8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8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8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8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8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8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8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8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8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8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8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8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8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8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8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8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8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8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8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8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8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8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8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8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8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8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8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8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8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8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8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8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8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94" name="Google Shape;2994;p81"/>
            <p:cNvGrpSpPr/>
            <p:nvPr/>
          </p:nvGrpSpPr>
          <p:grpSpPr>
            <a:xfrm>
              <a:off x="719989" y="2067150"/>
              <a:ext cx="1945283" cy="1671880"/>
              <a:chOff x="1455055" y="2629044"/>
              <a:chExt cx="1395068" cy="1198910"/>
            </a:xfrm>
          </p:grpSpPr>
          <p:sp>
            <p:nvSpPr>
              <p:cNvPr id="2995" name="Google Shape;2995;p81"/>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81"/>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81"/>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1"/>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81"/>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81"/>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1"/>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81"/>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81"/>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81"/>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81"/>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81"/>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81"/>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81"/>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81"/>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81"/>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81"/>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81"/>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81"/>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81"/>
            <p:cNvGrpSpPr/>
            <p:nvPr/>
          </p:nvGrpSpPr>
          <p:grpSpPr>
            <a:xfrm>
              <a:off x="2665276" y="1572932"/>
              <a:ext cx="287348" cy="414740"/>
              <a:chOff x="3428826" y="1231820"/>
              <a:chExt cx="287348" cy="414740"/>
            </a:xfrm>
          </p:grpSpPr>
          <p:sp>
            <p:nvSpPr>
              <p:cNvPr id="3015" name="Google Shape;3015;p81"/>
              <p:cNvSpPr/>
              <p:nvPr/>
            </p:nvSpPr>
            <p:spPr>
              <a:xfrm>
                <a:off x="3437637" y="1240667"/>
                <a:ext cx="269725" cy="269689"/>
              </a:xfrm>
              <a:custGeom>
                <a:avLst/>
                <a:gdLst/>
                <a:ahLst/>
                <a:cxnLst/>
                <a:rect l="l" t="t" r="r" b="b"/>
                <a:pathLst>
                  <a:path w="7408" h="7407" extrusionOk="0">
                    <a:moveTo>
                      <a:pt x="3709" y="0"/>
                    </a:moveTo>
                    <a:cubicBezTo>
                      <a:pt x="3100" y="0"/>
                      <a:pt x="2617" y="483"/>
                      <a:pt x="2617" y="1093"/>
                    </a:cubicBezTo>
                    <a:lnTo>
                      <a:pt x="2617" y="2606"/>
                    </a:lnTo>
                    <a:lnTo>
                      <a:pt x="1094" y="2606"/>
                    </a:lnTo>
                    <a:cubicBezTo>
                      <a:pt x="484" y="2606"/>
                      <a:pt x="1" y="3099"/>
                      <a:pt x="1" y="3698"/>
                    </a:cubicBezTo>
                    <a:cubicBezTo>
                      <a:pt x="1" y="4308"/>
                      <a:pt x="484" y="4791"/>
                      <a:pt x="1094" y="4791"/>
                    </a:cubicBezTo>
                    <a:lnTo>
                      <a:pt x="2617" y="4791"/>
                    </a:lnTo>
                    <a:lnTo>
                      <a:pt x="2617" y="6314"/>
                    </a:lnTo>
                    <a:cubicBezTo>
                      <a:pt x="2617" y="6924"/>
                      <a:pt x="3100" y="7407"/>
                      <a:pt x="3709" y="7407"/>
                    </a:cubicBezTo>
                    <a:cubicBezTo>
                      <a:pt x="4309" y="7407"/>
                      <a:pt x="4802" y="6924"/>
                      <a:pt x="4802" y="6314"/>
                    </a:cubicBezTo>
                    <a:lnTo>
                      <a:pt x="4802" y="4791"/>
                    </a:lnTo>
                    <a:lnTo>
                      <a:pt x="6315" y="4791"/>
                    </a:lnTo>
                    <a:cubicBezTo>
                      <a:pt x="6924" y="4791"/>
                      <a:pt x="7408" y="4308"/>
                      <a:pt x="7408" y="3698"/>
                    </a:cubicBezTo>
                    <a:cubicBezTo>
                      <a:pt x="7408" y="3099"/>
                      <a:pt x="6924" y="2606"/>
                      <a:pt x="6315" y="2606"/>
                    </a:cubicBezTo>
                    <a:lnTo>
                      <a:pt x="4802" y="2606"/>
                    </a:lnTo>
                    <a:lnTo>
                      <a:pt x="4802" y="1093"/>
                    </a:lnTo>
                    <a:cubicBezTo>
                      <a:pt x="4802" y="483"/>
                      <a:pt x="4309" y="0"/>
                      <a:pt x="3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81"/>
              <p:cNvSpPr/>
              <p:nvPr/>
            </p:nvSpPr>
            <p:spPr>
              <a:xfrm>
                <a:off x="3428826" y="1231820"/>
                <a:ext cx="287348" cy="286984"/>
              </a:xfrm>
              <a:custGeom>
                <a:avLst/>
                <a:gdLst/>
                <a:ahLst/>
                <a:cxnLst/>
                <a:rect l="l" t="t" r="r" b="b"/>
                <a:pathLst>
                  <a:path w="7892" h="7882" extrusionOk="0">
                    <a:moveTo>
                      <a:pt x="3951" y="474"/>
                    </a:moveTo>
                    <a:cubicBezTo>
                      <a:pt x="4425" y="474"/>
                      <a:pt x="4803" y="863"/>
                      <a:pt x="4803" y="1336"/>
                    </a:cubicBezTo>
                    <a:lnTo>
                      <a:pt x="4803" y="2849"/>
                    </a:lnTo>
                    <a:cubicBezTo>
                      <a:pt x="4803" y="2985"/>
                      <a:pt x="4908" y="3090"/>
                      <a:pt x="5044" y="3090"/>
                    </a:cubicBezTo>
                    <a:lnTo>
                      <a:pt x="6557" y="3090"/>
                    </a:lnTo>
                    <a:cubicBezTo>
                      <a:pt x="7030" y="3090"/>
                      <a:pt x="7419" y="3468"/>
                      <a:pt x="7419" y="3941"/>
                    </a:cubicBezTo>
                    <a:cubicBezTo>
                      <a:pt x="7419" y="4414"/>
                      <a:pt x="7030" y="4803"/>
                      <a:pt x="6557" y="4803"/>
                    </a:cubicBezTo>
                    <a:lnTo>
                      <a:pt x="5044" y="4803"/>
                    </a:lnTo>
                    <a:cubicBezTo>
                      <a:pt x="4908" y="4803"/>
                      <a:pt x="4803" y="4908"/>
                      <a:pt x="4803" y="5034"/>
                    </a:cubicBezTo>
                    <a:lnTo>
                      <a:pt x="4803" y="6557"/>
                    </a:lnTo>
                    <a:cubicBezTo>
                      <a:pt x="4803" y="7030"/>
                      <a:pt x="4425" y="7419"/>
                      <a:pt x="3951" y="7419"/>
                    </a:cubicBezTo>
                    <a:cubicBezTo>
                      <a:pt x="3479" y="7419"/>
                      <a:pt x="3090" y="7030"/>
                      <a:pt x="3090" y="6557"/>
                    </a:cubicBezTo>
                    <a:lnTo>
                      <a:pt x="3090" y="5034"/>
                    </a:lnTo>
                    <a:cubicBezTo>
                      <a:pt x="3090" y="4908"/>
                      <a:pt x="2985" y="4803"/>
                      <a:pt x="2859" y="4803"/>
                    </a:cubicBezTo>
                    <a:lnTo>
                      <a:pt x="1336" y="4803"/>
                    </a:lnTo>
                    <a:cubicBezTo>
                      <a:pt x="862" y="4803"/>
                      <a:pt x="474" y="4414"/>
                      <a:pt x="474" y="3941"/>
                    </a:cubicBezTo>
                    <a:cubicBezTo>
                      <a:pt x="474" y="3468"/>
                      <a:pt x="862" y="3090"/>
                      <a:pt x="1336" y="3090"/>
                    </a:cubicBezTo>
                    <a:lnTo>
                      <a:pt x="2859" y="3090"/>
                    </a:lnTo>
                    <a:cubicBezTo>
                      <a:pt x="2985" y="3090"/>
                      <a:pt x="3090" y="2985"/>
                      <a:pt x="3090" y="2849"/>
                    </a:cubicBezTo>
                    <a:lnTo>
                      <a:pt x="3090" y="1336"/>
                    </a:lnTo>
                    <a:cubicBezTo>
                      <a:pt x="3090" y="863"/>
                      <a:pt x="3479" y="474"/>
                      <a:pt x="3951" y="474"/>
                    </a:cubicBezTo>
                    <a:close/>
                    <a:moveTo>
                      <a:pt x="3951" y="1"/>
                    </a:moveTo>
                    <a:cubicBezTo>
                      <a:pt x="3216" y="1"/>
                      <a:pt x="2617" y="600"/>
                      <a:pt x="2617" y="1336"/>
                    </a:cubicBezTo>
                    <a:lnTo>
                      <a:pt x="2617" y="2618"/>
                    </a:lnTo>
                    <a:lnTo>
                      <a:pt x="1336" y="2618"/>
                    </a:lnTo>
                    <a:cubicBezTo>
                      <a:pt x="600" y="2618"/>
                      <a:pt x="1" y="3216"/>
                      <a:pt x="1" y="3941"/>
                    </a:cubicBezTo>
                    <a:cubicBezTo>
                      <a:pt x="1" y="4677"/>
                      <a:pt x="600" y="5275"/>
                      <a:pt x="1336" y="5275"/>
                    </a:cubicBezTo>
                    <a:lnTo>
                      <a:pt x="2617" y="5275"/>
                    </a:lnTo>
                    <a:lnTo>
                      <a:pt x="2617" y="6557"/>
                    </a:lnTo>
                    <a:cubicBezTo>
                      <a:pt x="2617" y="7293"/>
                      <a:pt x="3216" y="7881"/>
                      <a:pt x="3951" y="7881"/>
                    </a:cubicBezTo>
                    <a:cubicBezTo>
                      <a:pt x="4677" y="7881"/>
                      <a:pt x="5275" y="7293"/>
                      <a:pt x="5275" y="6557"/>
                    </a:cubicBezTo>
                    <a:lnTo>
                      <a:pt x="5275" y="5275"/>
                    </a:lnTo>
                    <a:lnTo>
                      <a:pt x="6557" y="5275"/>
                    </a:lnTo>
                    <a:cubicBezTo>
                      <a:pt x="7293" y="5275"/>
                      <a:pt x="7892" y="4677"/>
                      <a:pt x="7892" y="3941"/>
                    </a:cubicBezTo>
                    <a:cubicBezTo>
                      <a:pt x="7892" y="3216"/>
                      <a:pt x="7293" y="2618"/>
                      <a:pt x="6557" y="2618"/>
                    </a:cubicBezTo>
                    <a:lnTo>
                      <a:pt x="5275" y="2618"/>
                    </a:lnTo>
                    <a:lnTo>
                      <a:pt x="5275" y="1336"/>
                    </a:lnTo>
                    <a:cubicBezTo>
                      <a:pt x="5275" y="600"/>
                      <a:pt x="4677" y="1"/>
                      <a:pt x="39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81"/>
              <p:cNvSpPr/>
              <p:nvPr/>
            </p:nvSpPr>
            <p:spPr>
              <a:xfrm>
                <a:off x="3437637" y="1558520"/>
                <a:ext cx="269725" cy="79265"/>
              </a:xfrm>
              <a:custGeom>
                <a:avLst/>
                <a:gdLst/>
                <a:ahLst/>
                <a:cxnLst/>
                <a:rect l="l" t="t" r="r" b="b"/>
                <a:pathLst>
                  <a:path w="7408" h="2177" extrusionOk="0">
                    <a:moveTo>
                      <a:pt x="1094" y="1"/>
                    </a:moveTo>
                    <a:cubicBezTo>
                      <a:pt x="484" y="1"/>
                      <a:pt x="1" y="484"/>
                      <a:pt x="1" y="1083"/>
                    </a:cubicBezTo>
                    <a:cubicBezTo>
                      <a:pt x="1" y="1693"/>
                      <a:pt x="484" y="2176"/>
                      <a:pt x="1094" y="2176"/>
                    </a:cubicBezTo>
                    <a:lnTo>
                      <a:pt x="6315" y="2176"/>
                    </a:lnTo>
                    <a:cubicBezTo>
                      <a:pt x="6924" y="2176"/>
                      <a:pt x="7408" y="1693"/>
                      <a:pt x="7408" y="1083"/>
                    </a:cubicBezTo>
                    <a:cubicBezTo>
                      <a:pt x="7408" y="484"/>
                      <a:pt x="6924" y="1"/>
                      <a:pt x="63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81"/>
              <p:cNvSpPr/>
              <p:nvPr/>
            </p:nvSpPr>
            <p:spPr>
              <a:xfrm>
                <a:off x="3428826" y="1549746"/>
                <a:ext cx="287348" cy="96814"/>
              </a:xfrm>
              <a:custGeom>
                <a:avLst/>
                <a:gdLst/>
                <a:ahLst/>
                <a:cxnLst/>
                <a:rect l="l" t="t" r="r" b="b"/>
                <a:pathLst>
                  <a:path w="7892" h="2659" extrusionOk="0">
                    <a:moveTo>
                      <a:pt x="6557" y="473"/>
                    </a:moveTo>
                    <a:cubicBezTo>
                      <a:pt x="7030" y="473"/>
                      <a:pt x="7419" y="851"/>
                      <a:pt x="7419" y="1324"/>
                    </a:cubicBezTo>
                    <a:cubicBezTo>
                      <a:pt x="7419" y="1797"/>
                      <a:pt x="7030" y="2186"/>
                      <a:pt x="6557" y="2186"/>
                    </a:cubicBezTo>
                    <a:lnTo>
                      <a:pt x="1336" y="2186"/>
                    </a:lnTo>
                    <a:cubicBezTo>
                      <a:pt x="862" y="2186"/>
                      <a:pt x="474" y="1797"/>
                      <a:pt x="474" y="1324"/>
                    </a:cubicBezTo>
                    <a:cubicBezTo>
                      <a:pt x="474" y="851"/>
                      <a:pt x="862" y="473"/>
                      <a:pt x="1336" y="473"/>
                    </a:cubicBezTo>
                    <a:close/>
                    <a:moveTo>
                      <a:pt x="1336" y="0"/>
                    </a:moveTo>
                    <a:cubicBezTo>
                      <a:pt x="600" y="0"/>
                      <a:pt x="1" y="599"/>
                      <a:pt x="1" y="1324"/>
                    </a:cubicBezTo>
                    <a:cubicBezTo>
                      <a:pt x="1" y="2060"/>
                      <a:pt x="600" y="2658"/>
                      <a:pt x="1336" y="2658"/>
                    </a:cubicBezTo>
                    <a:lnTo>
                      <a:pt x="6557" y="2658"/>
                    </a:lnTo>
                    <a:cubicBezTo>
                      <a:pt x="7293" y="2658"/>
                      <a:pt x="7892" y="2060"/>
                      <a:pt x="7892" y="1324"/>
                    </a:cubicBezTo>
                    <a:cubicBezTo>
                      <a:pt x="7892" y="599"/>
                      <a:pt x="7293" y="0"/>
                      <a:pt x="6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 name="Picture 8">
            <a:extLst>
              <a:ext uri="{FF2B5EF4-FFF2-40B4-BE49-F238E27FC236}">
                <a16:creationId xmlns:a16="http://schemas.microsoft.com/office/drawing/2014/main" id="{D4D71309-B0E5-4947-993D-7CAECF609A38}"/>
              </a:ext>
            </a:extLst>
          </p:cNvPr>
          <p:cNvPicPr>
            <a:picLocks noChangeAspect="1"/>
          </p:cNvPicPr>
          <p:nvPr/>
        </p:nvPicPr>
        <p:blipFill>
          <a:blip r:embed="rId3"/>
          <a:stretch>
            <a:fillRect/>
          </a:stretch>
        </p:blipFill>
        <p:spPr>
          <a:xfrm>
            <a:off x="4039952" y="911381"/>
            <a:ext cx="4079648" cy="2379188"/>
          </a:xfrm>
          <a:prstGeom prst="rect">
            <a:avLst/>
          </a:prstGeom>
        </p:spPr>
      </p:pic>
      <p:sp>
        <p:nvSpPr>
          <p:cNvPr id="2" name="Oval 1">
            <a:extLst>
              <a:ext uri="{FF2B5EF4-FFF2-40B4-BE49-F238E27FC236}">
                <a16:creationId xmlns:a16="http://schemas.microsoft.com/office/drawing/2014/main" id="{4DC402CE-1747-4529-BE3A-83E9020DDFC6}"/>
              </a:ext>
            </a:extLst>
          </p:cNvPr>
          <p:cNvSpPr/>
          <p:nvPr/>
        </p:nvSpPr>
        <p:spPr>
          <a:xfrm>
            <a:off x="6683966" y="2067149"/>
            <a:ext cx="1141511" cy="11964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193812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7"/>
        <p:cNvGrpSpPr/>
        <p:nvPr/>
      </p:nvGrpSpPr>
      <p:grpSpPr>
        <a:xfrm>
          <a:off x="0" y="0"/>
          <a:ext cx="0" cy="0"/>
          <a:chOff x="0" y="0"/>
          <a:chExt cx="0" cy="0"/>
        </a:xfrm>
      </p:grpSpPr>
      <p:sp>
        <p:nvSpPr>
          <p:cNvPr id="1118" name="Google Shape;1118;p5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Table of contents</a:t>
            </a:r>
            <a:endParaRPr/>
          </a:p>
        </p:txBody>
      </p:sp>
      <p:sp>
        <p:nvSpPr>
          <p:cNvPr id="1119" name="Google Shape;1119;p55"/>
          <p:cNvSpPr txBox="1">
            <a:spLocks noGrp="1"/>
          </p:cNvSpPr>
          <p:nvPr>
            <p:ph type="title" idx="2"/>
          </p:nvPr>
        </p:nvSpPr>
        <p:spPr>
          <a:xfrm>
            <a:off x="720000" y="1640842"/>
            <a:ext cx="2375700"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About Me</a:t>
            </a:r>
            <a:endParaRPr dirty="0"/>
          </a:p>
        </p:txBody>
      </p:sp>
      <p:sp>
        <p:nvSpPr>
          <p:cNvPr id="1120" name="Google Shape;1120;p55"/>
          <p:cNvSpPr txBox="1">
            <a:spLocks noGrp="1"/>
          </p:cNvSpPr>
          <p:nvPr>
            <p:ph type="title" idx="3"/>
          </p:nvPr>
        </p:nvSpPr>
        <p:spPr>
          <a:xfrm>
            <a:off x="720000" y="1218721"/>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01.</a:t>
            </a:r>
            <a:endParaRPr/>
          </a:p>
        </p:txBody>
      </p:sp>
      <p:sp>
        <p:nvSpPr>
          <p:cNvPr id="1122" name="Google Shape;1122;p55"/>
          <p:cNvSpPr txBox="1">
            <a:spLocks noGrp="1"/>
          </p:cNvSpPr>
          <p:nvPr>
            <p:ph type="title" idx="4"/>
          </p:nvPr>
        </p:nvSpPr>
        <p:spPr>
          <a:xfrm>
            <a:off x="3403800" y="1640817"/>
            <a:ext cx="2375700"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a:t>
            </a:r>
            <a:r>
              <a:rPr lang="en-ID" dirty="0" err="1"/>
              <a:t>ntroduction</a:t>
            </a:r>
            <a:endParaRPr dirty="0"/>
          </a:p>
        </p:txBody>
      </p:sp>
      <p:sp>
        <p:nvSpPr>
          <p:cNvPr id="1123" name="Google Shape;1123;p55"/>
          <p:cNvSpPr txBox="1">
            <a:spLocks noGrp="1"/>
          </p:cNvSpPr>
          <p:nvPr>
            <p:ph type="title" idx="5"/>
          </p:nvPr>
        </p:nvSpPr>
        <p:spPr>
          <a:xfrm>
            <a:off x="3403800" y="1218721"/>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02.</a:t>
            </a:r>
            <a:endParaRPr/>
          </a:p>
        </p:txBody>
      </p:sp>
      <p:sp>
        <p:nvSpPr>
          <p:cNvPr id="1125" name="Google Shape;1125;p55"/>
          <p:cNvSpPr txBox="1">
            <a:spLocks noGrp="1"/>
          </p:cNvSpPr>
          <p:nvPr>
            <p:ph type="title" idx="7"/>
          </p:nvPr>
        </p:nvSpPr>
        <p:spPr>
          <a:xfrm>
            <a:off x="6087600" y="1640836"/>
            <a:ext cx="2375700"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Data Process</a:t>
            </a:r>
            <a:endParaRPr dirty="0"/>
          </a:p>
        </p:txBody>
      </p:sp>
      <p:sp>
        <p:nvSpPr>
          <p:cNvPr id="1126" name="Google Shape;1126;p55"/>
          <p:cNvSpPr txBox="1">
            <a:spLocks noGrp="1"/>
          </p:cNvSpPr>
          <p:nvPr>
            <p:ph type="title" idx="8"/>
          </p:nvPr>
        </p:nvSpPr>
        <p:spPr>
          <a:xfrm>
            <a:off x="6087600" y="1218721"/>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03.</a:t>
            </a:r>
            <a:endParaRPr/>
          </a:p>
        </p:txBody>
      </p:sp>
      <p:sp>
        <p:nvSpPr>
          <p:cNvPr id="1128" name="Google Shape;1128;p55"/>
          <p:cNvSpPr txBox="1">
            <a:spLocks noGrp="1"/>
          </p:cNvSpPr>
          <p:nvPr>
            <p:ph type="title" idx="13"/>
          </p:nvPr>
        </p:nvSpPr>
        <p:spPr>
          <a:xfrm>
            <a:off x="720000" y="3444928"/>
            <a:ext cx="2375700"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Insight &amp; </a:t>
            </a:r>
            <a:r>
              <a:rPr lang="en-US" dirty="0" err="1"/>
              <a:t>Recomendation</a:t>
            </a:r>
            <a:endParaRPr dirty="0"/>
          </a:p>
        </p:txBody>
      </p:sp>
      <p:sp>
        <p:nvSpPr>
          <p:cNvPr id="1129" name="Google Shape;1129;p55"/>
          <p:cNvSpPr txBox="1">
            <a:spLocks noGrp="1"/>
          </p:cNvSpPr>
          <p:nvPr>
            <p:ph type="title" idx="14"/>
          </p:nvPr>
        </p:nvSpPr>
        <p:spPr>
          <a:xfrm>
            <a:off x="720000" y="3022833"/>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04.</a:t>
            </a:r>
            <a:endParaRPr/>
          </a:p>
        </p:txBody>
      </p:sp>
      <p:sp>
        <p:nvSpPr>
          <p:cNvPr id="1131" name="Google Shape;1131;p55"/>
          <p:cNvSpPr txBox="1">
            <a:spLocks noGrp="1"/>
          </p:cNvSpPr>
          <p:nvPr>
            <p:ph type="title" idx="16"/>
          </p:nvPr>
        </p:nvSpPr>
        <p:spPr>
          <a:xfrm>
            <a:off x="3403800" y="3444928"/>
            <a:ext cx="2375700" cy="716700"/>
          </a:xfrm>
          <a:prstGeom prst="rect">
            <a:avLst/>
          </a:prstGeom>
        </p:spPr>
        <p:txBody>
          <a:bodyPr spcFirstLastPara="1" wrap="square" lIns="91425" tIns="91425" rIns="91425" bIns="91425" anchor="ctr" anchorCtr="0">
            <a:noAutofit/>
          </a:bodyPr>
          <a:lstStyle/>
          <a:p>
            <a:pPr lvl="0"/>
            <a:r>
              <a:rPr lang="en-US" dirty="0"/>
              <a:t>Modelling ML</a:t>
            </a:r>
          </a:p>
        </p:txBody>
      </p:sp>
      <p:sp>
        <p:nvSpPr>
          <p:cNvPr id="1132" name="Google Shape;1132;p55"/>
          <p:cNvSpPr txBox="1">
            <a:spLocks noGrp="1"/>
          </p:cNvSpPr>
          <p:nvPr>
            <p:ph type="title" idx="17"/>
          </p:nvPr>
        </p:nvSpPr>
        <p:spPr>
          <a:xfrm>
            <a:off x="3403800" y="3022833"/>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05.</a:t>
            </a:r>
            <a:endParaRPr/>
          </a:p>
        </p:txBody>
      </p:sp>
      <p:sp>
        <p:nvSpPr>
          <p:cNvPr id="1134" name="Google Shape;1134;p55"/>
          <p:cNvSpPr txBox="1">
            <a:spLocks noGrp="1"/>
          </p:cNvSpPr>
          <p:nvPr>
            <p:ph type="title" idx="19"/>
          </p:nvPr>
        </p:nvSpPr>
        <p:spPr>
          <a:xfrm>
            <a:off x="6087599" y="3444928"/>
            <a:ext cx="2622017"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Conclusion</a:t>
            </a:r>
            <a:endParaRPr dirty="0"/>
          </a:p>
        </p:txBody>
      </p:sp>
      <p:sp>
        <p:nvSpPr>
          <p:cNvPr id="1135" name="Google Shape;1135;p55"/>
          <p:cNvSpPr txBox="1">
            <a:spLocks noGrp="1"/>
          </p:cNvSpPr>
          <p:nvPr>
            <p:ph type="title" idx="20"/>
          </p:nvPr>
        </p:nvSpPr>
        <p:spPr>
          <a:xfrm>
            <a:off x="6087600" y="3022833"/>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06.</a:t>
            </a:r>
            <a:endParaRPr/>
          </a:p>
        </p:txBody>
      </p:sp>
      <p:grpSp>
        <p:nvGrpSpPr>
          <p:cNvPr id="1137" name="Google Shape;1137;p55"/>
          <p:cNvGrpSpPr/>
          <p:nvPr/>
        </p:nvGrpSpPr>
        <p:grpSpPr>
          <a:xfrm>
            <a:off x="7625495" y="244042"/>
            <a:ext cx="1979884" cy="1286961"/>
            <a:chOff x="3028945" y="2612942"/>
            <a:chExt cx="1979884" cy="1286961"/>
          </a:xfrm>
        </p:grpSpPr>
        <p:grpSp>
          <p:nvGrpSpPr>
            <p:cNvPr id="1138" name="Google Shape;1138;p55"/>
            <p:cNvGrpSpPr/>
            <p:nvPr/>
          </p:nvGrpSpPr>
          <p:grpSpPr>
            <a:xfrm>
              <a:off x="3048248" y="2612942"/>
              <a:ext cx="1960580" cy="1159377"/>
              <a:chOff x="4923200" y="1561363"/>
              <a:chExt cx="975025" cy="576575"/>
            </a:xfrm>
          </p:grpSpPr>
          <p:sp>
            <p:nvSpPr>
              <p:cNvPr id="1139" name="Google Shape;1139;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55"/>
            <p:cNvGrpSpPr/>
            <p:nvPr/>
          </p:nvGrpSpPr>
          <p:grpSpPr>
            <a:xfrm>
              <a:off x="3028945" y="2740526"/>
              <a:ext cx="1960580" cy="1159377"/>
              <a:chOff x="4923200" y="1561363"/>
              <a:chExt cx="975025" cy="576575"/>
            </a:xfrm>
          </p:grpSpPr>
          <p:sp>
            <p:nvSpPr>
              <p:cNvPr id="1185" name="Google Shape;1185;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896" name="Google Shape;2896;p81"/>
          <p:cNvSpPr txBox="1">
            <a:spLocks noGrp="1"/>
          </p:cNvSpPr>
          <p:nvPr>
            <p:ph type="subTitle" idx="4"/>
          </p:nvPr>
        </p:nvSpPr>
        <p:spPr>
          <a:xfrm>
            <a:off x="3925389" y="3401768"/>
            <a:ext cx="4741817" cy="644700"/>
          </a:xfrm>
          <a:prstGeom prst="rect">
            <a:avLst/>
          </a:prstGeom>
        </p:spPr>
        <p:txBody>
          <a:bodyPr spcFirstLastPara="1" wrap="square" lIns="91425" tIns="91425" rIns="91425" bIns="91425" anchor="t" anchorCtr="0">
            <a:noAutofit/>
          </a:bodyPr>
          <a:lstStyle/>
          <a:p>
            <a:pPr marL="0" lvl="0" indent="0" algn="just"/>
            <a:r>
              <a:rPr lang="en-US" dirty="0"/>
              <a:t>It is evident that the likelihood of churn among female customers is higher than among male customers. Therefore, a </a:t>
            </a:r>
            <a:r>
              <a:rPr lang="en-US" b="1" dirty="0"/>
              <a:t>recommendation</a:t>
            </a:r>
            <a:r>
              <a:rPr lang="en-US" dirty="0"/>
              <a:t> that can be implemented is to make product adjustments based on their gender.</a:t>
            </a:r>
            <a:endParaRPr dirty="0"/>
          </a:p>
        </p:txBody>
      </p:sp>
      <p:sp>
        <p:nvSpPr>
          <p:cNvPr id="2897" name="Google Shape;2897;p8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Gender Customer</a:t>
            </a:r>
            <a:endParaRPr dirty="0"/>
          </a:p>
        </p:txBody>
      </p:sp>
      <p:grpSp>
        <p:nvGrpSpPr>
          <p:cNvPr id="2900" name="Google Shape;2900;p81"/>
          <p:cNvGrpSpPr/>
          <p:nvPr/>
        </p:nvGrpSpPr>
        <p:grpSpPr>
          <a:xfrm>
            <a:off x="719989" y="1572932"/>
            <a:ext cx="2801090" cy="2166098"/>
            <a:chOff x="719989" y="1572932"/>
            <a:chExt cx="2801090" cy="2166098"/>
          </a:xfrm>
        </p:grpSpPr>
        <p:grpSp>
          <p:nvGrpSpPr>
            <p:cNvPr id="2901" name="Google Shape;2901;p81"/>
            <p:cNvGrpSpPr/>
            <p:nvPr/>
          </p:nvGrpSpPr>
          <p:grpSpPr>
            <a:xfrm>
              <a:off x="1541195" y="2452067"/>
              <a:ext cx="1979884" cy="1286961"/>
              <a:chOff x="3028945" y="2612942"/>
              <a:chExt cx="1979884" cy="1286961"/>
            </a:xfrm>
          </p:grpSpPr>
          <p:grpSp>
            <p:nvGrpSpPr>
              <p:cNvPr id="2902" name="Google Shape;2902;p81"/>
              <p:cNvGrpSpPr/>
              <p:nvPr/>
            </p:nvGrpSpPr>
            <p:grpSpPr>
              <a:xfrm>
                <a:off x="3048248" y="2612942"/>
                <a:ext cx="1960580" cy="1159377"/>
                <a:chOff x="4923200" y="1561363"/>
                <a:chExt cx="975025" cy="576575"/>
              </a:xfrm>
            </p:grpSpPr>
            <p:sp>
              <p:nvSpPr>
                <p:cNvPr id="2903" name="Google Shape;2903;p8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8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8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8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8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8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8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8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8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8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8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8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8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8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8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8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8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8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8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8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8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8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8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8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8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8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8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8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8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8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8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8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8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8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8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8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8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8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8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8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8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8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8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8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8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81"/>
              <p:cNvGrpSpPr/>
              <p:nvPr/>
            </p:nvGrpSpPr>
            <p:grpSpPr>
              <a:xfrm>
                <a:off x="3028945" y="2740526"/>
                <a:ext cx="1960580" cy="1159377"/>
                <a:chOff x="4923200" y="1561363"/>
                <a:chExt cx="975025" cy="576575"/>
              </a:xfrm>
            </p:grpSpPr>
            <p:sp>
              <p:nvSpPr>
                <p:cNvPr id="2949" name="Google Shape;2949;p8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8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8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8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8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8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8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8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8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8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8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8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8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8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8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8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8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8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8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8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8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8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8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8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8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8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8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8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8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8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8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8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8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8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8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8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8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8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8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8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8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8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8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8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8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94" name="Google Shape;2994;p81"/>
            <p:cNvGrpSpPr/>
            <p:nvPr/>
          </p:nvGrpSpPr>
          <p:grpSpPr>
            <a:xfrm>
              <a:off x="719989" y="2067150"/>
              <a:ext cx="1945283" cy="1671880"/>
              <a:chOff x="1455055" y="2629044"/>
              <a:chExt cx="1395068" cy="1198910"/>
            </a:xfrm>
          </p:grpSpPr>
          <p:sp>
            <p:nvSpPr>
              <p:cNvPr id="2995" name="Google Shape;2995;p81"/>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81"/>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81"/>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81"/>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81"/>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81"/>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81"/>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81"/>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81"/>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81"/>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81"/>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81"/>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81"/>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81"/>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81"/>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81"/>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81"/>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81"/>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81"/>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81"/>
            <p:cNvGrpSpPr/>
            <p:nvPr/>
          </p:nvGrpSpPr>
          <p:grpSpPr>
            <a:xfrm>
              <a:off x="2665276" y="1572932"/>
              <a:ext cx="287348" cy="414740"/>
              <a:chOff x="3428826" y="1231820"/>
              <a:chExt cx="287348" cy="414740"/>
            </a:xfrm>
          </p:grpSpPr>
          <p:sp>
            <p:nvSpPr>
              <p:cNvPr id="3015" name="Google Shape;3015;p81"/>
              <p:cNvSpPr/>
              <p:nvPr/>
            </p:nvSpPr>
            <p:spPr>
              <a:xfrm>
                <a:off x="3437637" y="1240667"/>
                <a:ext cx="269725" cy="269689"/>
              </a:xfrm>
              <a:custGeom>
                <a:avLst/>
                <a:gdLst/>
                <a:ahLst/>
                <a:cxnLst/>
                <a:rect l="l" t="t" r="r" b="b"/>
                <a:pathLst>
                  <a:path w="7408" h="7407" extrusionOk="0">
                    <a:moveTo>
                      <a:pt x="3709" y="0"/>
                    </a:moveTo>
                    <a:cubicBezTo>
                      <a:pt x="3100" y="0"/>
                      <a:pt x="2617" y="483"/>
                      <a:pt x="2617" y="1093"/>
                    </a:cubicBezTo>
                    <a:lnTo>
                      <a:pt x="2617" y="2606"/>
                    </a:lnTo>
                    <a:lnTo>
                      <a:pt x="1094" y="2606"/>
                    </a:lnTo>
                    <a:cubicBezTo>
                      <a:pt x="484" y="2606"/>
                      <a:pt x="1" y="3099"/>
                      <a:pt x="1" y="3698"/>
                    </a:cubicBezTo>
                    <a:cubicBezTo>
                      <a:pt x="1" y="4308"/>
                      <a:pt x="484" y="4791"/>
                      <a:pt x="1094" y="4791"/>
                    </a:cubicBezTo>
                    <a:lnTo>
                      <a:pt x="2617" y="4791"/>
                    </a:lnTo>
                    <a:lnTo>
                      <a:pt x="2617" y="6314"/>
                    </a:lnTo>
                    <a:cubicBezTo>
                      <a:pt x="2617" y="6924"/>
                      <a:pt x="3100" y="7407"/>
                      <a:pt x="3709" y="7407"/>
                    </a:cubicBezTo>
                    <a:cubicBezTo>
                      <a:pt x="4309" y="7407"/>
                      <a:pt x="4802" y="6924"/>
                      <a:pt x="4802" y="6314"/>
                    </a:cubicBezTo>
                    <a:lnTo>
                      <a:pt x="4802" y="4791"/>
                    </a:lnTo>
                    <a:lnTo>
                      <a:pt x="6315" y="4791"/>
                    </a:lnTo>
                    <a:cubicBezTo>
                      <a:pt x="6924" y="4791"/>
                      <a:pt x="7408" y="4308"/>
                      <a:pt x="7408" y="3698"/>
                    </a:cubicBezTo>
                    <a:cubicBezTo>
                      <a:pt x="7408" y="3099"/>
                      <a:pt x="6924" y="2606"/>
                      <a:pt x="6315" y="2606"/>
                    </a:cubicBezTo>
                    <a:lnTo>
                      <a:pt x="4802" y="2606"/>
                    </a:lnTo>
                    <a:lnTo>
                      <a:pt x="4802" y="1093"/>
                    </a:lnTo>
                    <a:cubicBezTo>
                      <a:pt x="4802" y="483"/>
                      <a:pt x="4309" y="0"/>
                      <a:pt x="3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81"/>
              <p:cNvSpPr/>
              <p:nvPr/>
            </p:nvSpPr>
            <p:spPr>
              <a:xfrm>
                <a:off x="3428826" y="1231820"/>
                <a:ext cx="287348" cy="286984"/>
              </a:xfrm>
              <a:custGeom>
                <a:avLst/>
                <a:gdLst/>
                <a:ahLst/>
                <a:cxnLst/>
                <a:rect l="l" t="t" r="r" b="b"/>
                <a:pathLst>
                  <a:path w="7892" h="7882" extrusionOk="0">
                    <a:moveTo>
                      <a:pt x="3951" y="474"/>
                    </a:moveTo>
                    <a:cubicBezTo>
                      <a:pt x="4425" y="474"/>
                      <a:pt x="4803" y="863"/>
                      <a:pt x="4803" y="1336"/>
                    </a:cubicBezTo>
                    <a:lnTo>
                      <a:pt x="4803" y="2849"/>
                    </a:lnTo>
                    <a:cubicBezTo>
                      <a:pt x="4803" y="2985"/>
                      <a:pt x="4908" y="3090"/>
                      <a:pt x="5044" y="3090"/>
                    </a:cubicBezTo>
                    <a:lnTo>
                      <a:pt x="6557" y="3090"/>
                    </a:lnTo>
                    <a:cubicBezTo>
                      <a:pt x="7030" y="3090"/>
                      <a:pt x="7419" y="3468"/>
                      <a:pt x="7419" y="3941"/>
                    </a:cubicBezTo>
                    <a:cubicBezTo>
                      <a:pt x="7419" y="4414"/>
                      <a:pt x="7030" y="4803"/>
                      <a:pt x="6557" y="4803"/>
                    </a:cubicBezTo>
                    <a:lnTo>
                      <a:pt x="5044" y="4803"/>
                    </a:lnTo>
                    <a:cubicBezTo>
                      <a:pt x="4908" y="4803"/>
                      <a:pt x="4803" y="4908"/>
                      <a:pt x="4803" y="5034"/>
                    </a:cubicBezTo>
                    <a:lnTo>
                      <a:pt x="4803" y="6557"/>
                    </a:lnTo>
                    <a:cubicBezTo>
                      <a:pt x="4803" y="7030"/>
                      <a:pt x="4425" y="7419"/>
                      <a:pt x="3951" y="7419"/>
                    </a:cubicBezTo>
                    <a:cubicBezTo>
                      <a:pt x="3479" y="7419"/>
                      <a:pt x="3090" y="7030"/>
                      <a:pt x="3090" y="6557"/>
                    </a:cubicBezTo>
                    <a:lnTo>
                      <a:pt x="3090" y="5034"/>
                    </a:lnTo>
                    <a:cubicBezTo>
                      <a:pt x="3090" y="4908"/>
                      <a:pt x="2985" y="4803"/>
                      <a:pt x="2859" y="4803"/>
                    </a:cubicBezTo>
                    <a:lnTo>
                      <a:pt x="1336" y="4803"/>
                    </a:lnTo>
                    <a:cubicBezTo>
                      <a:pt x="862" y="4803"/>
                      <a:pt x="474" y="4414"/>
                      <a:pt x="474" y="3941"/>
                    </a:cubicBezTo>
                    <a:cubicBezTo>
                      <a:pt x="474" y="3468"/>
                      <a:pt x="862" y="3090"/>
                      <a:pt x="1336" y="3090"/>
                    </a:cubicBezTo>
                    <a:lnTo>
                      <a:pt x="2859" y="3090"/>
                    </a:lnTo>
                    <a:cubicBezTo>
                      <a:pt x="2985" y="3090"/>
                      <a:pt x="3090" y="2985"/>
                      <a:pt x="3090" y="2849"/>
                    </a:cubicBezTo>
                    <a:lnTo>
                      <a:pt x="3090" y="1336"/>
                    </a:lnTo>
                    <a:cubicBezTo>
                      <a:pt x="3090" y="863"/>
                      <a:pt x="3479" y="474"/>
                      <a:pt x="3951" y="474"/>
                    </a:cubicBezTo>
                    <a:close/>
                    <a:moveTo>
                      <a:pt x="3951" y="1"/>
                    </a:moveTo>
                    <a:cubicBezTo>
                      <a:pt x="3216" y="1"/>
                      <a:pt x="2617" y="600"/>
                      <a:pt x="2617" y="1336"/>
                    </a:cubicBezTo>
                    <a:lnTo>
                      <a:pt x="2617" y="2618"/>
                    </a:lnTo>
                    <a:lnTo>
                      <a:pt x="1336" y="2618"/>
                    </a:lnTo>
                    <a:cubicBezTo>
                      <a:pt x="600" y="2618"/>
                      <a:pt x="1" y="3216"/>
                      <a:pt x="1" y="3941"/>
                    </a:cubicBezTo>
                    <a:cubicBezTo>
                      <a:pt x="1" y="4677"/>
                      <a:pt x="600" y="5275"/>
                      <a:pt x="1336" y="5275"/>
                    </a:cubicBezTo>
                    <a:lnTo>
                      <a:pt x="2617" y="5275"/>
                    </a:lnTo>
                    <a:lnTo>
                      <a:pt x="2617" y="6557"/>
                    </a:lnTo>
                    <a:cubicBezTo>
                      <a:pt x="2617" y="7293"/>
                      <a:pt x="3216" y="7881"/>
                      <a:pt x="3951" y="7881"/>
                    </a:cubicBezTo>
                    <a:cubicBezTo>
                      <a:pt x="4677" y="7881"/>
                      <a:pt x="5275" y="7293"/>
                      <a:pt x="5275" y="6557"/>
                    </a:cubicBezTo>
                    <a:lnTo>
                      <a:pt x="5275" y="5275"/>
                    </a:lnTo>
                    <a:lnTo>
                      <a:pt x="6557" y="5275"/>
                    </a:lnTo>
                    <a:cubicBezTo>
                      <a:pt x="7293" y="5275"/>
                      <a:pt x="7892" y="4677"/>
                      <a:pt x="7892" y="3941"/>
                    </a:cubicBezTo>
                    <a:cubicBezTo>
                      <a:pt x="7892" y="3216"/>
                      <a:pt x="7293" y="2618"/>
                      <a:pt x="6557" y="2618"/>
                    </a:cubicBezTo>
                    <a:lnTo>
                      <a:pt x="5275" y="2618"/>
                    </a:lnTo>
                    <a:lnTo>
                      <a:pt x="5275" y="1336"/>
                    </a:lnTo>
                    <a:cubicBezTo>
                      <a:pt x="5275" y="600"/>
                      <a:pt x="4677" y="1"/>
                      <a:pt x="39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81"/>
              <p:cNvSpPr/>
              <p:nvPr/>
            </p:nvSpPr>
            <p:spPr>
              <a:xfrm>
                <a:off x="3437637" y="1558520"/>
                <a:ext cx="269725" cy="79265"/>
              </a:xfrm>
              <a:custGeom>
                <a:avLst/>
                <a:gdLst/>
                <a:ahLst/>
                <a:cxnLst/>
                <a:rect l="l" t="t" r="r" b="b"/>
                <a:pathLst>
                  <a:path w="7408" h="2177" extrusionOk="0">
                    <a:moveTo>
                      <a:pt x="1094" y="1"/>
                    </a:moveTo>
                    <a:cubicBezTo>
                      <a:pt x="484" y="1"/>
                      <a:pt x="1" y="484"/>
                      <a:pt x="1" y="1083"/>
                    </a:cubicBezTo>
                    <a:cubicBezTo>
                      <a:pt x="1" y="1693"/>
                      <a:pt x="484" y="2176"/>
                      <a:pt x="1094" y="2176"/>
                    </a:cubicBezTo>
                    <a:lnTo>
                      <a:pt x="6315" y="2176"/>
                    </a:lnTo>
                    <a:cubicBezTo>
                      <a:pt x="6924" y="2176"/>
                      <a:pt x="7408" y="1693"/>
                      <a:pt x="7408" y="1083"/>
                    </a:cubicBezTo>
                    <a:cubicBezTo>
                      <a:pt x="7408" y="484"/>
                      <a:pt x="6924" y="1"/>
                      <a:pt x="63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81"/>
              <p:cNvSpPr/>
              <p:nvPr/>
            </p:nvSpPr>
            <p:spPr>
              <a:xfrm>
                <a:off x="3428826" y="1549746"/>
                <a:ext cx="287348" cy="96814"/>
              </a:xfrm>
              <a:custGeom>
                <a:avLst/>
                <a:gdLst/>
                <a:ahLst/>
                <a:cxnLst/>
                <a:rect l="l" t="t" r="r" b="b"/>
                <a:pathLst>
                  <a:path w="7892" h="2659" extrusionOk="0">
                    <a:moveTo>
                      <a:pt x="6557" y="473"/>
                    </a:moveTo>
                    <a:cubicBezTo>
                      <a:pt x="7030" y="473"/>
                      <a:pt x="7419" y="851"/>
                      <a:pt x="7419" y="1324"/>
                    </a:cubicBezTo>
                    <a:cubicBezTo>
                      <a:pt x="7419" y="1797"/>
                      <a:pt x="7030" y="2186"/>
                      <a:pt x="6557" y="2186"/>
                    </a:cubicBezTo>
                    <a:lnTo>
                      <a:pt x="1336" y="2186"/>
                    </a:lnTo>
                    <a:cubicBezTo>
                      <a:pt x="862" y="2186"/>
                      <a:pt x="474" y="1797"/>
                      <a:pt x="474" y="1324"/>
                    </a:cubicBezTo>
                    <a:cubicBezTo>
                      <a:pt x="474" y="851"/>
                      <a:pt x="862" y="473"/>
                      <a:pt x="1336" y="473"/>
                    </a:cubicBezTo>
                    <a:close/>
                    <a:moveTo>
                      <a:pt x="1336" y="0"/>
                    </a:moveTo>
                    <a:cubicBezTo>
                      <a:pt x="600" y="0"/>
                      <a:pt x="1" y="599"/>
                      <a:pt x="1" y="1324"/>
                    </a:cubicBezTo>
                    <a:cubicBezTo>
                      <a:pt x="1" y="2060"/>
                      <a:pt x="600" y="2658"/>
                      <a:pt x="1336" y="2658"/>
                    </a:cubicBezTo>
                    <a:lnTo>
                      <a:pt x="6557" y="2658"/>
                    </a:lnTo>
                    <a:cubicBezTo>
                      <a:pt x="7293" y="2658"/>
                      <a:pt x="7892" y="2060"/>
                      <a:pt x="7892" y="1324"/>
                    </a:cubicBezTo>
                    <a:cubicBezTo>
                      <a:pt x="7892" y="599"/>
                      <a:pt x="7293" y="0"/>
                      <a:pt x="6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 name="Picture 8">
            <a:extLst>
              <a:ext uri="{FF2B5EF4-FFF2-40B4-BE49-F238E27FC236}">
                <a16:creationId xmlns:a16="http://schemas.microsoft.com/office/drawing/2014/main" id="{D4D71309-B0E5-4947-993D-7CAECF609A38}"/>
              </a:ext>
            </a:extLst>
          </p:cNvPr>
          <p:cNvPicPr>
            <a:picLocks noChangeAspect="1"/>
          </p:cNvPicPr>
          <p:nvPr/>
        </p:nvPicPr>
        <p:blipFill>
          <a:blip r:embed="rId3"/>
          <a:stretch>
            <a:fillRect/>
          </a:stretch>
        </p:blipFill>
        <p:spPr>
          <a:xfrm>
            <a:off x="4256822" y="911381"/>
            <a:ext cx="4101030" cy="2379188"/>
          </a:xfrm>
          <a:prstGeom prst="rect">
            <a:avLst/>
          </a:prstGeom>
        </p:spPr>
      </p:pic>
      <p:sp>
        <p:nvSpPr>
          <p:cNvPr id="2" name="Oval 1">
            <a:extLst>
              <a:ext uri="{FF2B5EF4-FFF2-40B4-BE49-F238E27FC236}">
                <a16:creationId xmlns:a16="http://schemas.microsoft.com/office/drawing/2014/main" id="{4DC402CE-1747-4529-BE3A-83E9020DDFC6}"/>
              </a:ext>
            </a:extLst>
          </p:cNvPr>
          <p:cNvSpPr/>
          <p:nvPr/>
        </p:nvSpPr>
        <p:spPr>
          <a:xfrm>
            <a:off x="4844288" y="1128925"/>
            <a:ext cx="1432566" cy="2041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2287629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6"/>
        <p:cNvGrpSpPr/>
        <p:nvPr/>
      </p:nvGrpSpPr>
      <p:grpSpPr>
        <a:xfrm>
          <a:off x="0" y="0"/>
          <a:ext cx="0" cy="0"/>
          <a:chOff x="0" y="0"/>
          <a:chExt cx="0" cy="0"/>
        </a:xfrm>
      </p:grpSpPr>
      <p:sp>
        <p:nvSpPr>
          <p:cNvPr id="3247" name="Google Shape;3247;p86"/>
          <p:cNvSpPr txBox="1">
            <a:spLocks noGrp="1"/>
          </p:cNvSpPr>
          <p:nvPr>
            <p:ph type="title"/>
          </p:nvPr>
        </p:nvSpPr>
        <p:spPr>
          <a:xfrm>
            <a:off x="720000" y="13151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Machine Learning</a:t>
            </a:r>
            <a:endParaRPr dirty="0"/>
          </a:p>
        </p:txBody>
      </p:sp>
      <p:sp>
        <p:nvSpPr>
          <p:cNvPr id="16" name="Google Shape;2896;p81">
            <a:extLst>
              <a:ext uri="{FF2B5EF4-FFF2-40B4-BE49-F238E27FC236}">
                <a16:creationId xmlns:a16="http://schemas.microsoft.com/office/drawing/2014/main" id="{1797EB91-521D-457D-BEAB-A556FF63E4F6}"/>
              </a:ext>
            </a:extLst>
          </p:cNvPr>
          <p:cNvSpPr txBox="1">
            <a:spLocks/>
          </p:cNvSpPr>
          <p:nvPr/>
        </p:nvSpPr>
        <p:spPr>
          <a:xfrm>
            <a:off x="674280" y="736952"/>
            <a:ext cx="4741817" cy="644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latin typeface="Montserrat" panose="020B0604020202020204" charset="0"/>
              </a:rPr>
              <a:t>The machine learning model used are:</a:t>
            </a:r>
          </a:p>
          <a:p>
            <a:pPr marL="285750" indent="-285750" algn="just">
              <a:buFont typeface="Arial" panose="020B0604020202020204" pitchFamily="34" charset="0"/>
              <a:buChar char="•"/>
            </a:pPr>
            <a:r>
              <a:rPr lang="en-US" dirty="0">
                <a:latin typeface="Montserrat" panose="020B0604020202020204" charset="0"/>
              </a:rPr>
              <a:t>Logistic Regression</a:t>
            </a:r>
          </a:p>
          <a:p>
            <a:pPr marL="285750" indent="-285750" algn="just">
              <a:buFont typeface="Arial" panose="020B0604020202020204" pitchFamily="34" charset="0"/>
              <a:buChar char="•"/>
            </a:pPr>
            <a:r>
              <a:rPr lang="en-US" dirty="0">
                <a:latin typeface="Montserrat" panose="020B0604020202020204" charset="0"/>
              </a:rPr>
              <a:t>Decision Tree Classifier</a:t>
            </a:r>
          </a:p>
          <a:p>
            <a:pPr marL="285750" indent="-285750" algn="just">
              <a:buFont typeface="Arial" panose="020B0604020202020204" pitchFamily="34" charset="0"/>
              <a:buChar char="•"/>
            </a:pPr>
            <a:r>
              <a:rPr lang="en-US" dirty="0">
                <a:latin typeface="Montserrat" panose="020B0604020202020204" charset="0"/>
              </a:rPr>
              <a:t>Random Forest Classifier</a:t>
            </a:r>
          </a:p>
          <a:p>
            <a:pPr marL="285750" indent="-285750" algn="just">
              <a:buFont typeface="Arial" panose="020B0604020202020204" pitchFamily="34" charset="0"/>
              <a:buChar char="•"/>
            </a:pPr>
            <a:endParaRPr lang="en-US" dirty="0">
              <a:latin typeface="Montserrat" panose="020B0604020202020204" charset="0"/>
            </a:endParaRPr>
          </a:p>
          <a:p>
            <a:pPr algn="just"/>
            <a:endParaRPr lang="en-US" dirty="0">
              <a:latin typeface="Montserrat" panose="020B0604020202020204" charset="0"/>
            </a:endParaRPr>
          </a:p>
        </p:txBody>
      </p:sp>
      <p:pic>
        <p:nvPicPr>
          <p:cNvPr id="3" name="Picture 2">
            <a:extLst>
              <a:ext uri="{FF2B5EF4-FFF2-40B4-BE49-F238E27FC236}">
                <a16:creationId xmlns:a16="http://schemas.microsoft.com/office/drawing/2014/main" id="{0861349A-3CBA-4CF4-95AC-A197EA827A28}"/>
              </a:ext>
            </a:extLst>
          </p:cNvPr>
          <p:cNvPicPr>
            <a:picLocks noChangeAspect="1"/>
          </p:cNvPicPr>
          <p:nvPr/>
        </p:nvPicPr>
        <p:blipFill>
          <a:blip r:embed="rId3"/>
          <a:stretch>
            <a:fillRect/>
          </a:stretch>
        </p:blipFill>
        <p:spPr>
          <a:xfrm>
            <a:off x="674280" y="2000999"/>
            <a:ext cx="4220164" cy="971686"/>
          </a:xfrm>
          <a:prstGeom prst="rect">
            <a:avLst/>
          </a:prstGeom>
        </p:spPr>
      </p:pic>
      <p:pic>
        <p:nvPicPr>
          <p:cNvPr id="5" name="Picture 4">
            <a:extLst>
              <a:ext uri="{FF2B5EF4-FFF2-40B4-BE49-F238E27FC236}">
                <a16:creationId xmlns:a16="http://schemas.microsoft.com/office/drawing/2014/main" id="{D6030824-BDB9-4EC7-86EC-9EAB7755744A}"/>
              </a:ext>
            </a:extLst>
          </p:cNvPr>
          <p:cNvPicPr>
            <a:picLocks noChangeAspect="1"/>
          </p:cNvPicPr>
          <p:nvPr/>
        </p:nvPicPr>
        <p:blipFill>
          <a:blip r:embed="rId4"/>
          <a:stretch>
            <a:fillRect/>
          </a:stretch>
        </p:blipFill>
        <p:spPr>
          <a:xfrm>
            <a:off x="720000" y="3020443"/>
            <a:ext cx="4201111" cy="1009791"/>
          </a:xfrm>
          <a:prstGeom prst="rect">
            <a:avLst/>
          </a:prstGeom>
        </p:spPr>
      </p:pic>
      <p:pic>
        <p:nvPicPr>
          <p:cNvPr id="7" name="Picture 6">
            <a:extLst>
              <a:ext uri="{FF2B5EF4-FFF2-40B4-BE49-F238E27FC236}">
                <a16:creationId xmlns:a16="http://schemas.microsoft.com/office/drawing/2014/main" id="{E6C4C3E6-D280-44EB-A886-CA25574DCCB1}"/>
              </a:ext>
            </a:extLst>
          </p:cNvPr>
          <p:cNvPicPr>
            <a:picLocks noChangeAspect="1"/>
          </p:cNvPicPr>
          <p:nvPr/>
        </p:nvPicPr>
        <p:blipFill>
          <a:blip r:embed="rId5"/>
          <a:stretch>
            <a:fillRect/>
          </a:stretch>
        </p:blipFill>
        <p:spPr>
          <a:xfrm>
            <a:off x="4633745" y="799793"/>
            <a:ext cx="4344006" cy="943107"/>
          </a:xfrm>
          <a:prstGeom prst="rect">
            <a:avLst/>
          </a:prstGeom>
        </p:spPr>
      </p:pic>
      <p:sp>
        <p:nvSpPr>
          <p:cNvPr id="23" name="Google Shape;2896;p81">
            <a:extLst>
              <a:ext uri="{FF2B5EF4-FFF2-40B4-BE49-F238E27FC236}">
                <a16:creationId xmlns:a16="http://schemas.microsoft.com/office/drawing/2014/main" id="{DDCE8A44-4FC5-4337-B8CA-6840D2BFDAE2}"/>
              </a:ext>
            </a:extLst>
          </p:cNvPr>
          <p:cNvSpPr txBox="1">
            <a:spLocks/>
          </p:cNvSpPr>
          <p:nvPr/>
        </p:nvSpPr>
        <p:spPr>
          <a:xfrm>
            <a:off x="4894444" y="1909562"/>
            <a:ext cx="4083307" cy="113054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latin typeface="Montserrat" panose="020B0604020202020204" charset="0"/>
              </a:rPr>
              <a:t>Note :</a:t>
            </a:r>
          </a:p>
          <a:p>
            <a:pPr marL="285750" indent="-285750" algn="just">
              <a:buFont typeface="Arial" panose="020B0604020202020204" pitchFamily="34" charset="0"/>
              <a:buChar char="•"/>
            </a:pPr>
            <a:r>
              <a:rPr lang="en-US" dirty="0">
                <a:latin typeface="Montserrat" panose="020B0604020202020204" charset="0"/>
              </a:rPr>
              <a:t>The score observed is the recall score. This is because in the case of Churn, the main focus is on the model's ability to correctly identify potential churned customers or those who are likely to stop using the services. </a:t>
            </a:r>
          </a:p>
          <a:p>
            <a:pPr marL="285750" indent="-285750" algn="just">
              <a:buFont typeface="Arial" panose="020B0604020202020204" pitchFamily="34" charset="0"/>
              <a:buChar char="•"/>
            </a:pPr>
            <a:r>
              <a:rPr lang="en-US" dirty="0">
                <a:latin typeface="Montserrat" panose="020B0604020202020204" charset="0"/>
              </a:rPr>
              <a:t>This machine learning modeling was done without imbalance data handling. The best model is “</a:t>
            </a:r>
            <a:r>
              <a:rPr lang="en-US" dirty="0" err="1">
                <a:latin typeface="Montserrat" panose="020B0604020202020204" charset="0"/>
              </a:rPr>
              <a:t>dtc</a:t>
            </a:r>
            <a:r>
              <a:rPr lang="en-US" dirty="0">
                <a:latin typeface="Montserrat" panose="020B0604020202020204" charset="0"/>
              </a:rPr>
              <a:t>”, but its score is still relatively low. </a:t>
            </a:r>
            <a:r>
              <a:rPr lang="en-US" dirty="0" err="1">
                <a:latin typeface="Montserrat" panose="020B0604020202020204" charset="0"/>
              </a:rPr>
              <a:t>So,we</a:t>
            </a:r>
            <a:r>
              <a:rPr lang="en-US" dirty="0">
                <a:latin typeface="Montserrat" panose="020B0604020202020204" charset="0"/>
              </a:rPr>
              <a:t> will perform machine learning with imbalance data handling. </a:t>
            </a:r>
          </a:p>
          <a:p>
            <a:pPr algn="just"/>
            <a:endParaRPr lang="en-US" dirty="0">
              <a:latin typeface="Montserrat" panose="020B0604020202020204" charset="0"/>
            </a:endParaRPr>
          </a:p>
        </p:txBody>
      </p:sp>
      <p:sp>
        <p:nvSpPr>
          <p:cNvPr id="8" name="Oval 7">
            <a:extLst>
              <a:ext uri="{FF2B5EF4-FFF2-40B4-BE49-F238E27FC236}">
                <a16:creationId xmlns:a16="http://schemas.microsoft.com/office/drawing/2014/main" id="{B2605103-D141-40EF-9BE6-3861B75AC82B}"/>
              </a:ext>
            </a:extLst>
          </p:cNvPr>
          <p:cNvSpPr/>
          <p:nvPr/>
        </p:nvSpPr>
        <p:spPr>
          <a:xfrm>
            <a:off x="2828109" y="2652664"/>
            <a:ext cx="418011" cy="2081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C176E847-DD30-43EC-B673-9A3659726ABF}"/>
              </a:ext>
            </a:extLst>
          </p:cNvPr>
          <p:cNvSpPr/>
          <p:nvPr/>
        </p:nvSpPr>
        <p:spPr>
          <a:xfrm>
            <a:off x="2941323" y="3758651"/>
            <a:ext cx="418011" cy="2081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9296568E-2940-4FDB-BAB2-DAA96A462ED8}"/>
              </a:ext>
            </a:extLst>
          </p:cNvPr>
          <p:cNvSpPr/>
          <p:nvPr/>
        </p:nvSpPr>
        <p:spPr>
          <a:xfrm>
            <a:off x="6873224" y="1511844"/>
            <a:ext cx="418011" cy="2081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6"/>
        <p:cNvGrpSpPr/>
        <p:nvPr/>
      </p:nvGrpSpPr>
      <p:grpSpPr>
        <a:xfrm>
          <a:off x="0" y="0"/>
          <a:ext cx="0" cy="0"/>
          <a:chOff x="0" y="0"/>
          <a:chExt cx="0" cy="0"/>
        </a:xfrm>
      </p:grpSpPr>
      <p:sp>
        <p:nvSpPr>
          <p:cNvPr id="3247" name="Google Shape;3247;p86"/>
          <p:cNvSpPr txBox="1">
            <a:spLocks noGrp="1"/>
          </p:cNvSpPr>
          <p:nvPr>
            <p:ph type="title"/>
          </p:nvPr>
        </p:nvSpPr>
        <p:spPr>
          <a:xfrm>
            <a:off x="720000" y="131515"/>
            <a:ext cx="7704000" cy="6205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Machine Learning with imbalance data handling</a:t>
            </a:r>
            <a:endParaRPr dirty="0"/>
          </a:p>
        </p:txBody>
      </p:sp>
      <p:sp>
        <p:nvSpPr>
          <p:cNvPr id="23" name="Google Shape;2896;p81">
            <a:extLst>
              <a:ext uri="{FF2B5EF4-FFF2-40B4-BE49-F238E27FC236}">
                <a16:creationId xmlns:a16="http://schemas.microsoft.com/office/drawing/2014/main" id="{DDCE8A44-4FC5-4337-B8CA-6840D2BFDAE2}"/>
              </a:ext>
            </a:extLst>
          </p:cNvPr>
          <p:cNvSpPr txBox="1">
            <a:spLocks/>
          </p:cNvSpPr>
          <p:nvPr/>
        </p:nvSpPr>
        <p:spPr>
          <a:xfrm>
            <a:off x="4894444" y="1497947"/>
            <a:ext cx="4083307" cy="113054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latin typeface="Montserrat" panose="020B0604020202020204" charset="0"/>
              </a:rPr>
              <a:t>So, the best model is random forest classifier with 95%. Next, we need model validation.</a:t>
            </a:r>
          </a:p>
        </p:txBody>
      </p:sp>
      <p:pic>
        <p:nvPicPr>
          <p:cNvPr id="4" name="Picture 3">
            <a:extLst>
              <a:ext uri="{FF2B5EF4-FFF2-40B4-BE49-F238E27FC236}">
                <a16:creationId xmlns:a16="http://schemas.microsoft.com/office/drawing/2014/main" id="{4AC9F2DF-3E03-4942-A003-094F5FAAEC2D}"/>
              </a:ext>
            </a:extLst>
          </p:cNvPr>
          <p:cNvPicPr>
            <a:picLocks noChangeAspect="1"/>
          </p:cNvPicPr>
          <p:nvPr/>
        </p:nvPicPr>
        <p:blipFill>
          <a:blip r:embed="rId3"/>
          <a:stretch>
            <a:fillRect/>
          </a:stretch>
        </p:blipFill>
        <p:spPr>
          <a:xfrm>
            <a:off x="626648" y="1292068"/>
            <a:ext cx="4267796" cy="952633"/>
          </a:xfrm>
          <a:prstGeom prst="rect">
            <a:avLst/>
          </a:prstGeom>
        </p:spPr>
      </p:pic>
      <p:pic>
        <p:nvPicPr>
          <p:cNvPr id="9" name="Picture 8">
            <a:extLst>
              <a:ext uri="{FF2B5EF4-FFF2-40B4-BE49-F238E27FC236}">
                <a16:creationId xmlns:a16="http://schemas.microsoft.com/office/drawing/2014/main" id="{EA808E71-78DA-4CD1-A279-4B642B195F21}"/>
              </a:ext>
            </a:extLst>
          </p:cNvPr>
          <p:cNvPicPr>
            <a:picLocks noChangeAspect="1"/>
          </p:cNvPicPr>
          <p:nvPr/>
        </p:nvPicPr>
        <p:blipFill>
          <a:blip r:embed="rId4"/>
          <a:stretch>
            <a:fillRect/>
          </a:stretch>
        </p:blipFill>
        <p:spPr>
          <a:xfrm>
            <a:off x="664753" y="2422483"/>
            <a:ext cx="4191585" cy="952633"/>
          </a:xfrm>
          <a:prstGeom prst="rect">
            <a:avLst/>
          </a:prstGeom>
        </p:spPr>
      </p:pic>
      <p:pic>
        <p:nvPicPr>
          <p:cNvPr id="11" name="Picture 10">
            <a:extLst>
              <a:ext uri="{FF2B5EF4-FFF2-40B4-BE49-F238E27FC236}">
                <a16:creationId xmlns:a16="http://schemas.microsoft.com/office/drawing/2014/main" id="{C6A20E63-8060-485C-A857-98ABB882F1A1}"/>
              </a:ext>
            </a:extLst>
          </p:cNvPr>
          <p:cNvPicPr>
            <a:picLocks noChangeAspect="1"/>
          </p:cNvPicPr>
          <p:nvPr/>
        </p:nvPicPr>
        <p:blipFill>
          <a:blip r:embed="rId5"/>
          <a:stretch>
            <a:fillRect/>
          </a:stretch>
        </p:blipFill>
        <p:spPr>
          <a:xfrm>
            <a:off x="720000" y="3506728"/>
            <a:ext cx="4220164" cy="1028844"/>
          </a:xfrm>
          <a:prstGeom prst="rect">
            <a:avLst/>
          </a:prstGeom>
        </p:spPr>
      </p:pic>
      <p:sp>
        <p:nvSpPr>
          <p:cNvPr id="18" name="Oval 17">
            <a:extLst>
              <a:ext uri="{FF2B5EF4-FFF2-40B4-BE49-F238E27FC236}">
                <a16:creationId xmlns:a16="http://schemas.microsoft.com/office/drawing/2014/main" id="{30F4B80E-AB1A-4008-94E2-0CC642EAD338}"/>
              </a:ext>
            </a:extLst>
          </p:cNvPr>
          <p:cNvSpPr/>
          <p:nvPr/>
        </p:nvSpPr>
        <p:spPr>
          <a:xfrm>
            <a:off x="2786669" y="1959168"/>
            <a:ext cx="418011" cy="2081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18">
            <a:extLst>
              <a:ext uri="{FF2B5EF4-FFF2-40B4-BE49-F238E27FC236}">
                <a16:creationId xmlns:a16="http://schemas.microsoft.com/office/drawing/2014/main" id="{EAA801F7-A34E-47A9-94CF-ACBE93C89B9E}"/>
              </a:ext>
            </a:extLst>
          </p:cNvPr>
          <p:cNvSpPr/>
          <p:nvPr/>
        </p:nvSpPr>
        <p:spPr>
          <a:xfrm>
            <a:off x="2828109" y="3103325"/>
            <a:ext cx="418011" cy="2081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19">
            <a:extLst>
              <a:ext uri="{FF2B5EF4-FFF2-40B4-BE49-F238E27FC236}">
                <a16:creationId xmlns:a16="http://schemas.microsoft.com/office/drawing/2014/main" id="{F2FE6C6E-9FF8-446E-85F0-E11B19E90114}"/>
              </a:ext>
            </a:extLst>
          </p:cNvPr>
          <p:cNvSpPr/>
          <p:nvPr/>
        </p:nvSpPr>
        <p:spPr>
          <a:xfrm>
            <a:off x="2873827" y="4213670"/>
            <a:ext cx="418011" cy="2081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7198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6"/>
        <p:cNvGrpSpPr/>
        <p:nvPr/>
      </p:nvGrpSpPr>
      <p:grpSpPr>
        <a:xfrm>
          <a:off x="0" y="0"/>
          <a:ext cx="0" cy="0"/>
          <a:chOff x="0" y="0"/>
          <a:chExt cx="0" cy="0"/>
        </a:xfrm>
      </p:grpSpPr>
      <p:sp>
        <p:nvSpPr>
          <p:cNvPr id="3247" name="Google Shape;3247;p86"/>
          <p:cNvSpPr txBox="1">
            <a:spLocks noGrp="1"/>
          </p:cNvSpPr>
          <p:nvPr>
            <p:ph type="title"/>
          </p:nvPr>
        </p:nvSpPr>
        <p:spPr>
          <a:xfrm>
            <a:off x="720000" y="131515"/>
            <a:ext cx="7704000" cy="6205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Model Validation using </a:t>
            </a:r>
            <a:r>
              <a:rPr lang="en-ID" dirty="0" err="1"/>
              <a:t>Kfold</a:t>
            </a:r>
            <a:endParaRPr dirty="0"/>
          </a:p>
        </p:txBody>
      </p:sp>
      <p:sp>
        <p:nvSpPr>
          <p:cNvPr id="23" name="Google Shape;2896;p81">
            <a:extLst>
              <a:ext uri="{FF2B5EF4-FFF2-40B4-BE49-F238E27FC236}">
                <a16:creationId xmlns:a16="http://schemas.microsoft.com/office/drawing/2014/main" id="{DDCE8A44-4FC5-4337-B8CA-6840D2BFDAE2}"/>
              </a:ext>
            </a:extLst>
          </p:cNvPr>
          <p:cNvSpPr txBox="1">
            <a:spLocks/>
          </p:cNvSpPr>
          <p:nvPr/>
        </p:nvSpPr>
        <p:spPr>
          <a:xfrm>
            <a:off x="720000" y="788551"/>
            <a:ext cx="3852000" cy="113054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latin typeface="Montserrat" panose="020B0604020202020204" charset="0"/>
              </a:rPr>
              <a:t>What is </a:t>
            </a:r>
            <a:r>
              <a:rPr lang="en-US" dirty="0" err="1">
                <a:latin typeface="Montserrat" panose="020B0604020202020204" charset="0"/>
              </a:rPr>
              <a:t>Kfold</a:t>
            </a:r>
            <a:r>
              <a:rPr lang="en-US" dirty="0">
                <a:latin typeface="Montserrat" panose="020B0604020202020204" charset="0"/>
              </a:rPr>
              <a:t> ? K-Fold Cross-Validation (K-Fold CV) is a resampling technique used in machine learning to assess the performance of a model and to reduce the risk of overfitting. In K-Fold CV, the original dataset is divided into K subsets, or "folds," of approximately equal size. In this case, original dataset divided into 10 folds.</a:t>
            </a:r>
          </a:p>
        </p:txBody>
      </p:sp>
      <p:pic>
        <p:nvPicPr>
          <p:cNvPr id="3" name="Picture 2">
            <a:extLst>
              <a:ext uri="{FF2B5EF4-FFF2-40B4-BE49-F238E27FC236}">
                <a16:creationId xmlns:a16="http://schemas.microsoft.com/office/drawing/2014/main" id="{802AF54D-CB4E-459A-BC22-97F94623EBC1}"/>
              </a:ext>
            </a:extLst>
          </p:cNvPr>
          <p:cNvPicPr>
            <a:picLocks noChangeAspect="1"/>
          </p:cNvPicPr>
          <p:nvPr/>
        </p:nvPicPr>
        <p:blipFill>
          <a:blip r:embed="rId3"/>
          <a:stretch>
            <a:fillRect/>
          </a:stretch>
        </p:blipFill>
        <p:spPr>
          <a:xfrm>
            <a:off x="720000" y="2883682"/>
            <a:ext cx="2777897" cy="1732748"/>
          </a:xfrm>
          <a:prstGeom prst="rect">
            <a:avLst/>
          </a:prstGeom>
        </p:spPr>
      </p:pic>
      <p:sp>
        <p:nvSpPr>
          <p:cNvPr id="13" name="Google Shape;2896;p81">
            <a:extLst>
              <a:ext uri="{FF2B5EF4-FFF2-40B4-BE49-F238E27FC236}">
                <a16:creationId xmlns:a16="http://schemas.microsoft.com/office/drawing/2014/main" id="{1A96A246-4226-4E02-843A-C45AAF037450}"/>
              </a:ext>
            </a:extLst>
          </p:cNvPr>
          <p:cNvSpPr txBox="1">
            <a:spLocks/>
          </p:cNvSpPr>
          <p:nvPr/>
        </p:nvSpPr>
        <p:spPr>
          <a:xfrm>
            <a:off x="4813664" y="3799395"/>
            <a:ext cx="3852000" cy="113054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latin typeface="Montserrat" panose="020B0604020202020204" charset="0"/>
              </a:rPr>
              <a:t>Once again, the best model machine learning is random forest classifier.</a:t>
            </a:r>
          </a:p>
        </p:txBody>
      </p:sp>
      <p:cxnSp>
        <p:nvCxnSpPr>
          <p:cNvPr id="7" name="Straight Arrow Connector 6">
            <a:extLst>
              <a:ext uri="{FF2B5EF4-FFF2-40B4-BE49-F238E27FC236}">
                <a16:creationId xmlns:a16="http://schemas.microsoft.com/office/drawing/2014/main" id="{78115D36-B997-4AB5-8F2F-1AEF3FB6A471}"/>
              </a:ext>
            </a:extLst>
          </p:cNvPr>
          <p:cNvCxnSpPr>
            <a:cxnSpLocks/>
          </p:cNvCxnSpPr>
          <p:nvPr/>
        </p:nvCxnSpPr>
        <p:spPr>
          <a:xfrm>
            <a:off x="3497897" y="4207256"/>
            <a:ext cx="1074103" cy="0"/>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854985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6"/>
        <p:cNvGrpSpPr/>
        <p:nvPr/>
      </p:nvGrpSpPr>
      <p:grpSpPr>
        <a:xfrm>
          <a:off x="0" y="0"/>
          <a:ext cx="0" cy="0"/>
          <a:chOff x="0" y="0"/>
          <a:chExt cx="0" cy="0"/>
        </a:xfrm>
      </p:grpSpPr>
      <p:sp>
        <p:nvSpPr>
          <p:cNvPr id="3247" name="Google Shape;3247;p86"/>
          <p:cNvSpPr txBox="1">
            <a:spLocks noGrp="1"/>
          </p:cNvSpPr>
          <p:nvPr>
            <p:ph type="title"/>
          </p:nvPr>
        </p:nvSpPr>
        <p:spPr>
          <a:xfrm>
            <a:off x="720000" y="131515"/>
            <a:ext cx="7704000" cy="6205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Features Importance</a:t>
            </a:r>
            <a:endParaRPr dirty="0"/>
          </a:p>
        </p:txBody>
      </p:sp>
      <p:sp>
        <p:nvSpPr>
          <p:cNvPr id="13" name="Google Shape;2896;p81">
            <a:extLst>
              <a:ext uri="{FF2B5EF4-FFF2-40B4-BE49-F238E27FC236}">
                <a16:creationId xmlns:a16="http://schemas.microsoft.com/office/drawing/2014/main" id="{1A96A246-4226-4E02-843A-C45AAF037450}"/>
              </a:ext>
            </a:extLst>
          </p:cNvPr>
          <p:cNvSpPr txBox="1">
            <a:spLocks/>
          </p:cNvSpPr>
          <p:nvPr/>
        </p:nvSpPr>
        <p:spPr>
          <a:xfrm>
            <a:off x="933814" y="3693797"/>
            <a:ext cx="5486036" cy="113054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latin typeface="Montserrat" panose="020B0604020202020204" charset="0"/>
              </a:rPr>
              <a:t>The following are the influential features in the Random Forest machine learning modeling.</a:t>
            </a:r>
          </a:p>
        </p:txBody>
      </p:sp>
      <p:pic>
        <p:nvPicPr>
          <p:cNvPr id="4" name="Picture 3">
            <a:extLst>
              <a:ext uri="{FF2B5EF4-FFF2-40B4-BE49-F238E27FC236}">
                <a16:creationId xmlns:a16="http://schemas.microsoft.com/office/drawing/2014/main" id="{49A4E839-31F9-454C-86A6-4BEB1116ED7C}"/>
              </a:ext>
            </a:extLst>
          </p:cNvPr>
          <p:cNvPicPr>
            <a:picLocks noChangeAspect="1"/>
          </p:cNvPicPr>
          <p:nvPr/>
        </p:nvPicPr>
        <p:blipFill>
          <a:blip r:embed="rId3"/>
          <a:stretch>
            <a:fillRect/>
          </a:stretch>
        </p:blipFill>
        <p:spPr>
          <a:xfrm>
            <a:off x="0" y="752034"/>
            <a:ext cx="9144000" cy="2886516"/>
          </a:xfrm>
          <a:prstGeom prst="rect">
            <a:avLst/>
          </a:prstGeom>
        </p:spPr>
      </p:pic>
    </p:spTree>
    <p:extLst>
      <p:ext uri="{BB962C8B-B14F-4D97-AF65-F5344CB8AC3E}">
        <p14:creationId xmlns:p14="http://schemas.microsoft.com/office/powerpoint/2010/main" val="3914278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71"/>
        <p:cNvGrpSpPr/>
        <p:nvPr/>
      </p:nvGrpSpPr>
      <p:grpSpPr>
        <a:xfrm>
          <a:off x="0" y="0"/>
          <a:ext cx="0" cy="0"/>
          <a:chOff x="0" y="0"/>
          <a:chExt cx="0" cy="0"/>
        </a:xfrm>
      </p:grpSpPr>
      <p:sp>
        <p:nvSpPr>
          <p:cNvPr id="3572" name="Google Shape;3572;p9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Conclusion </a:t>
            </a:r>
            <a:endParaRPr dirty="0"/>
          </a:p>
        </p:txBody>
      </p:sp>
      <p:sp>
        <p:nvSpPr>
          <p:cNvPr id="3573" name="Google Shape;3573;p91"/>
          <p:cNvSpPr txBox="1">
            <a:spLocks noGrp="1"/>
          </p:cNvSpPr>
          <p:nvPr>
            <p:ph type="body" idx="1"/>
          </p:nvPr>
        </p:nvSpPr>
        <p:spPr>
          <a:xfrm>
            <a:off x="138413" y="1073233"/>
            <a:ext cx="4813555" cy="2139000"/>
          </a:xfrm>
          <a:prstGeom prst="rect">
            <a:avLst/>
          </a:prstGeom>
        </p:spPr>
        <p:txBody>
          <a:bodyPr spcFirstLastPara="1" wrap="square" lIns="91425" tIns="91425" rIns="91425" bIns="91425" anchor="t" anchorCtr="0">
            <a:noAutofit/>
          </a:bodyPr>
          <a:lstStyle/>
          <a:p>
            <a:pPr marL="0" lvl="0" indent="0" algn="just">
              <a:buClr>
                <a:schemeClr val="dk1"/>
              </a:buClr>
              <a:buSzPts val="1100"/>
              <a:buNone/>
            </a:pPr>
            <a:r>
              <a:rPr lang="en-US" dirty="0"/>
              <a:t>The banking industry is a competitive market; therefore, a strategic plan is essential. By effectively processing customer data and understanding customer behavior patterns from the data, valuable business insights can be generated to identify shortcomings in our products in the market. This enables us to make necessary adjustments and improvements to attract customers. Additionally, by processing the data, we can create machine learning models like before, where our </a:t>
            </a:r>
            <a:r>
              <a:rPr lang="en-US" b="1" dirty="0"/>
              <a:t>model can predict 90% of customers</a:t>
            </a:r>
            <a:r>
              <a:rPr lang="en-US" dirty="0"/>
              <a:t> who are likely to churn. This allows us to take preventive measures to </a:t>
            </a:r>
            <a:r>
              <a:rPr lang="en-US"/>
              <a:t>retain and keep those customers </a:t>
            </a:r>
            <a:r>
              <a:rPr lang="en-US" dirty="0"/>
              <a:t>with us.</a:t>
            </a:r>
            <a:endParaRPr dirty="0">
              <a:solidFill>
                <a:schemeClr val="dk1"/>
              </a:solidFill>
            </a:endParaRPr>
          </a:p>
        </p:txBody>
      </p:sp>
      <p:grpSp>
        <p:nvGrpSpPr>
          <p:cNvPr id="3574" name="Google Shape;3574;p91"/>
          <p:cNvGrpSpPr/>
          <p:nvPr/>
        </p:nvGrpSpPr>
        <p:grpSpPr>
          <a:xfrm>
            <a:off x="5377339" y="1420002"/>
            <a:ext cx="3046665" cy="2497101"/>
            <a:chOff x="5377339" y="1572402"/>
            <a:chExt cx="3046665" cy="2497101"/>
          </a:xfrm>
        </p:grpSpPr>
        <p:grpSp>
          <p:nvGrpSpPr>
            <p:cNvPr id="3575" name="Google Shape;3575;p91"/>
            <p:cNvGrpSpPr/>
            <p:nvPr/>
          </p:nvGrpSpPr>
          <p:grpSpPr>
            <a:xfrm>
              <a:off x="6444120" y="2782542"/>
              <a:ext cx="1979884" cy="1286961"/>
              <a:chOff x="3028945" y="2612942"/>
              <a:chExt cx="1979884" cy="1286961"/>
            </a:xfrm>
          </p:grpSpPr>
          <p:grpSp>
            <p:nvGrpSpPr>
              <p:cNvPr id="3576" name="Google Shape;3576;p91"/>
              <p:cNvGrpSpPr/>
              <p:nvPr/>
            </p:nvGrpSpPr>
            <p:grpSpPr>
              <a:xfrm>
                <a:off x="3048248" y="2612942"/>
                <a:ext cx="1960580" cy="1159377"/>
                <a:chOff x="4923200" y="1561363"/>
                <a:chExt cx="975025" cy="576575"/>
              </a:xfrm>
            </p:grpSpPr>
            <p:sp>
              <p:nvSpPr>
                <p:cNvPr id="3577" name="Google Shape;3577;p9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9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9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9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9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9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9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9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9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9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9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9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9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9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9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9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9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9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9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9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9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9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9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9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9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9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9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9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9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9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9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9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9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9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9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9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9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9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9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9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9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9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9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9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9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2" name="Google Shape;3622;p91"/>
              <p:cNvGrpSpPr/>
              <p:nvPr/>
            </p:nvGrpSpPr>
            <p:grpSpPr>
              <a:xfrm>
                <a:off x="3028945" y="2740526"/>
                <a:ext cx="1960580" cy="1159377"/>
                <a:chOff x="4923200" y="1561363"/>
                <a:chExt cx="975025" cy="576575"/>
              </a:xfrm>
            </p:grpSpPr>
            <p:sp>
              <p:nvSpPr>
                <p:cNvPr id="3623" name="Google Shape;3623;p9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9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9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9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9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9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9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9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9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9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9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9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9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9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9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9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9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9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9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9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9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9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9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9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9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9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9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9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9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9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9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9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9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9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9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9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9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9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9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9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9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9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9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9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9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68" name="Google Shape;3668;p91"/>
            <p:cNvGrpSpPr/>
            <p:nvPr/>
          </p:nvGrpSpPr>
          <p:grpSpPr>
            <a:xfrm>
              <a:off x="5480771" y="1572402"/>
              <a:ext cx="1945283" cy="1671880"/>
              <a:chOff x="1455055" y="2629044"/>
              <a:chExt cx="1395068" cy="1198910"/>
            </a:xfrm>
          </p:grpSpPr>
          <p:sp>
            <p:nvSpPr>
              <p:cNvPr id="3669" name="Google Shape;3669;p91"/>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91"/>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91"/>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91"/>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91"/>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91"/>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91"/>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91"/>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91"/>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91"/>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91"/>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91"/>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91"/>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91"/>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91"/>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91"/>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91"/>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91"/>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91"/>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8" name="Google Shape;3688;p91"/>
            <p:cNvGrpSpPr/>
            <p:nvPr/>
          </p:nvGrpSpPr>
          <p:grpSpPr>
            <a:xfrm>
              <a:off x="5377339" y="2332625"/>
              <a:ext cx="1945283" cy="1671880"/>
              <a:chOff x="1455055" y="2629044"/>
              <a:chExt cx="1395068" cy="1198910"/>
            </a:xfrm>
          </p:grpSpPr>
          <p:sp>
            <p:nvSpPr>
              <p:cNvPr id="3689" name="Google Shape;3689;p91"/>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91"/>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91"/>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91"/>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91"/>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91"/>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91"/>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91"/>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91"/>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91"/>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91"/>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91"/>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91"/>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91"/>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91"/>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91"/>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91"/>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91"/>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91"/>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560113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711"/>
        <p:cNvGrpSpPr/>
        <p:nvPr/>
      </p:nvGrpSpPr>
      <p:grpSpPr>
        <a:xfrm>
          <a:off x="0" y="0"/>
          <a:ext cx="0" cy="0"/>
          <a:chOff x="0" y="0"/>
          <a:chExt cx="0" cy="0"/>
        </a:xfrm>
      </p:grpSpPr>
      <p:sp>
        <p:nvSpPr>
          <p:cNvPr id="3712" name="Google Shape;3712;p92"/>
          <p:cNvSpPr txBox="1">
            <a:spLocks noGrp="1"/>
          </p:cNvSpPr>
          <p:nvPr>
            <p:ph type="ctrTitle"/>
          </p:nvPr>
        </p:nvSpPr>
        <p:spPr>
          <a:xfrm>
            <a:off x="720000" y="705715"/>
            <a:ext cx="4284000" cy="99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solidFill>
              </a:rPr>
              <a:t>Thanks!</a:t>
            </a:r>
            <a:endParaRPr>
              <a:solidFill>
                <a:schemeClr val="accent1"/>
              </a:solidFill>
            </a:endParaRPr>
          </a:p>
        </p:txBody>
      </p:sp>
      <p:sp>
        <p:nvSpPr>
          <p:cNvPr id="3713" name="Google Shape;3713;p92"/>
          <p:cNvSpPr txBox="1">
            <a:spLocks noGrp="1"/>
          </p:cNvSpPr>
          <p:nvPr>
            <p:ph type="subTitle" idx="1"/>
          </p:nvPr>
        </p:nvSpPr>
        <p:spPr>
          <a:xfrm>
            <a:off x="771600" y="1703525"/>
            <a:ext cx="4232400" cy="106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D" dirty="0"/>
              <a:t>For the notebook and others project</a:t>
            </a:r>
            <a:r>
              <a:rPr lang="en" dirty="0"/>
              <a:t>?</a:t>
            </a: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US" dirty="0"/>
              <a:t>Please, check this link below</a:t>
            </a:r>
            <a:endParaRPr dirty="0"/>
          </a:p>
        </p:txBody>
      </p:sp>
      <p:sp>
        <p:nvSpPr>
          <p:cNvPr id="3714" name="Google Shape;3714;p92"/>
          <p:cNvSpPr txBox="1">
            <a:spLocks noGrp="1"/>
          </p:cNvSpPr>
          <p:nvPr>
            <p:ph type="subTitle" idx="2"/>
          </p:nvPr>
        </p:nvSpPr>
        <p:spPr>
          <a:xfrm>
            <a:off x="720000" y="4165899"/>
            <a:ext cx="4232400" cy="2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Please keep this slide for attribution</a:t>
            </a:r>
            <a:endParaRPr/>
          </a:p>
        </p:txBody>
      </p:sp>
      <p:grpSp>
        <p:nvGrpSpPr>
          <p:cNvPr id="3726" name="Google Shape;3726;p92"/>
          <p:cNvGrpSpPr/>
          <p:nvPr/>
        </p:nvGrpSpPr>
        <p:grpSpPr>
          <a:xfrm>
            <a:off x="4902332" y="1464535"/>
            <a:ext cx="2986009" cy="2699867"/>
            <a:chOff x="902782" y="1401035"/>
            <a:chExt cx="2986009" cy="2699867"/>
          </a:xfrm>
        </p:grpSpPr>
        <p:grpSp>
          <p:nvGrpSpPr>
            <p:cNvPr id="3727" name="Google Shape;3727;p92"/>
            <p:cNvGrpSpPr/>
            <p:nvPr/>
          </p:nvGrpSpPr>
          <p:grpSpPr>
            <a:xfrm>
              <a:off x="2533101" y="1523525"/>
              <a:ext cx="1355689" cy="1884823"/>
              <a:chOff x="2542470" y="1698811"/>
              <a:chExt cx="1257597" cy="1748445"/>
            </a:xfrm>
          </p:grpSpPr>
          <p:sp>
            <p:nvSpPr>
              <p:cNvPr id="3728" name="Google Shape;3728;p92"/>
              <p:cNvSpPr/>
              <p:nvPr/>
            </p:nvSpPr>
            <p:spPr>
              <a:xfrm>
                <a:off x="2542470" y="1703976"/>
                <a:ext cx="741208" cy="1604770"/>
              </a:xfrm>
              <a:custGeom>
                <a:avLst/>
                <a:gdLst/>
                <a:ahLst/>
                <a:cxnLst/>
                <a:rect l="l" t="t" r="r" b="b"/>
                <a:pathLst>
                  <a:path w="23105" h="50024" extrusionOk="0">
                    <a:moveTo>
                      <a:pt x="18870" y="0"/>
                    </a:moveTo>
                    <a:cubicBezTo>
                      <a:pt x="16317" y="2312"/>
                      <a:pt x="14321" y="2816"/>
                      <a:pt x="11873" y="5338"/>
                    </a:cubicBezTo>
                    <a:cubicBezTo>
                      <a:pt x="9551" y="7965"/>
                      <a:pt x="10633" y="8469"/>
                      <a:pt x="8826" y="11275"/>
                    </a:cubicBezTo>
                    <a:cubicBezTo>
                      <a:pt x="7156" y="14163"/>
                      <a:pt x="5779" y="13691"/>
                      <a:pt x="4235" y="16748"/>
                    </a:cubicBezTo>
                    <a:cubicBezTo>
                      <a:pt x="2848" y="19879"/>
                      <a:pt x="4508" y="20299"/>
                      <a:pt x="3625" y="23493"/>
                    </a:cubicBezTo>
                    <a:cubicBezTo>
                      <a:pt x="2900" y="26719"/>
                      <a:pt x="967" y="26404"/>
                      <a:pt x="399" y="29777"/>
                    </a:cubicBezTo>
                    <a:cubicBezTo>
                      <a:pt x="0" y="33181"/>
                      <a:pt x="2196" y="33370"/>
                      <a:pt x="2312" y="36711"/>
                    </a:cubicBezTo>
                    <a:cubicBezTo>
                      <a:pt x="2575" y="40052"/>
                      <a:pt x="147" y="40031"/>
                      <a:pt x="641" y="43488"/>
                    </a:cubicBezTo>
                    <a:cubicBezTo>
                      <a:pt x="1303" y="46924"/>
                      <a:pt x="3930" y="46766"/>
                      <a:pt x="5096" y="50023"/>
                    </a:cubicBezTo>
                    <a:cubicBezTo>
                      <a:pt x="7765" y="47817"/>
                      <a:pt x="9939" y="49298"/>
                      <a:pt x="12272" y="46682"/>
                    </a:cubicBezTo>
                    <a:cubicBezTo>
                      <a:pt x="14457" y="43972"/>
                      <a:pt x="12367" y="42742"/>
                      <a:pt x="14310" y="40010"/>
                    </a:cubicBezTo>
                    <a:cubicBezTo>
                      <a:pt x="16117" y="37205"/>
                      <a:pt x="18093" y="38161"/>
                      <a:pt x="19490" y="35030"/>
                    </a:cubicBezTo>
                    <a:cubicBezTo>
                      <a:pt x="20740" y="31847"/>
                      <a:pt x="18912" y="31121"/>
                      <a:pt x="19942" y="27980"/>
                    </a:cubicBezTo>
                    <a:cubicBezTo>
                      <a:pt x="20814" y="24796"/>
                      <a:pt x="22463" y="25280"/>
                      <a:pt x="22863" y="21886"/>
                    </a:cubicBezTo>
                    <a:cubicBezTo>
                      <a:pt x="23105" y="18461"/>
                      <a:pt x="21686" y="18167"/>
                      <a:pt x="21728" y="14836"/>
                    </a:cubicBezTo>
                    <a:cubicBezTo>
                      <a:pt x="21613" y="11495"/>
                      <a:pt x="22800" y="11611"/>
                      <a:pt x="22148" y="8175"/>
                    </a:cubicBezTo>
                    <a:cubicBezTo>
                      <a:pt x="21329" y="4749"/>
                      <a:pt x="19879" y="3300"/>
                      <a:pt x="18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92"/>
              <p:cNvSpPr/>
              <p:nvPr/>
            </p:nvSpPr>
            <p:spPr>
              <a:xfrm>
                <a:off x="2951323" y="2147219"/>
                <a:ext cx="77537" cy="260554"/>
              </a:xfrm>
              <a:custGeom>
                <a:avLst/>
                <a:gdLst/>
                <a:ahLst/>
                <a:cxnLst/>
                <a:rect l="l" t="t" r="r" b="b"/>
                <a:pathLst>
                  <a:path w="2417" h="8122" extrusionOk="0">
                    <a:moveTo>
                      <a:pt x="2207" y="0"/>
                    </a:moveTo>
                    <a:lnTo>
                      <a:pt x="0" y="8006"/>
                    </a:lnTo>
                    <a:lnTo>
                      <a:pt x="84" y="8121"/>
                    </a:lnTo>
                    <a:lnTo>
                      <a:pt x="220" y="8069"/>
                    </a:lnTo>
                    <a:lnTo>
                      <a:pt x="2417" y="52"/>
                    </a:lnTo>
                    <a:lnTo>
                      <a:pt x="2375" y="73"/>
                    </a:lnTo>
                    <a:cubicBezTo>
                      <a:pt x="2354" y="84"/>
                      <a:pt x="2343" y="84"/>
                      <a:pt x="2333" y="84"/>
                    </a:cubicBezTo>
                    <a:cubicBezTo>
                      <a:pt x="2291" y="84"/>
                      <a:pt x="2259" y="63"/>
                      <a:pt x="2238" y="42"/>
                    </a:cubicBezTo>
                    <a:lnTo>
                      <a:pt x="2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92"/>
              <p:cNvSpPr/>
              <p:nvPr/>
            </p:nvSpPr>
            <p:spPr>
              <a:xfrm>
                <a:off x="2878150" y="2412806"/>
                <a:ext cx="77569" cy="260554"/>
              </a:xfrm>
              <a:custGeom>
                <a:avLst/>
                <a:gdLst/>
                <a:ahLst/>
                <a:cxnLst/>
                <a:rect l="l" t="t" r="r" b="b"/>
                <a:pathLst>
                  <a:path w="2418" h="8122" extrusionOk="0">
                    <a:moveTo>
                      <a:pt x="2207" y="1"/>
                    </a:moveTo>
                    <a:lnTo>
                      <a:pt x="1" y="8017"/>
                    </a:lnTo>
                    <a:lnTo>
                      <a:pt x="85" y="8122"/>
                    </a:lnTo>
                    <a:lnTo>
                      <a:pt x="211" y="8070"/>
                    </a:lnTo>
                    <a:lnTo>
                      <a:pt x="2417" y="64"/>
                    </a:lnTo>
                    <a:lnTo>
                      <a:pt x="2375" y="85"/>
                    </a:lnTo>
                    <a:lnTo>
                      <a:pt x="2333" y="85"/>
                    </a:lnTo>
                    <a:cubicBezTo>
                      <a:pt x="2291" y="85"/>
                      <a:pt x="2260" y="74"/>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92"/>
              <p:cNvSpPr/>
              <p:nvPr/>
            </p:nvSpPr>
            <p:spPr>
              <a:xfrm>
                <a:off x="3024432" y="1881247"/>
                <a:ext cx="77922" cy="260618"/>
              </a:xfrm>
              <a:custGeom>
                <a:avLst/>
                <a:gdLst/>
                <a:ahLst/>
                <a:cxnLst/>
                <a:rect l="l" t="t" r="r" b="b"/>
                <a:pathLst>
                  <a:path w="2429" h="8124" extrusionOk="0">
                    <a:moveTo>
                      <a:pt x="2207" y="1"/>
                    </a:moveTo>
                    <a:lnTo>
                      <a:pt x="1" y="8018"/>
                    </a:lnTo>
                    <a:lnTo>
                      <a:pt x="85" y="8123"/>
                    </a:lnTo>
                    <a:lnTo>
                      <a:pt x="222" y="8070"/>
                    </a:lnTo>
                    <a:lnTo>
                      <a:pt x="2428" y="64"/>
                    </a:lnTo>
                    <a:lnTo>
                      <a:pt x="2375" y="85"/>
                    </a:lnTo>
                    <a:cubicBezTo>
                      <a:pt x="2354" y="85"/>
                      <a:pt x="2344" y="96"/>
                      <a:pt x="2333" y="96"/>
                    </a:cubicBezTo>
                    <a:cubicBezTo>
                      <a:pt x="2291" y="96"/>
                      <a:pt x="2260" y="75"/>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92"/>
              <p:cNvSpPr/>
              <p:nvPr/>
            </p:nvSpPr>
            <p:spPr>
              <a:xfrm>
                <a:off x="3097605" y="1703976"/>
                <a:ext cx="52258" cy="172270"/>
              </a:xfrm>
              <a:custGeom>
                <a:avLst/>
                <a:gdLst/>
                <a:ahLst/>
                <a:cxnLst/>
                <a:rect l="l" t="t" r="r" b="b"/>
                <a:pathLst>
                  <a:path w="1629" h="5370" extrusionOk="0">
                    <a:moveTo>
                      <a:pt x="1565" y="0"/>
                    </a:moveTo>
                    <a:cubicBezTo>
                      <a:pt x="1513" y="53"/>
                      <a:pt x="1460" y="95"/>
                      <a:pt x="1408" y="137"/>
                    </a:cubicBezTo>
                    <a:lnTo>
                      <a:pt x="0" y="5254"/>
                    </a:lnTo>
                    <a:lnTo>
                      <a:pt x="84" y="5370"/>
                    </a:lnTo>
                    <a:lnTo>
                      <a:pt x="220" y="5317"/>
                    </a:lnTo>
                    <a:lnTo>
                      <a:pt x="1628" y="200"/>
                    </a:lnTo>
                    <a:cubicBezTo>
                      <a:pt x="1607" y="137"/>
                      <a:pt x="1586" y="74"/>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92"/>
              <p:cNvSpPr/>
              <p:nvPr/>
            </p:nvSpPr>
            <p:spPr>
              <a:xfrm>
                <a:off x="2805040" y="2678393"/>
                <a:ext cx="77537" cy="260939"/>
              </a:xfrm>
              <a:custGeom>
                <a:avLst/>
                <a:gdLst/>
                <a:ahLst/>
                <a:cxnLst/>
                <a:rect l="l" t="t" r="r" b="b"/>
                <a:pathLst>
                  <a:path w="2417" h="8134" extrusionOk="0">
                    <a:moveTo>
                      <a:pt x="2207" y="1"/>
                    </a:moveTo>
                    <a:lnTo>
                      <a:pt x="0" y="8017"/>
                    </a:lnTo>
                    <a:lnTo>
                      <a:pt x="84" y="8133"/>
                    </a:lnTo>
                    <a:lnTo>
                      <a:pt x="210" y="8080"/>
                    </a:lnTo>
                    <a:lnTo>
                      <a:pt x="2417" y="64"/>
                    </a:lnTo>
                    <a:lnTo>
                      <a:pt x="2364" y="85"/>
                    </a:lnTo>
                    <a:cubicBezTo>
                      <a:pt x="2354" y="85"/>
                      <a:pt x="2343" y="95"/>
                      <a:pt x="2322" y="95"/>
                    </a:cubicBezTo>
                    <a:cubicBezTo>
                      <a:pt x="2291" y="95"/>
                      <a:pt x="2259" y="74"/>
                      <a:pt x="2238" y="5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92"/>
              <p:cNvSpPr/>
              <p:nvPr/>
            </p:nvSpPr>
            <p:spPr>
              <a:xfrm>
                <a:off x="2563033" y="2619078"/>
                <a:ext cx="242044" cy="325291"/>
              </a:xfrm>
              <a:custGeom>
                <a:avLst/>
                <a:gdLst/>
                <a:ahLst/>
                <a:cxnLst/>
                <a:rect l="l" t="t" r="r" b="b"/>
                <a:pathLst>
                  <a:path w="7545" h="10140" extrusionOk="0">
                    <a:moveTo>
                      <a:pt x="84" y="1"/>
                    </a:moveTo>
                    <a:cubicBezTo>
                      <a:pt x="53" y="85"/>
                      <a:pt x="21" y="169"/>
                      <a:pt x="0" y="253"/>
                    </a:cubicBezTo>
                    <a:lnTo>
                      <a:pt x="7470" y="10139"/>
                    </a:lnTo>
                    <a:lnTo>
                      <a:pt x="7544" y="9866"/>
                    </a:lnTo>
                    <a:lnTo>
                      <a:pt x="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92"/>
              <p:cNvSpPr/>
              <p:nvPr/>
            </p:nvSpPr>
            <p:spPr>
              <a:xfrm>
                <a:off x="2809403" y="2787944"/>
                <a:ext cx="370107" cy="158122"/>
              </a:xfrm>
              <a:custGeom>
                <a:avLst/>
                <a:gdLst/>
                <a:ahLst/>
                <a:cxnLst/>
                <a:rect l="l" t="t" r="r" b="b"/>
                <a:pathLst>
                  <a:path w="11537" h="4929" extrusionOk="0">
                    <a:moveTo>
                      <a:pt x="11537" y="0"/>
                    </a:moveTo>
                    <a:lnTo>
                      <a:pt x="74" y="4665"/>
                    </a:lnTo>
                    <a:lnTo>
                      <a:pt x="0" y="4928"/>
                    </a:lnTo>
                    <a:lnTo>
                      <a:pt x="11474" y="273"/>
                    </a:lnTo>
                    <a:cubicBezTo>
                      <a:pt x="11495" y="179"/>
                      <a:pt x="11516" y="95"/>
                      <a:pt x="1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92"/>
              <p:cNvSpPr/>
              <p:nvPr/>
            </p:nvSpPr>
            <p:spPr>
              <a:xfrm>
                <a:off x="2667516" y="2391248"/>
                <a:ext cx="210669" cy="287180"/>
              </a:xfrm>
              <a:custGeom>
                <a:avLst/>
                <a:gdLst/>
                <a:ahLst/>
                <a:cxnLst/>
                <a:rect l="l" t="t" r="r" b="b"/>
                <a:pathLst>
                  <a:path w="6567" h="8952" extrusionOk="0">
                    <a:moveTo>
                      <a:pt x="1" y="0"/>
                    </a:moveTo>
                    <a:lnTo>
                      <a:pt x="1" y="367"/>
                    </a:lnTo>
                    <a:lnTo>
                      <a:pt x="6494" y="8952"/>
                    </a:lnTo>
                    <a:lnTo>
                      <a:pt x="6567" y="868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92"/>
              <p:cNvSpPr/>
              <p:nvPr/>
            </p:nvSpPr>
            <p:spPr>
              <a:xfrm>
                <a:off x="2882544" y="2540226"/>
                <a:ext cx="326318" cy="140222"/>
              </a:xfrm>
              <a:custGeom>
                <a:avLst/>
                <a:gdLst/>
                <a:ahLst/>
                <a:cxnLst/>
                <a:rect l="l" t="t" r="r" b="b"/>
                <a:pathLst>
                  <a:path w="10172" h="4371" extrusionOk="0">
                    <a:moveTo>
                      <a:pt x="10171" y="0"/>
                    </a:moveTo>
                    <a:lnTo>
                      <a:pt x="74" y="4098"/>
                    </a:lnTo>
                    <a:lnTo>
                      <a:pt x="1" y="4371"/>
                    </a:lnTo>
                    <a:lnTo>
                      <a:pt x="9971" y="315"/>
                    </a:lnTo>
                    <a:cubicBezTo>
                      <a:pt x="10045" y="210"/>
                      <a:pt x="10108" y="94"/>
                      <a:pt x="10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92"/>
              <p:cNvSpPr/>
              <p:nvPr/>
            </p:nvSpPr>
            <p:spPr>
              <a:xfrm>
                <a:off x="2875808" y="2669956"/>
                <a:ext cx="9111" cy="11485"/>
              </a:xfrm>
              <a:custGeom>
                <a:avLst/>
                <a:gdLst/>
                <a:ahLst/>
                <a:cxnLst/>
                <a:rect l="l" t="t" r="r" b="b"/>
                <a:pathLst>
                  <a:path w="284" h="358" extrusionOk="0">
                    <a:moveTo>
                      <a:pt x="74" y="1"/>
                    </a:moveTo>
                    <a:lnTo>
                      <a:pt x="1" y="264"/>
                    </a:lnTo>
                    <a:lnTo>
                      <a:pt x="32" y="316"/>
                    </a:lnTo>
                    <a:cubicBezTo>
                      <a:pt x="53" y="337"/>
                      <a:pt x="85" y="358"/>
                      <a:pt x="116" y="358"/>
                    </a:cubicBezTo>
                    <a:cubicBezTo>
                      <a:pt x="137" y="358"/>
                      <a:pt x="148" y="348"/>
                      <a:pt x="158" y="348"/>
                    </a:cubicBezTo>
                    <a:lnTo>
                      <a:pt x="211" y="327"/>
                    </a:lnTo>
                    <a:lnTo>
                      <a:pt x="284" y="54"/>
                    </a:lnTo>
                    <a:lnTo>
                      <a:pt x="284" y="54"/>
                    </a:lnTo>
                    <a:lnTo>
                      <a:pt x="158" y="106"/>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92"/>
              <p:cNvSpPr/>
              <p:nvPr/>
            </p:nvSpPr>
            <p:spPr>
              <a:xfrm>
                <a:off x="2750762" y="2146545"/>
                <a:ext cx="200596" cy="266296"/>
              </a:xfrm>
              <a:custGeom>
                <a:avLst/>
                <a:gdLst/>
                <a:ahLst/>
                <a:cxnLst/>
                <a:rect l="l" t="t" r="r" b="b"/>
                <a:pathLst>
                  <a:path w="6253" h="8301" extrusionOk="0">
                    <a:moveTo>
                      <a:pt x="179" y="0"/>
                    </a:moveTo>
                    <a:cubicBezTo>
                      <a:pt x="116" y="42"/>
                      <a:pt x="63" y="94"/>
                      <a:pt x="0" y="136"/>
                    </a:cubicBezTo>
                    <a:lnTo>
                      <a:pt x="6178" y="8301"/>
                    </a:lnTo>
                    <a:lnTo>
                      <a:pt x="6252" y="8027"/>
                    </a:lnTo>
                    <a:lnTo>
                      <a:pt x="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92"/>
              <p:cNvSpPr/>
              <p:nvPr/>
            </p:nvSpPr>
            <p:spPr>
              <a:xfrm>
                <a:off x="2955686" y="2284391"/>
                <a:ext cx="304407" cy="130469"/>
              </a:xfrm>
              <a:custGeom>
                <a:avLst/>
                <a:gdLst/>
                <a:ahLst/>
                <a:cxnLst/>
                <a:rect l="l" t="t" r="r" b="b"/>
                <a:pathLst>
                  <a:path w="9489" h="4067" extrusionOk="0">
                    <a:moveTo>
                      <a:pt x="9414" y="0"/>
                    </a:moveTo>
                    <a:lnTo>
                      <a:pt x="84" y="3793"/>
                    </a:lnTo>
                    <a:lnTo>
                      <a:pt x="0" y="4067"/>
                    </a:lnTo>
                    <a:lnTo>
                      <a:pt x="9488" y="210"/>
                    </a:lnTo>
                    <a:cubicBezTo>
                      <a:pt x="9456" y="137"/>
                      <a:pt x="9435" y="74"/>
                      <a:pt x="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92"/>
              <p:cNvSpPr/>
              <p:nvPr/>
            </p:nvSpPr>
            <p:spPr>
              <a:xfrm>
                <a:off x="2948949" y="2404048"/>
                <a:ext cx="9464" cy="11485"/>
              </a:xfrm>
              <a:custGeom>
                <a:avLst/>
                <a:gdLst/>
                <a:ahLst/>
                <a:cxnLst/>
                <a:rect l="l" t="t" r="r" b="b"/>
                <a:pathLst>
                  <a:path w="295" h="358" extrusionOk="0">
                    <a:moveTo>
                      <a:pt x="74" y="0"/>
                    </a:moveTo>
                    <a:lnTo>
                      <a:pt x="0" y="274"/>
                    </a:lnTo>
                    <a:lnTo>
                      <a:pt x="32" y="316"/>
                    </a:lnTo>
                    <a:cubicBezTo>
                      <a:pt x="53" y="347"/>
                      <a:pt x="84" y="358"/>
                      <a:pt x="126" y="358"/>
                    </a:cubicBezTo>
                    <a:lnTo>
                      <a:pt x="168" y="358"/>
                    </a:lnTo>
                    <a:lnTo>
                      <a:pt x="210" y="337"/>
                    </a:lnTo>
                    <a:lnTo>
                      <a:pt x="294" y="63"/>
                    </a:lnTo>
                    <a:lnTo>
                      <a:pt x="294" y="63"/>
                    </a:lnTo>
                    <a:lnTo>
                      <a:pt x="158" y="11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92"/>
              <p:cNvSpPr/>
              <p:nvPr/>
            </p:nvSpPr>
            <p:spPr>
              <a:xfrm>
                <a:off x="2874108" y="1943642"/>
                <a:ext cx="150359" cy="203612"/>
              </a:xfrm>
              <a:custGeom>
                <a:avLst/>
                <a:gdLst/>
                <a:ahLst/>
                <a:cxnLst/>
                <a:rect l="l" t="t" r="r" b="b"/>
                <a:pathLst>
                  <a:path w="4687" h="6347" extrusionOk="0">
                    <a:moveTo>
                      <a:pt x="96" y="0"/>
                    </a:moveTo>
                    <a:cubicBezTo>
                      <a:pt x="64" y="84"/>
                      <a:pt x="33" y="157"/>
                      <a:pt x="1" y="241"/>
                    </a:cubicBezTo>
                    <a:lnTo>
                      <a:pt x="4614" y="6346"/>
                    </a:lnTo>
                    <a:lnTo>
                      <a:pt x="4687" y="607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92"/>
              <p:cNvSpPr/>
              <p:nvPr/>
            </p:nvSpPr>
            <p:spPr>
              <a:xfrm>
                <a:off x="3028827" y="2048446"/>
                <a:ext cx="228891" cy="100475"/>
              </a:xfrm>
              <a:custGeom>
                <a:avLst/>
                <a:gdLst/>
                <a:ahLst/>
                <a:cxnLst/>
                <a:rect l="l" t="t" r="r" b="b"/>
                <a:pathLst>
                  <a:path w="7135" h="3132" extrusionOk="0">
                    <a:moveTo>
                      <a:pt x="7134" y="0"/>
                    </a:moveTo>
                    <a:lnTo>
                      <a:pt x="85" y="2858"/>
                    </a:lnTo>
                    <a:lnTo>
                      <a:pt x="1" y="3131"/>
                    </a:lnTo>
                    <a:lnTo>
                      <a:pt x="7092" y="252"/>
                    </a:lnTo>
                    <a:cubicBezTo>
                      <a:pt x="7113" y="168"/>
                      <a:pt x="7124" y="84"/>
                      <a:pt x="7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92"/>
              <p:cNvSpPr/>
              <p:nvPr/>
            </p:nvSpPr>
            <p:spPr>
              <a:xfrm>
                <a:off x="3022090" y="2138461"/>
                <a:ext cx="9464" cy="11485"/>
              </a:xfrm>
              <a:custGeom>
                <a:avLst/>
                <a:gdLst/>
                <a:ahLst/>
                <a:cxnLst/>
                <a:rect l="l" t="t" r="r" b="b"/>
                <a:pathLst>
                  <a:path w="295" h="358" extrusionOk="0">
                    <a:moveTo>
                      <a:pt x="74" y="0"/>
                    </a:moveTo>
                    <a:lnTo>
                      <a:pt x="1" y="273"/>
                    </a:lnTo>
                    <a:lnTo>
                      <a:pt x="32" y="315"/>
                    </a:lnTo>
                    <a:cubicBezTo>
                      <a:pt x="53" y="336"/>
                      <a:pt x="85" y="357"/>
                      <a:pt x="127" y="357"/>
                    </a:cubicBezTo>
                    <a:cubicBezTo>
                      <a:pt x="137" y="357"/>
                      <a:pt x="148" y="357"/>
                      <a:pt x="169" y="346"/>
                    </a:cubicBezTo>
                    <a:lnTo>
                      <a:pt x="211" y="325"/>
                    </a:lnTo>
                    <a:lnTo>
                      <a:pt x="295" y="52"/>
                    </a:lnTo>
                    <a:lnTo>
                      <a:pt x="158" y="10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92"/>
              <p:cNvSpPr/>
              <p:nvPr/>
            </p:nvSpPr>
            <p:spPr>
              <a:xfrm>
                <a:off x="3102321" y="1834411"/>
                <a:ext cx="103843" cy="48890"/>
              </a:xfrm>
              <a:custGeom>
                <a:avLst/>
                <a:gdLst/>
                <a:ahLst/>
                <a:cxnLst/>
                <a:rect l="l" t="t" r="r" b="b"/>
                <a:pathLst>
                  <a:path w="3237" h="1524" extrusionOk="0">
                    <a:moveTo>
                      <a:pt x="3141" y="1"/>
                    </a:moveTo>
                    <a:lnTo>
                      <a:pt x="73" y="1251"/>
                    </a:lnTo>
                    <a:lnTo>
                      <a:pt x="0" y="1524"/>
                    </a:lnTo>
                    <a:lnTo>
                      <a:pt x="3236" y="200"/>
                    </a:lnTo>
                    <a:cubicBezTo>
                      <a:pt x="3204" y="137"/>
                      <a:pt x="3173" y="74"/>
                      <a:pt x="3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92"/>
              <p:cNvSpPr/>
              <p:nvPr/>
            </p:nvSpPr>
            <p:spPr>
              <a:xfrm>
                <a:off x="3027480" y="1787896"/>
                <a:ext cx="70159" cy="93385"/>
              </a:xfrm>
              <a:custGeom>
                <a:avLst/>
                <a:gdLst/>
                <a:ahLst/>
                <a:cxnLst/>
                <a:rect l="l" t="t" r="r" b="b"/>
                <a:pathLst>
                  <a:path w="2187" h="2911" extrusionOk="0">
                    <a:moveTo>
                      <a:pt x="190" y="1"/>
                    </a:moveTo>
                    <a:cubicBezTo>
                      <a:pt x="127" y="32"/>
                      <a:pt x="64" y="74"/>
                      <a:pt x="1" y="116"/>
                    </a:cubicBezTo>
                    <a:lnTo>
                      <a:pt x="2112" y="2911"/>
                    </a:lnTo>
                    <a:lnTo>
                      <a:pt x="2186" y="2638"/>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92"/>
              <p:cNvSpPr/>
              <p:nvPr/>
            </p:nvSpPr>
            <p:spPr>
              <a:xfrm>
                <a:off x="3095231" y="1872490"/>
                <a:ext cx="9464" cy="11838"/>
              </a:xfrm>
              <a:custGeom>
                <a:avLst/>
                <a:gdLst/>
                <a:ahLst/>
                <a:cxnLst/>
                <a:rect l="l" t="t" r="r" b="b"/>
                <a:pathLst>
                  <a:path w="295" h="369" extrusionOk="0">
                    <a:moveTo>
                      <a:pt x="74" y="1"/>
                    </a:moveTo>
                    <a:lnTo>
                      <a:pt x="0" y="274"/>
                    </a:lnTo>
                    <a:lnTo>
                      <a:pt x="32" y="316"/>
                    </a:lnTo>
                    <a:cubicBezTo>
                      <a:pt x="53" y="348"/>
                      <a:pt x="84" y="369"/>
                      <a:pt x="126" y="369"/>
                    </a:cubicBezTo>
                    <a:cubicBezTo>
                      <a:pt x="137" y="369"/>
                      <a:pt x="147" y="358"/>
                      <a:pt x="168" y="358"/>
                    </a:cubicBezTo>
                    <a:lnTo>
                      <a:pt x="221" y="337"/>
                    </a:lnTo>
                    <a:lnTo>
                      <a:pt x="294" y="64"/>
                    </a:lnTo>
                    <a:lnTo>
                      <a:pt x="158" y="117"/>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92"/>
              <p:cNvSpPr/>
              <p:nvPr/>
            </p:nvSpPr>
            <p:spPr>
              <a:xfrm>
                <a:off x="2543143" y="1698811"/>
                <a:ext cx="742203" cy="1615324"/>
              </a:xfrm>
              <a:custGeom>
                <a:avLst/>
                <a:gdLst/>
                <a:ahLst/>
                <a:cxnLst/>
                <a:rect l="l" t="t" r="r" b="b"/>
                <a:pathLst>
                  <a:path w="23136" h="50353" extrusionOk="0">
                    <a:moveTo>
                      <a:pt x="18765" y="467"/>
                    </a:moveTo>
                    <a:cubicBezTo>
                      <a:pt x="19217" y="1853"/>
                      <a:pt x="19743" y="2925"/>
                      <a:pt x="20257" y="3965"/>
                    </a:cubicBezTo>
                    <a:cubicBezTo>
                      <a:pt x="20908" y="5279"/>
                      <a:pt x="21518" y="6528"/>
                      <a:pt x="21959" y="8368"/>
                    </a:cubicBezTo>
                    <a:cubicBezTo>
                      <a:pt x="22316" y="10238"/>
                      <a:pt x="22117" y="11025"/>
                      <a:pt x="21886" y="11940"/>
                    </a:cubicBezTo>
                    <a:cubicBezTo>
                      <a:pt x="21697" y="12664"/>
                      <a:pt x="21487" y="13495"/>
                      <a:pt x="21539" y="14987"/>
                    </a:cubicBezTo>
                    <a:cubicBezTo>
                      <a:pt x="21518" y="16615"/>
                      <a:pt x="21844" y="17529"/>
                      <a:pt x="22148" y="18412"/>
                    </a:cubicBezTo>
                    <a:cubicBezTo>
                      <a:pt x="22484" y="19379"/>
                      <a:pt x="22800" y="20282"/>
                      <a:pt x="22674" y="22026"/>
                    </a:cubicBezTo>
                    <a:cubicBezTo>
                      <a:pt x="22463" y="23813"/>
                      <a:pt x="21917" y="24464"/>
                      <a:pt x="21298" y="25231"/>
                    </a:cubicBezTo>
                    <a:cubicBezTo>
                      <a:pt x="20772" y="25872"/>
                      <a:pt x="20173" y="26596"/>
                      <a:pt x="19764" y="28088"/>
                    </a:cubicBezTo>
                    <a:cubicBezTo>
                      <a:pt x="19248" y="29643"/>
                      <a:pt x="19427" y="30631"/>
                      <a:pt x="19596" y="31588"/>
                    </a:cubicBezTo>
                    <a:cubicBezTo>
                      <a:pt x="19774" y="32585"/>
                      <a:pt x="19942" y="33531"/>
                      <a:pt x="19311" y="35128"/>
                    </a:cubicBezTo>
                    <a:cubicBezTo>
                      <a:pt x="18597" y="36746"/>
                      <a:pt x="17714" y="37240"/>
                      <a:pt x="16769" y="37755"/>
                    </a:cubicBezTo>
                    <a:cubicBezTo>
                      <a:pt x="15907" y="38238"/>
                      <a:pt x="15015" y="38732"/>
                      <a:pt x="14153" y="40077"/>
                    </a:cubicBezTo>
                    <a:cubicBezTo>
                      <a:pt x="13176" y="41443"/>
                      <a:pt x="13186" y="42451"/>
                      <a:pt x="13197" y="43428"/>
                    </a:cubicBezTo>
                    <a:cubicBezTo>
                      <a:pt x="13197" y="44437"/>
                      <a:pt x="13207" y="45393"/>
                      <a:pt x="12125" y="46738"/>
                    </a:cubicBezTo>
                    <a:cubicBezTo>
                      <a:pt x="10917" y="48083"/>
                      <a:pt x="9761" y="48314"/>
                      <a:pt x="8532" y="48545"/>
                    </a:cubicBezTo>
                    <a:cubicBezTo>
                      <a:pt x="7471" y="48756"/>
                      <a:pt x="6367" y="48976"/>
                      <a:pt x="5148" y="49911"/>
                    </a:cubicBezTo>
                    <a:cubicBezTo>
                      <a:pt x="4592" y="48482"/>
                      <a:pt x="3751" y="47736"/>
                      <a:pt x="2942" y="47011"/>
                    </a:cubicBezTo>
                    <a:cubicBezTo>
                      <a:pt x="2007" y="46171"/>
                      <a:pt x="1125" y="45382"/>
                      <a:pt x="789" y="43617"/>
                    </a:cubicBezTo>
                    <a:cubicBezTo>
                      <a:pt x="546" y="41905"/>
                      <a:pt x="1041" y="41086"/>
                      <a:pt x="1555" y="40224"/>
                    </a:cubicBezTo>
                    <a:cubicBezTo>
                      <a:pt x="2070" y="39394"/>
                      <a:pt x="2585" y="38532"/>
                      <a:pt x="2449" y="36862"/>
                    </a:cubicBezTo>
                    <a:cubicBezTo>
                      <a:pt x="2396" y="35265"/>
                      <a:pt x="1881" y="34382"/>
                      <a:pt x="1387" y="33521"/>
                    </a:cubicBezTo>
                    <a:cubicBezTo>
                      <a:pt x="852" y="32596"/>
                      <a:pt x="347" y="31714"/>
                      <a:pt x="546" y="29969"/>
                    </a:cubicBezTo>
                    <a:cubicBezTo>
                      <a:pt x="831" y="28267"/>
                      <a:pt x="1461" y="27542"/>
                      <a:pt x="2122" y="26775"/>
                    </a:cubicBezTo>
                    <a:cubicBezTo>
                      <a:pt x="2753" y="26040"/>
                      <a:pt x="3415" y="25283"/>
                      <a:pt x="3772" y="23697"/>
                    </a:cubicBezTo>
                    <a:cubicBezTo>
                      <a:pt x="4182" y="22194"/>
                      <a:pt x="4046" y="21270"/>
                      <a:pt x="3920" y="20450"/>
                    </a:cubicBezTo>
                    <a:cubicBezTo>
                      <a:pt x="3772" y="19473"/>
                      <a:pt x="3635" y="18622"/>
                      <a:pt x="4371" y="16993"/>
                    </a:cubicBezTo>
                    <a:cubicBezTo>
                      <a:pt x="5159" y="15417"/>
                      <a:pt x="5895" y="14808"/>
                      <a:pt x="6672" y="14156"/>
                    </a:cubicBezTo>
                    <a:cubicBezTo>
                      <a:pt x="7387" y="13547"/>
                      <a:pt x="8132" y="12928"/>
                      <a:pt x="8942" y="11530"/>
                    </a:cubicBezTo>
                    <a:cubicBezTo>
                      <a:pt x="9750" y="10269"/>
                      <a:pt x="10003" y="9449"/>
                      <a:pt x="10213" y="8725"/>
                    </a:cubicBezTo>
                    <a:cubicBezTo>
                      <a:pt x="10476" y="7821"/>
                      <a:pt x="10707" y="7044"/>
                      <a:pt x="11968" y="5625"/>
                    </a:cubicBezTo>
                    <a:cubicBezTo>
                      <a:pt x="13292" y="4259"/>
                      <a:pt x="14457" y="3503"/>
                      <a:pt x="15697" y="2704"/>
                    </a:cubicBezTo>
                    <a:cubicBezTo>
                      <a:pt x="16664" y="2074"/>
                      <a:pt x="17662" y="1433"/>
                      <a:pt x="18765" y="467"/>
                    </a:cubicBezTo>
                    <a:close/>
                    <a:moveTo>
                      <a:pt x="18853" y="0"/>
                    </a:moveTo>
                    <a:cubicBezTo>
                      <a:pt x="18810" y="0"/>
                      <a:pt x="18766" y="14"/>
                      <a:pt x="18734" y="46"/>
                    </a:cubicBezTo>
                    <a:cubicBezTo>
                      <a:pt x="17578" y="1086"/>
                      <a:pt x="16528" y="1769"/>
                      <a:pt x="15519" y="2421"/>
                    </a:cubicBezTo>
                    <a:cubicBezTo>
                      <a:pt x="14258" y="3240"/>
                      <a:pt x="13081" y="4007"/>
                      <a:pt x="11726" y="5394"/>
                    </a:cubicBezTo>
                    <a:cubicBezTo>
                      <a:pt x="10413" y="6876"/>
                      <a:pt x="10171" y="7695"/>
                      <a:pt x="9887" y="8630"/>
                    </a:cubicBezTo>
                    <a:cubicBezTo>
                      <a:pt x="9677" y="9365"/>
                      <a:pt x="9446" y="10122"/>
                      <a:pt x="8658" y="11352"/>
                    </a:cubicBezTo>
                    <a:cubicBezTo>
                      <a:pt x="7870" y="12706"/>
                      <a:pt x="7156" y="13316"/>
                      <a:pt x="6451" y="13894"/>
                    </a:cubicBezTo>
                    <a:cubicBezTo>
                      <a:pt x="5685" y="14546"/>
                      <a:pt x="4886" y="15207"/>
                      <a:pt x="4067" y="16846"/>
                    </a:cubicBezTo>
                    <a:cubicBezTo>
                      <a:pt x="3289" y="18580"/>
                      <a:pt x="3436" y="19515"/>
                      <a:pt x="3583" y="20502"/>
                    </a:cubicBezTo>
                    <a:cubicBezTo>
                      <a:pt x="3709" y="21322"/>
                      <a:pt x="3835" y="22173"/>
                      <a:pt x="3446" y="23612"/>
                    </a:cubicBezTo>
                    <a:cubicBezTo>
                      <a:pt x="3100" y="25125"/>
                      <a:pt x="2480" y="25851"/>
                      <a:pt x="1870" y="26554"/>
                    </a:cubicBezTo>
                    <a:cubicBezTo>
                      <a:pt x="1209" y="27322"/>
                      <a:pt x="515" y="28120"/>
                      <a:pt x="221" y="29917"/>
                    </a:cubicBezTo>
                    <a:cubicBezTo>
                      <a:pt x="0" y="31787"/>
                      <a:pt x="536" y="32711"/>
                      <a:pt x="1093" y="33689"/>
                    </a:cubicBezTo>
                    <a:cubicBezTo>
                      <a:pt x="1576" y="34508"/>
                      <a:pt x="2070" y="35359"/>
                      <a:pt x="2122" y="36883"/>
                    </a:cubicBezTo>
                    <a:cubicBezTo>
                      <a:pt x="2249" y="38448"/>
                      <a:pt x="1776" y="39225"/>
                      <a:pt x="1272" y="40056"/>
                    </a:cubicBezTo>
                    <a:cubicBezTo>
                      <a:pt x="747" y="40928"/>
                      <a:pt x="200" y="41831"/>
                      <a:pt x="462" y="43680"/>
                    </a:cubicBezTo>
                    <a:cubicBezTo>
                      <a:pt x="820" y="45561"/>
                      <a:pt x="1744" y="46381"/>
                      <a:pt x="2722" y="47264"/>
                    </a:cubicBezTo>
                    <a:cubicBezTo>
                      <a:pt x="3541" y="47988"/>
                      <a:pt x="4392" y="48756"/>
                      <a:pt x="4917" y="50237"/>
                    </a:cubicBezTo>
                    <a:cubicBezTo>
                      <a:pt x="4938" y="50290"/>
                      <a:pt x="4980" y="50332"/>
                      <a:pt x="5033" y="50342"/>
                    </a:cubicBezTo>
                    <a:cubicBezTo>
                      <a:pt x="5043" y="50353"/>
                      <a:pt x="5064" y="50353"/>
                      <a:pt x="5075" y="50353"/>
                    </a:cubicBezTo>
                    <a:cubicBezTo>
                      <a:pt x="5117" y="50353"/>
                      <a:pt x="5148" y="50342"/>
                      <a:pt x="5180" y="50311"/>
                    </a:cubicBezTo>
                    <a:cubicBezTo>
                      <a:pt x="6399" y="49312"/>
                      <a:pt x="7523" y="49092"/>
                      <a:pt x="8606" y="48882"/>
                    </a:cubicBezTo>
                    <a:cubicBezTo>
                      <a:pt x="9887" y="48629"/>
                      <a:pt x="11095" y="48387"/>
                      <a:pt x="12377" y="46948"/>
                    </a:cubicBezTo>
                    <a:cubicBezTo>
                      <a:pt x="13544" y="45509"/>
                      <a:pt x="13533" y="44448"/>
                      <a:pt x="13533" y="43428"/>
                    </a:cubicBezTo>
                    <a:cubicBezTo>
                      <a:pt x="13523" y="42462"/>
                      <a:pt x="13512" y="41548"/>
                      <a:pt x="14426" y="40266"/>
                    </a:cubicBezTo>
                    <a:cubicBezTo>
                      <a:pt x="15246" y="38984"/>
                      <a:pt x="16107" y="38511"/>
                      <a:pt x="16937" y="38049"/>
                    </a:cubicBezTo>
                    <a:cubicBezTo>
                      <a:pt x="17925" y="37502"/>
                      <a:pt x="18860" y="36977"/>
                      <a:pt x="19627" y="35254"/>
                    </a:cubicBezTo>
                    <a:cubicBezTo>
                      <a:pt x="20289" y="33563"/>
                      <a:pt x="20100" y="32533"/>
                      <a:pt x="19921" y="31524"/>
                    </a:cubicBezTo>
                    <a:cubicBezTo>
                      <a:pt x="19764" y="30610"/>
                      <a:pt x="19596" y="29675"/>
                      <a:pt x="20079" y="28183"/>
                    </a:cubicBezTo>
                    <a:cubicBezTo>
                      <a:pt x="20478" y="26754"/>
                      <a:pt x="21024" y="26092"/>
                      <a:pt x="21550" y="25441"/>
                    </a:cubicBezTo>
                    <a:cubicBezTo>
                      <a:pt x="22190" y="24674"/>
                      <a:pt x="22790" y="23949"/>
                      <a:pt x="23010" y="22057"/>
                    </a:cubicBezTo>
                    <a:cubicBezTo>
                      <a:pt x="23136" y="20229"/>
                      <a:pt x="22800" y="19253"/>
                      <a:pt x="22463" y="18307"/>
                    </a:cubicBezTo>
                    <a:cubicBezTo>
                      <a:pt x="22169" y="17445"/>
                      <a:pt x="21854" y="16552"/>
                      <a:pt x="21875" y="14987"/>
                    </a:cubicBezTo>
                    <a:cubicBezTo>
                      <a:pt x="21823" y="13537"/>
                      <a:pt x="22022" y="12759"/>
                      <a:pt x="22211" y="12024"/>
                    </a:cubicBezTo>
                    <a:cubicBezTo>
                      <a:pt x="22453" y="11067"/>
                      <a:pt x="22664" y="10248"/>
                      <a:pt x="22285" y="8294"/>
                    </a:cubicBezTo>
                    <a:cubicBezTo>
                      <a:pt x="21844" y="6413"/>
                      <a:pt x="21214" y="5153"/>
                      <a:pt x="20551" y="3808"/>
                    </a:cubicBezTo>
                    <a:cubicBezTo>
                      <a:pt x="20016" y="2725"/>
                      <a:pt x="19459" y="1601"/>
                      <a:pt x="19007" y="119"/>
                    </a:cubicBezTo>
                    <a:cubicBezTo>
                      <a:pt x="18986" y="56"/>
                      <a:pt x="18944" y="14"/>
                      <a:pt x="18891" y="4"/>
                    </a:cubicBezTo>
                    <a:cubicBezTo>
                      <a:pt x="18879" y="2"/>
                      <a:pt x="18866" y="0"/>
                      <a:pt x="18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92"/>
              <p:cNvSpPr/>
              <p:nvPr/>
            </p:nvSpPr>
            <p:spPr>
              <a:xfrm>
                <a:off x="2734915" y="2577278"/>
                <a:ext cx="1059410" cy="864748"/>
              </a:xfrm>
              <a:custGeom>
                <a:avLst/>
                <a:gdLst/>
                <a:ahLst/>
                <a:cxnLst/>
                <a:rect l="l" t="t" r="r" b="b"/>
                <a:pathLst>
                  <a:path w="33024" h="26956" extrusionOk="0">
                    <a:moveTo>
                      <a:pt x="28316" y="0"/>
                    </a:moveTo>
                    <a:cubicBezTo>
                      <a:pt x="27636" y="0"/>
                      <a:pt x="26910" y="45"/>
                      <a:pt x="26068" y="190"/>
                    </a:cubicBezTo>
                    <a:cubicBezTo>
                      <a:pt x="23368" y="788"/>
                      <a:pt x="23819" y="1619"/>
                      <a:pt x="21361" y="2575"/>
                    </a:cubicBezTo>
                    <a:cubicBezTo>
                      <a:pt x="18955" y="3646"/>
                      <a:pt x="18293" y="2712"/>
                      <a:pt x="15887" y="3951"/>
                    </a:cubicBezTo>
                    <a:cubicBezTo>
                      <a:pt x="13544" y="5306"/>
                      <a:pt x="14405" y="6347"/>
                      <a:pt x="12367" y="7986"/>
                    </a:cubicBezTo>
                    <a:cubicBezTo>
                      <a:pt x="10402" y="9709"/>
                      <a:pt x="9310" y="8605"/>
                      <a:pt x="7387" y="10508"/>
                    </a:cubicBezTo>
                    <a:cubicBezTo>
                      <a:pt x="5548" y="12504"/>
                      <a:pt x="6861" y="13639"/>
                      <a:pt x="5390" y="15834"/>
                    </a:cubicBezTo>
                    <a:cubicBezTo>
                      <a:pt x="4014" y="18093"/>
                      <a:pt x="2459" y="16959"/>
                      <a:pt x="1178" y="19396"/>
                    </a:cubicBezTo>
                    <a:cubicBezTo>
                      <a:pt x="1" y="21907"/>
                      <a:pt x="1755" y="23021"/>
                      <a:pt x="988" y="25647"/>
                    </a:cubicBezTo>
                    <a:cubicBezTo>
                      <a:pt x="1102" y="25640"/>
                      <a:pt x="1212" y="25637"/>
                      <a:pt x="1318" y="25637"/>
                    </a:cubicBezTo>
                    <a:cubicBezTo>
                      <a:pt x="3444" y="25637"/>
                      <a:pt x="4297" y="26956"/>
                      <a:pt x="6159" y="26956"/>
                    </a:cubicBezTo>
                    <a:cubicBezTo>
                      <a:pt x="6456" y="26956"/>
                      <a:pt x="6778" y="26923"/>
                      <a:pt x="7134" y="26845"/>
                    </a:cubicBezTo>
                    <a:cubicBezTo>
                      <a:pt x="9793" y="26121"/>
                      <a:pt x="9026" y="24366"/>
                      <a:pt x="11537" y="23515"/>
                    </a:cubicBezTo>
                    <a:cubicBezTo>
                      <a:pt x="12206" y="23255"/>
                      <a:pt x="12753" y="23179"/>
                      <a:pt x="13243" y="23179"/>
                    </a:cubicBezTo>
                    <a:cubicBezTo>
                      <a:pt x="13931" y="23179"/>
                      <a:pt x="14507" y="23329"/>
                      <a:pt x="15146" y="23329"/>
                    </a:cubicBezTo>
                    <a:cubicBezTo>
                      <a:pt x="15724" y="23329"/>
                      <a:pt x="16355" y="23206"/>
                      <a:pt x="17169" y="22737"/>
                    </a:cubicBezTo>
                    <a:cubicBezTo>
                      <a:pt x="19438" y="21277"/>
                      <a:pt x="18608" y="19964"/>
                      <a:pt x="20730" y="18430"/>
                    </a:cubicBezTo>
                    <a:cubicBezTo>
                      <a:pt x="22768" y="16801"/>
                      <a:pt x="23588" y="17872"/>
                      <a:pt x="25427" y="15876"/>
                    </a:cubicBezTo>
                    <a:cubicBezTo>
                      <a:pt x="27171" y="13807"/>
                      <a:pt x="26404" y="12955"/>
                      <a:pt x="27970" y="10844"/>
                    </a:cubicBezTo>
                    <a:cubicBezTo>
                      <a:pt x="29451" y="8647"/>
                      <a:pt x="30155" y="9278"/>
                      <a:pt x="31332" y="6767"/>
                    </a:cubicBezTo>
                    <a:cubicBezTo>
                      <a:pt x="32404" y="4204"/>
                      <a:pt x="32140" y="2596"/>
                      <a:pt x="33023" y="22"/>
                    </a:cubicBezTo>
                    <a:lnTo>
                      <a:pt x="33023" y="22"/>
                    </a:lnTo>
                    <a:cubicBezTo>
                      <a:pt x="32440" y="85"/>
                      <a:pt x="31912" y="107"/>
                      <a:pt x="31416" y="107"/>
                    </a:cubicBezTo>
                    <a:cubicBezTo>
                      <a:pt x="30319" y="107"/>
                      <a:pt x="29373" y="0"/>
                      <a:pt x="28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92"/>
              <p:cNvSpPr/>
              <p:nvPr/>
            </p:nvSpPr>
            <p:spPr>
              <a:xfrm>
                <a:off x="3344297" y="2802765"/>
                <a:ext cx="167907" cy="136212"/>
              </a:xfrm>
              <a:custGeom>
                <a:avLst/>
                <a:gdLst/>
                <a:ahLst/>
                <a:cxnLst/>
                <a:rect l="l" t="t" r="r" b="b"/>
                <a:pathLst>
                  <a:path w="5234" h="4246" extrusionOk="0">
                    <a:moveTo>
                      <a:pt x="5086" y="0"/>
                    </a:moveTo>
                    <a:lnTo>
                      <a:pt x="1" y="4067"/>
                    </a:lnTo>
                    <a:lnTo>
                      <a:pt x="11" y="4214"/>
                    </a:lnTo>
                    <a:lnTo>
                      <a:pt x="148" y="4245"/>
                    </a:lnTo>
                    <a:lnTo>
                      <a:pt x="5233" y="179"/>
                    </a:lnTo>
                    <a:lnTo>
                      <a:pt x="5170" y="169"/>
                    </a:lnTo>
                    <a:cubicBezTo>
                      <a:pt x="5128" y="148"/>
                      <a:pt x="5086" y="105"/>
                      <a:pt x="5086"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92"/>
              <p:cNvSpPr/>
              <p:nvPr/>
            </p:nvSpPr>
            <p:spPr>
              <a:xfrm>
                <a:off x="3174083" y="2938943"/>
                <a:ext cx="167907" cy="136180"/>
              </a:xfrm>
              <a:custGeom>
                <a:avLst/>
                <a:gdLst/>
                <a:ahLst/>
                <a:cxnLst/>
                <a:rect l="l" t="t" r="r" b="b"/>
                <a:pathLst>
                  <a:path w="5234" h="4245" extrusionOk="0">
                    <a:moveTo>
                      <a:pt x="5086" y="0"/>
                    </a:moveTo>
                    <a:lnTo>
                      <a:pt x="1" y="4067"/>
                    </a:lnTo>
                    <a:lnTo>
                      <a:pt x="12" y="4214"/>
                    </a:lnTo>
                    <a:lnTo>
                      <a:pt x="148" y="4245"/>
                    </a:lnTo>
                    <a:lnTo>
                      <a:pt x="5233" y="179"/>
                    </a:lnTo>
                    <a:lnTo>
                      <a:pt x="5181" y="168"/>
                    </a:lnTo>
                    <a:cubicBezTo>
                      <a:pt x="5128" y="147"/>
                      <a:pt x="5097" y="105"/>
                      <a:pt x="5097"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92"/>
              <p:cNvSpPr/>
              <p:nvPr/>
            </p:nvSpPr>
            <p:spPr>
              <a:xfrm>
                <a:off x="3514510" y="2666587"/>
                <a:ext cx="167554" cy="136212"/>
              </a:xfrm>
              <a:custGeom>
                <a:avLst/>
                <a:gdLst/>
                <a:ahLst/>
                <a:cxnLst/>
                <a:rect l="l" t="t" r="r" b="b"/>
                <a:pathLst>
                  <a:path w="5223" h="4246" extrusionOk="0">
                    <a:moveTo>
                      <a:pt x="5086" y="1"/>
                    </a:moveTo>
                    <a:lnTo>
                      <a:pt x="0" y="4067"/>
                    </a:lnTo>
                    <a:lnTo>
                      <a:pt x="0" y="4214"/>
                    </a:lnTo>
                    <a:lnTo>
                      <a:pt x="137" y="4245"/>
                    </a:lnTo>
                    <a:lnTo>
                      <a:pt x="5223" y="180"/>
                    </a:lnTo>
                    <a:lnTo>
                      <a:pt x="5170" y="169"/>
                    </a:lnTo>
                    <a:cubicBezTo>
                      <a:pt x="5128"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92"/>
              <p:cNvSpPr/>
              <p:nvPr/>
            </p:nvSpPr>
            <p:spPr>
              <a:xfrm>
                <a:off x="3003901" y="3075089"/>
                <a:ext cx="167875" cy="136212"/>
              </a:xfrm>
              <a:custGeom>
                <a:avLst/>
                <a:gdLst/>
                <a:ahLst/>
                <a:cxnLst/>
                <a:rect l="l" t="t" r="r" b="b"/>
                <a:pathLst>
                  <a:path w="5233" h="4246" extrusionOk="0">
                    <a:moveTo>
                      <a:pt x="5085" y="1"/>
                    </a:moveTo>
                    <a:lnTo>
                      <a:pt x="0" y="4067"/>
                    </a:lnTo>
                    <a:lnTo>
                      <a:pt x="10" y="4214"/>
                    </a:lnTo>
                    <a:lnTo>
                      <a:pt x="147" y="4246"/>
                    </a:lnTo>
                    <a:lnTo>
                      <a:pt x="5233" y="180"/>
                    </a:lnTo>
                    <a:lnTo>
                      <a:pt x="5180" y="169"/>
                    </a:lnTo>
                    <a:cubicBezTo>
                      <a:pt x="5127" y="148"/>
                      <a:pt x="5096" y="106"/>
                      <a:pt x="5096" y="54"/>
                    </a:cubicBezTo>
                    <a:lnTo>
                      <a:pt x="5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92"/>
              <p:cNvSpPr/>
              <p:nvPr/>
            </p:nvSpPr>
            <p:spPr>
              <a:xfrm>
                <a:off x="2834008" y="3211267"/>
                <a:ext cx="167554" cy="136212"/>
              </a:xfrm>
              <a:custGeom>
                <a:avLst/>
                <a:gdLst/>
                <a:ahLst/>
                <a:cxnLst/>
                <a:rect l="l" t="t" r="r" b="b"/>
                <a:pathLst>
                  <a:path w="5223" h="4246" extrusionOk="0">
                    <a:moveTo>
                      <a:pt x="5086" y="1"/>
                    </a:moveTo>
                    <a:lnTo>
                      <a:pt x="1" y="4067"/>
                    </a:lnTo>
                    <a:lnTo>
                      <a:pt x="1" y="4214"/>
                    </a:lnTo>
                    <a:lnTo>
                      <a:pt x="137" y="4245"/>
                    </a:lnTo>
                    <a:lnTo>
                      <a:pt x="5222" y="180"/>
                    </a:lnTo>
                    <a:lnTo>
                      <a:pt x="5170" y="159"/>
                    </a:lnTo>
                    <a:cubicBezTo>
                      <a:pt x="5117"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92"/>
              <p:cNvSpPr/>
              <p:nvPr/>
            </p:nvSpPr>
            <p:spPr>
              <a:xfrm>
                <a:off x="3684724" y="2583341"/>
                <a:ext cx="107885" cy="83280"/>
              </a:xfrm>
              <a:custGeom>
                <a:avLst/>
                <a:gdLst/>
                <a:ahLst/>
                <a:cxnLst/>
                <a:rect l="l" t="t" r="r" b="b"/>
                <a:pathLst>
                  <a:path w="3363" h="2596" extrusionOk="0">
                    <a:moveTo>
                      <a:pt x="3363" y="1"/>
                    </a:moveTo>
                    <a:lnTo>
                      <a:pt x="3363" y="1"/>
                    </a:lnTo>
                    <a:cubicBezTo>
                      <a:pt x="3226" y="22"/>
                      <a:pt x="3100" y="32"/>
                      <a:pt x="2985" y="43"/>
                    </a:cubicBezTo>
                    <a:lnTo>
                      <a:pt x="1" y="2417"/>
                    </a:lnTo>
                    <a:lnTo>
                      <a:pt x="1" y="2565"/>
                    </a:lnTo>
                    <a:lnTo>
                      <a:pt x="137" y="2596"/>
                    </a:lnTo>
                    <a:lnTo>
                      <a:pt x="3352" y="32"/>
                    </a:lnTo>
                    <a:cubicBezTo>
                      <a:pt x="3352" y="22"/>
                      <a:pt x="3363" y="11"/>
                      <a:pt x="3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92"/>
              <p:cNvSpPr/>
              <p:nvPr/>
            </p:nvSpPr>
            <p:spPr>
              <a:xfrm>
                <a:off x="2831313" y="3347444"/>
                <a:ext cx="200917" cy="53959"/>
              </a:xfrm>
              <a:custGeom>
                <a:avLst/>
                <a:gdLst/>
                <a:ahLst/>
                <a:cxnLst/>
                <a:rect l="l" t="t" r="r" b="b"/>
                <a:pathLst>
                  <a:path w="6263" h="1682" extrusionOk="0">
                    <a:moveTo>
                      <a:pt x="221" y="0"/>
                    </a:moveTo>
                    <a:lnTo>
                      <a:pt x="1" y="179"/>
                    </a:lnTo>
                    <a:lnTo>
                      <a:pt x="6116" y="1681"/>
                    </a:lnTo>
                    <a:cubicBezTo>
                      <a:pt x="6168" y="1618"/>
                      <a:pt x="6210" y="1555"/>
                      <a:pt x="6263" y="1482"/>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92"/>
              <p:cNvSpPr/>
              <p:nvPr/>
            </p:nvSpPr>
            <p:spPr>
              <a:xfrm>
                <a:off x="3001527" y="3211267"/>
                <a:ext cx="313486" cy="81291"/>
              </a:xfrm>
              <a:custGeom>
                <a:avLst/>
                <a:gdLst/>
                <a:ahLst/>
                <a:cxnLst/>
                <a:rect l="l" t="t" r="r" b="b"/>
                <a:pathLst>
                  <a:path w="9772" h="2534" extrusionOk="0">
                    <a:moveTo>
                      <a:pt x="221" y="1"/>
                    </a:moveTo>
                    <a:lnTo>
                      <a:pt x="0" y="180"/>
                    </a:lnTo>
                    <a:lnTo>
                      <a:pt x="9582" y="2533"/>
                    </a:lnTo>
                    <a:cubicBezTo>
                      <a:pt x="9656" y="2470"/>
                      <a:pt x="9719" y="2417"/>
                      <a:pt x="9771" y="2354"/>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92"/>
              <p:cNvSpPr/>
              <p:nvPr/>
            </p:nvSpPr>
            <p:spPr>
              <a:xfrm>
                <a:off x="2990749" y="2897143"/>
                <a:ext cx="13185" cy="314159"/>
              </a:xfrm>
              <a:custGeom>
                <a:avLst/>
                <a:gdLst/>
                <a:ahLst/>
                <a:cxnLst/>
                <a:rect l="l" t="t" r="r" b="b"/>
                <a:pathLst>
                  <a:path w="411" h="9793" extrusionOk="0">
                    <a:moveTo>
                      <a:pt x="221" y="0"/>
                    </a:moveTo>
                    <a:lnTo>
                      <a:pt x="0" y="158"/>
                    </a:lnTo>
                    <a:lnTo>
                      <a:pt x="200" y="9793"/>
                    </a:lnTo>
                    <a:lnTo>
                      <a:pt x="410" y="961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92"/>
              <p:cNvSpPr/>
              <p:nvPr/>
            </p:nvSpPr>
            <p:spPr>
              <a:xfrm>
                <a:off x="2997164" y="3205556"/>
                <a:ext cx="11485" cy="11485"/>
              </a:xfrm>
              <a:custGeom>
                <a:avLst/>
                <a:gdLst/>
                <a:ahLst/>
                <a:cxnLst/>
                <a:rect l="l" t="t" r="r" b="b"/>
                <a:pathLst>
                  <a:path w="358" h="358" extrusionOk="0">
                    <a:moveTo>
                      <a:pt x="210" y="0"/>
                    </a:moveTo>
                    <a:lnTo>
                      <a:pt x="0" y="179"/>
                    </a:lnTo>
                    <a:lnTo>
                      <a:pt x="0" y="232"/>
                    </a:lnTo>
                    <a:cubicBezTo>
                      <a:pt x="0" y="284"/>
                      <a:pt x="31" y="326"/>
                      <a:pt x="84" y="337"/>
                    </a:cubicBezTo>
                    <a:lnTo>
                      <a:pt x="136" y="358"/>
                    </a:lnTo>
                    <a:lnTo>
                      <a:pt x="357" y="179"/>
                    </a:lnTo>
                    <a:lnTo>
                      <a:pt x="220" y="147"/>
                    </a:ln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92"/>
              <p:cNvSpPr/>
              <p:nvPr/>
            </p:nvSpPr>
            <p:spPr>
              <a:xfrm>
                <a:off x="3171741" y="3075089"/>
                <a:ext cx="283170" cy="72533"/>
              </a:xfrm>
              <a:custGeom>
                <a:avLst/>
                <a:gdLst/>
                <a:ahLst/>
                <a:cxnLst/>
                <a:rect l="l" t="t" r="r" b="b"/>
                <a:pathLst>
                  <a:path w="8827" h="2261" extrusionOk="0">
                    <a:moveTo>
                      <a:pt x="221" y="1"/>
                    </a:moveTo>
                    <a:lnTo>
                      <a:pt x="1" y="180"/>
                    </a:lnTo>
                    <a:lnTo>
                      <a:pt x="8437" y="2260"/>
                    </a:lnTo>
                    <a:cubicBezTo>
                      <a:pt x="8574" y="2207"/>
                      <a:pt x="8700" y="2155"/>
                      <a:pt x="8826" y="2123"/>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92"/>
              <p:cNvSpPr/>
              <p:nvPr/>
            </p:nvSpPr>
            <p:spPr>
              <a:xfrm>
                <a:off x="3161636" y="2796381"/>
                <a:ext cx="12479" cy="278743"/>
              </a:xfrm>
              <a:custGeom>
                <a:avLst/>
                <a:gdLst/>
                <a:ahLst/>
                <a:cxnLst/>
                <a:rect l="l" t="t" r="r" b="b"/>
                <a:pathLst>
                  <a:path w="389" h="8689" extrusionOk="0">
                    <a:moveTo>
                      <a:pt x="221" y="0"/>
                    </a:moveTo>
                    <a:cubicBezTo>
                      <a:pt x="158" y="94"/>
                      <a:pt x="84" y="210"/>
                      <a:pt x="0" y="315"/>
                    </a:cubicBezTo>
                    <a:lnTo>
                      <a:pt x="168" y="8689"/>
                    </a:lnTo>
                    <a:lnTo>
                      <a:pt x="389" y="8511"/>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92"/>
              <p:cNvSpPr/>
              <p:nvPr/>
            </p:nvSpPr>
            <p:spPr>
              <a:xfrm>
                <a:off x="3167025" y="3069379"/>
                <a:ext cx="11805" cy="11485"/>
              </a:xfrm>
              <a:custGeom>
                <a:avLst/>
                <a:gdLst/>
                <a:ahLst/>
                <a:cxnLst/>
                <a:rect l="l" t="t" r="r" b="b"/>
                <a:pathLst>
                  <a:path w="368" h="358" extrusionOk="0">
                    <a:moveTo>
                      <a:pt x="221" y="1"/>
                    </a:moveTo>
                    <a:lnTo>
                      <a:pt x="0" y="179"/>
                    </a:lnTo>
                    <a:lnTo>
                      <a:pt x="11" y="232"/>
                    </a:lnTo>
                    <a:cubicBezTo>
                      <a:pt x="11" y="284"/>
                      <a:pt x="42" y="326"/>
                      <a:pt x="95" y="347"/>
                    </a:cubicBezTo>
                    <a:lnTo>
                      <a:pt x="148" y="358"/>
                    </a:lnTo>
                    <a:lnTo>
                      <a:pt x="368" y="179"/>
                    </a:lnTo>
                    <a:lnTo>
                      <a:pt x="232" y="148"/>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92"/>
              <p:cNvSpPr/>
              <p:nvPr/>
            </p:nvSpPr>
            <p:spPr>
              <a:xfrm>
                <a:off x="3332171" y="2684809"/>
                <a:ext cx="12158" cy="254170"/>
              </a:xfrm>
              <a:custGeom>
                <a:avLst/>
                <a:gdLst/>
                <a:ahLst/>
                <a:cxnLst/>
                <a:rect l="l" t="t" r="r" b="b"/>
                <a:pathLst>
                  <a:path w="379" h="7923" extrusionOk="0">
                    <a:moveTo>
                      <a:pt x="221" y="0"/>
                    </a:moveTo>
                    <a:cubicBezTo>
                      <a:pt x="148" y="0"/>
                      <a:pt x="74" y="11"/>
                      <a:pt x="1" y="11"/>
                    </a:cubicBezTo>
                    <a:lnTo>
                      <a:pt x="158" y="7922"/>
                    </a:lnTo>
                    <a:lnTo>
                      <a:pt x="379" y="774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92"/>
              <p:cNvSpPr/>
              <p:nvPr/>
            </p:nvSpPr>
            <p:spPr>
              <a:xfrm>
                <a:off x="3341955" y="2938943"/>
                <a:ext cx="253496" cy="67432"/>
              </a:xfrm>
              <a:custGeom>
                <a:avLst/>
                <a:gdLst/>
                <a:ahLst/>
                <a:cxnLst/>
                <a:rect l="l" t="t" r="r" b="b"/>
                <a:pathLst>
                  <a:path w="7902" h="2102" extrusionOk="0">
                    <a:moveTo>
                      <a:pt x="221" y="0"/>
                    </a:moveTo>
                    <a:lnTo>
                      <a:pt x="0" y="179"/>
                    </a:lnTo>
                    <a:lnTo>
                      <a:pt x="7838" y="2101"/>
                    </a:lnTo>
                    <a:cubicBezTo>
                      <a:pt x="7859" y="2038"/>
                      <a:pt x="7880" y="1965"/>
                      <a:pt x="7901" y="1891"/>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92"/>
              <p:cNvSpPr/>
              <p:nvPr/>
            </p:nvSpPr>
            <p:spPr>
              <a:xfrm>
                <a:off x="3337207" y="2933201"/>
                <a:ext cx="11870" cy="11517"/>
              </a:xfrm>
              <a:custGeom>
                <a:avLst/>
                <a:gdLst/>
                <a:ahLst/>
                <a:cxnLst/>
                <a:rect l="l" t="t" r="r" b="b"/>
                <a:pathLst>
                  <a:path w="370" h="359" extrusionOk="0">
                    <a:moveTo>
                      <a:pt x="222" y="1"/>
                    </a:moveTo>
                    <a:lnTo>
                      <a:pt x="1" y="179"/>
                    </a:lnTo>
                    <a:lnTo>
                      <a:pt x="12" y="232"/>
                    </a:lnTo>
                    <a:cubicBezTo>
                      <a:pt x="12" y="284"/>
                      <a:pt x="43" y="326"/>
                      <a:pt x="96" y="347"/>
                    </a:cubicBezTo>
                    <a:lnTo>
                      <a:pt x="148" y="358"/>
                    </a:lnTo>
                    <a:lnTo>
                      <a:pt x="369" y="179"/>
                    </a:lnTo>
                    <a:lnTo>
                      <a:pt x="232" y="148"/>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92"/>
              <p:cNvSpPr/>
              <p:nvPr/>
            </p:nvSpPr>
            <p:spPr>
              <a:xfrm>
                <a:off x="3512169" y="2802765"/>
                <a:ext cx="195848" cy="52611"/>
              </a:xfrm>
              <a:custGeom>
                <a:avLst/>
                <a:gdLst/>
                <a:ahLst/>
                <a:cxnLst/>
                <a:rect l="l" t="t" r="r" b="b"/>
                <a:pathLst>
                  <a:path w="6105" h="1640" extrusionOk="0">
                    <a:moveTo>
                      <a:pt x="210" y="0"/>
                    </a:moveTo>
                    <a:lnTo>
                      <a:pt x="0" y="179"/>
                    </a:lnTo>
                    <a:lnTo>
                      <a:pt x="5936" y="1639"/>
                    </a:lnTo>
                    <a:cubicBezTo>
                      <a:pt x="5989" y="1576"/>
                      <a:pt x="6052" y="1513"/>
                      <a:pt x="6104" y="1450"/>
                    </a:cubicBez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92"/>
              <p:cNvSpPr/>
              <p:nvPr/>
            </p:nvSpPr>
            <p:spPr>
              <a:xfrm>
                <a:off x="3503732" y="2609646"/>
                <a:ext cx="10811" cy="193154"/>
              </a:xfrm>
              <a:custGeom>
                <a:avLst/>
                <a:gdLst/>
                <a:ahLst/>
                <a:cxnLst/>
                <a:rect l="l" t="t" r="r" b="b"/>
                <a:pathLst>
                  <a:path w="337" h="6021" extrusionOk="0">
                    <a:moveTo>
                      <a:pt x="221" y="0"/>
                    </a:moveTo>
                    <a:cubicBezTo>
                      <a:pt x="147" y="42"/>
                      <a:pt x="74" y="85"/>
                      <a:pt x="0" y="137"/>
                    </a:cubicBezTo>
                    <a:lnTo>
                      <a:pt x="116" y="6020"/>
                    </a:lnTo>
                    <a:lnTo>
                      <a:pt x="336" y="5842"/>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92"/>
              <p:cNvSpPr/>
              <p:nvPr/>
            </p:nvSpPr>
            <p:spPr>
              <a:xfrm>
                <a:off x="3507453" y="2797055"/>
                <a:ext cx="11485" cy="11485"/>
              </a:xfrm>
              <a:custGeom>
                <a:avLst/>
                <a:gdLst/>
                <a:ahLst/>
                <a:cxnLst/>
                <a:rect l="l" t="t" r="r" b="b"/>
                <a:pathLst>
                  <a:path w="358" h="358" extrusionOk="0">
                    <a:moveTo>
                      <a:pt x="220" y="0"/>
                    </a:moveTo>
                    <a:lnTo>
                      <a:pt x="0" y="178"/>
                    </a:lnTo>
                    <a:lnTo>
                      <a:pt x="0" y="231"/>
                    </a:lnTo>
                    <a:cubicBezTo>
                      <a:pt x="0" y="283"/>
                      <a:pt x="42" y="326"/>
                      <a:pt x="84" y="347"/>
                    </a:cubicBezTo>
                    <a:lnTo>
                      <a:pt x="147" y="357"/>
                    </a:lnTo>
                    <a:lnTo>
                      <a:pt x="357" y="178"/>
                    </a:lnTo>
                    <a:lnTo>
                      <a:pt x="220" y="147"/>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92"/>
              <p:cNvSpPr/>
              <p:nvPr/>
            </p:nvSpPr>
            <p:spPr>
              <a:xfrm>
                <a:off x="3675967" y="2583694"/>
                <a:ext cx="8790" cy="82927"/>
              </a:xfrm>
              <a:custGeom>
                <a:avLst/>
                <a:gdLst/>
                <a:ahLst/>
                <a:cxnLst/>
                <a:rect l="l" t="t" r="r" b="b"/>
                <a:pathLst>
                  <a:path w="274" h="2585" extrusionOk="0">
                    <a:moveTo>
                      <a:pt x="1" y="0"/>
                    </a:moveTo>
                    <a:lnTo>
                      <a:pt x="53" y="2585"/>
                    </a:lnTo>
                    <a:lnTo>
                      <a:pt x="274" y="2406"/>
                    </a:lnTo>
                    <a:lnTo>
                      <a:pt x="221" y="11"/>
                    </a:lnTo>
                    <a:cubicBezTo>
                      <a:pt x="148" y="11"/>
                      <a:pt x="7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92"/>
              <p:cNvSpPr/>
              <p:nvPr/>
            </p:nvSpPr>
            <p:spPr>
              <a:xfrm>
                <a:off x="3682030" y="2666587"/>
                <a:ext cx="86648" cy="26691"/>
              </a:xfrm>
              <a:custGeom>
                <a:avLst/>
                <a:gdLst/>
                <a:ahLst/>
                <a:cxnLst/>
                <a:rect l="l" t="t" r="r" b="b"/>
                <a:pathLst>
                  <a:path w="2701" h="832" extrusionOk="0">
                    <a:moveTo>
                      <a:pt x="221" y="1"/>
                    </a:moveTo>
                    <a:lnTo>
                      <a:pt x="1" y="180"/>
                    </a:lnTo>
                    <a:lnTo>
                      <a:pt x="2658" y="831"/>
                    </a:lnTo>
                    <a:cubicBezTo>
                      <a:pt x="2669" y="757"/>
                      <a:pt x="2690" y="684"/>
                      <a:pt x="2701" y="610"/>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92"/>
              <p:cNvSpPr/>
              <p:nvPr/>
            </p:nvSpPr>
            <p:spPr>
              <a:xfrm>
                <a:off x="3677635" y="2660877"/>
                <a:ext cx="11485" cy="11485"/>
              </a:xfrm>
              <a:custGeom>
                <a:avLst/>
                <a:gdLst/>
                <a:ahLst/>
                <a:cxnLst/>
                <a:rect l="l" t="t" r="r" b="b"/>
                <a:pathLst>
                  <a:path w="358" h="358" extrusionOk="0">
                    <a:moveTo>
                      <a:pt x="222" y="0"/>
                    </a:moveTo>
                    <a:lnTo>
                      <a:pt x="1" y="179"/>
                    </a:lnTo>
                    <a:lnTo>
                      <a:pt x="1" y="232"/>
                    </a:lnTo>
                    <a:cubicBezTo>
                      <a:pt x="1" y="284"/>
                      <a:pt x="43" y="326"/>
                      <a:pt x="85" y="347"/>
                    </a:cubicBezTo>
                    <a:lnTo>
                      <a:pt x="138" y="358"/>
                    </a:lnTo>
                    <a:lnTo>
                      <a:pt x="358" y="179"/>
                    </a:lnTo>
                    <a:lnTo>
                      <a:pt x="222" y="148"/>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92"/>
              <p:cNvSpPr/>
              <p:nvPr/>
            </p:nvSpPr>
            <p:spPr>
              <a:xfrm>
                <a:off x="2747073" y="2571921"/>
                <a:ext cx="1052994" cy="875335"/>
              </a:xfrm>
              <a:custGeom>
                <a:avLst/>
                <a:gdLst/>
                <a:ahLst/>
                <a:cxnLst/>
                <a:rect l="l" t="t" r="r" b="b"/>
                <a:pathLst>
                  <a:path w="32824" h="27286" extrusionOk="0">
                    <a:moveTo>
                      <a:pt x="27959" y="336"/>
                    </a:moveTo>
                    <a:cubicBezTo>
                      <a:pt x="28466" y="336"/>
                      <a:pt x="28951" y="361"/>
                      <a:pt x="29450" y="388"/>
                    </a:cubicBezTo>
                    <a:cubicBezTo>
                      <a:pt x="29963" y="412"/>
                      <a:pt x="30483" y="439"/>
                      <a:pt x="31042" y="439"/>
                    </a:cubicBezTo>
                    <a:cubicBezTo>
                      <a:pt x="31468" y="439"/>
                      <a:pt x="31916" y="423"/>
                      <a:pt x="32403" y="378"/>
                    </a:cubicBezTo>
                    <a:lnTo>
                      <a:pt x="32403" y="378"/>
                    </a:lnTo>
                    <a:cubicBezTo>
                      <a:pt x="32056" y="1460"/>
                      <a:pt x="31898" y="2374"/>
                      <a:pt x="31751" y="3267"/>
                    </a:cubicBezTo>
                    <a:cubicBezTo>
                      <a:pt x="31551" y="4413"/>
                      <a:pt x="31373" y="5494"/>
                      <a:pt x="30806" y="6871"/>
                    </a:cubicBezTo>
                    <a:cubicBezTo>
                      <a:pt x="30164" y="8226"/>
                      <a:pt x="29671" y="8636"/>
                      <a:pt x="29104" y="9109"/>
                    </a:cubicBezTo>
                    <a:cubicBezTo>
                      <a:pt x="28641" y="9487"/>
                      <a:pt x="28126" y="9928"/>
                      <a:pt x="27465" y="10906"/>
                    </a:cubicBezTo>
                    <a:cubicBezTo>
                      <a:pt x="26687" y="11945"/>
                      <a:pt x="26466" y="12681"/>
                      <a:pt x="26256" y="13395"/>
                    </a:cubicBezTo>
                    <a:cubicBezTo>
                      <a:pt x="26025" y="14163"/>
                      <a:pt x="25815" y="14887"/>
                      <a:pt x="24922" y="15938"/>
                    </a:cubicBezTo>
                    <a:cubicBezTo>
                      <a:pt x="23965" y="16968"/>
                      <a:pt x="23325" y="17136"/>
                      <a:pt x="22569" y="17336"/>
                    </a:cubicBezTo>
                    <a:cubicBezTo>
                      <a:pt x="21938" y="17504"/>
                      <a:pt x="21213" y="17693"/>
                      <a:pt x="20246" y="18460"/>
                    </a:cubicBezTo>
                    <a:cubicBezTo>
                      <a:pt x="19195" y="19227"/>
                      <a:pt x="18849" y="19942"/>
                      <a:pt x="18513" y="20635"/>
                    </a:cubicBezTo>
                    <a:cubicBezTo>
                      <a:pt x="18166" y="21349"/>
                      <a:pt x="17830" y="22032"/>
                      <a:pt x="16706" y="22757"/>
                    </a:cubicBezTo>
                    <a:cubicBezTo>
                      <a:pt x="15916" y="23211"/>
                      <a:pt x="15306" y="23327"/>
                      <a:pt x="14743" y="23327"/>
                    </a:cubicBezTo>
                    <a:cubicBezTo>
                      <a:pt x="14445" y="23327"/>
                      <a:pt x="14160" y="23294"/>
                      <a:pt x="13869" y="23262"/>
                    </a:cubicBezTo>
                    <a:cubicBezTo>
                      <a:pt x="13540" y="23221"/>
                      <a:pt x="13205" y="23179"/>
                      <a:pt x="12839" y="23179"/>
                    </a:cubicBezTo>
                    <a:cubicBezTo>
                      <a:pt x="12340" y="23179"/>
                      <a:pt x="11784" y="23257"/>
                      <a:pt x="11105" y="23524"/>
                    </a:cubicBezTo>
                    <a:cubicBezTo>
                      <a:pt x="9834" y="23955"/>
                      <a:pt x="9372" y="24607"/>
                      <a:pt x="8920" y="25237"/>
                    </a:cubicBezTo>
                    <a:cubicBezTo>
                      <a:pt x="8458" y="25888"/>
                      <a:pt x="8027" y="26487"/>
                      <a:pt x="6713" y="26844"/>
                    </a:cubicBezTo>
                    <a:cubicBezTo>
                      <a:pt x="6370" y="26920"/>
                      <a:pt x="6060" y="26953"/>
                      <a:pt x="5775" y="26953"/>
                    </a:cubicBezTo>
                    <a:cubicBezTo>
                      <a:pt x="4915" y="26953"/>
                      <a:pt x="4274" y="26655"/>
                      <a:pt x="3603" y="26340"/>
                    </a:cubicBezTo>
                    <a:cubicBezTo>
                      <a:pt x="2858" y="25993"/>
                      <a:pt x="2080" y="25636"/>
                      <a:pt x="956" y="25636"/>
                    </a:cubicBezTo>
                    <a:lnTo>
                      <a:pt x="841" y="25636"/>
                    </a:lnTo>
                    <a:cubicBezTo>
                      <a:pt x="1124" y="24480"/>
                      <a:pt x="935" y="23619"/>
                      <a:pt x="757" y="22788"/>
                    </a:cubicBezTo>
                    <a:cubicBezTo>
                      <a:pt x="546" y="21822"/>
                      <a:pt x="346" y="20918"/>
                      <a:pt x="946" y="19647"/>
                    </a:cubicBezTo>
                    <a:cubicBezTo>
                      <a:pt x="1586" y="18439"/>
                      <a:pt x="2270" y="18155"/>
                      <a:pt x="2994" y="17840"/>
                    </a:cubicBezTo>
                    <a:cubicBezTo>
                      <a:pt x="3719" y="17546"/>
                      <a:pt x="4455" y="17231"/>
                      <a:pt x="5148" y="16096"/>
                    </a:cubicBezTo>
                    <a:cubicBezTo>
                      <a:pt x="5863" y="15034"/>
                      <a:pt x="5947" y="14226"/>
                      <a:pt x="6020" y="13437"/>
                    </a:cubicBezTo>
                    <a:cubicBezTo>
                      <a:pt x="6104" y="12608"/>
                      <a:pt x="6188" y="11809"/>
                      <a:pt x="7124" y="10801"/>
                    </a:cubicBezTo>
                    <a:cubicBezTo>
                      <a:pt x="8090" y="9844"/>
                      <a:pt x="8826" y="9676"/>
                      <a:pt x="9603" y="9498"/>
                    </a:cubicBezTo>
                    <a:cubicBezTo>
                      <a:pt x="10349" y="9319"/>
                      <a:pt x="11116" y="9141"/>
                      <a:pt x="12093" y="8279"/>
                    </a:cubicBezTo>
                    <a:cubicBezTo>
                      <a:pt x="13060" y="7502"/>
                      <a:pt x="13407" y="6839"/>
                      <a:pt x="13701" y="6262"/>
                    </a:cubicBezTo>
                    <a:cubicBezTo>
                      <a:pt x="14058" y="5568"/>
                      <a:pt x="14373" y="4969"/>
                      <a:pt x="15581" y="4265"/>
                    </a:cubicBezTo>
                    <a:cubicBezTo>
                      <a:pt x="16811" y="3635"/>
                      <a:pt x="17567" y="3582"/>
                      <a:pt x="18355" y="3530"/>
                    </a:cubicBezTo>
                    <a:cubicBezTo>
                      <a:pt x="19101" y="3477"/>
                      <a:pt x="19879" y="3425"/>
                      <a:pt x="21045" y="2900"/>
                    </a:cubicBezTo>
                    <a:cubicBezTo>
                      <a:pt x="22158" y="2468"/>
                      <a:pt x="22695" y="2048"/>
                      <a:pt x="23167" y="1691"/>
                    </a:cubicBezTo>
                    <a:cubicBezTo>
                      <a:pt x="23755" y="1239"/>
                      <a:pt x="24260" y="850"/>
                      <a:pt x="25721" y="525"/>
                    </a:cubicBezTo>
                    <a:cubicBezTo>
                      <a:pt x="26562" y="381"/>
                      <a:pt x="27280" y="336"/>
                      <a:pt x="27959" y="336"/>
                    </a:cubicBezTo>
                    <a:close/>
                    <a:moveTo>
                      <a:pt x="27975" y="1"/>
                    </a:moveTo>
                    <a:cubicBezTo>
                      <a:pt x="27275" y="1"/>
                      <a:pt x="26533" y="47"/>
                      <a:pt x="25657" y="199"/>
                    </a:cubicBezTo>
                    <a:cubicBezTo>
                      <a:pt x="24113" y="535"/>
                      <a:pt x="23556" y="966"/>
                      <a:pt x="22968" y="1418"/>
                    </a:cubicBezTo>
                    <a:cubicBezTo>
                      <a:pt x="22484" y="1786"/>
                      <a:pt x="21990" y="2174"/>
                      <a:pt x="20919" y="2594"/>
                    </a:cubicBezTo>
                    <a:cubicBezTo>
                      <a:pt x="19795" y="3089"/>
                      <a:pt x="19048" y="3141"/>
                      <a:pt x="18334" y="3194"/>
                    </a:cubicBezTo>
                    <a:cubicBezTo>
                      <a:pt x="17535" y="3246"/>
                      <a:pt x="16716" y="3309"/>
                      <a:pt x="15424" y="3971"/>
                    </a:cubicBezTo>
                    <a:cubicBezTo>
                      <a:pt x="14121" y="4728"/>
                      <a:pt x="13774" y="5400"/>
                      <a:pt x="13407" y="6104"/>
                    </a:cubicBezTo>
                    <a:cubicBezTo>
                      <a:pt x="13112" y="6682"/>
                      <a:pt x="12797" y="7291"/>
                      <a:pt x="11883" y="8027"/>
                    </a:cubicBezTo>
                    <a:cubicBezTo>
                      <a:pt x="10958" y="8825"/>
                      <a:pt x="10265" y="8993"/>
                      <a:pt x="9519" y="9172"/>
                    </a:cubicBezTo>
                    <a:cubicBezTo>
                      <a:pt x="8731" y="9351"/>
                      <a:pt x="7922" y="9540"/>
                      <a:pt x="6882" y="10569"/>
                    </a:cubicBezTo>
                    <a:cubicBezTo>
                      <a:pt x="5863" y="11672"/>
                      <a:pt x="5779" y="12513"/>
                      <a:pt x="5684" y="13406"/>
                    </a:cubicBezTo>
                    <a:cubicBezTo>
                      <a:pt x="5611" y="14152"/>
                      <a:pt x="5537" y="14919"/>
                      <a:pt x="4864" y="15907"/>
                    </a:cubicBezTo>
                    <a:cubicBezTo>
                      <a:pt x="4224" y="16968"/>
                      <a:pt x="3561" y="17241"/>
                      <a:pt x="2868" y="17535"/>
                    </a:cubicBezTo>
                    <a:cubicBezTo>
                      <a:pt x="2122" y="17850"/>
                      <a:pt x="1345" y="18176"/>
                      <a:pt x="652" y="19489"/>
                    </a:cubicBezTo>
                    <a:cubicBezTo>
                      <a:pt x="0" y="20876"/>
                      <a:pt x="220" y="21885"/>
                      <a:pt x="430" y="22862"/>
                    </a:cubicBezTo>
                    <a:cubicBezTo>
                      <a:pt x="609" y="23703"/>
                      <a:pt x="799" y="24586"/>
                      <a:pt x="451" y="25772"/>
                    </a:cubicBezTo>
                    <a:cubicBezTo>
                      <a:pt x="441" y="25825"/>
                      <a:pt x="451" y="25877"/>
                      <a:pt x="483" y="25919"/>
                    </a:cubicBezTo>
                    <a:cubicBezTo>
                      <a:pt x="510" y="25956"/>
                      <a:pt x="554" y="25985"/>
                      <a:pt x="606" y="25985"/>
                    </a:cubicBezTo>
                    <a:cubicBezTo>
                      <a:pt x="614" y="25985"/>
                      <a:pt x="622" y="25984"/>
                      <a:pt x="631" y="25982"/>
                    </a:cubicBezTo>
                    <a:cubicBezTo>
                      <a:pt x="735" y="25976"/>
                      <a:pt x="836" y="25973"/>
                      <a:pt x="934" y="25973"/>
                    </a:cubicBezTo>
                    <a:cubicBezTo>
                      <a:pt x="1998" y="25973"/>
                      <a:pt x="2745" y="26318"/>
                      <a:pt x="3456" y="26645"/>
                    </a:cubicBezTo>
                    <a:cubicBezTo>
                      <a:pt x="4140" y="26960"/>
                      <a:pt x="4833" y="27285"/>
                      <a:pt x="5779" y="27285"/>
                    </a:cubicBezTo>
                    <a:cubicBezTo>
                      <a:pt x="6094" y="27285"/>
                      <a:pt x="6430" y="27254"/>
                      <a:pt x="6798" y="27170"/>
                    </a:cubicBezTo>
                    <a:cubicBezTo>
                      <a:pt x="8226" y="26781"/>
                      <a:pt x="8721" y="26098"/>
                      <a:pt x="9193" y="25436"/>
                    </a:cubicBezTo>
                    <a:cubicBezTo>
                      <a:pt x="9624" y="24817"/>
                      <a:pt x="10045" y="24238"/>
                      <a:pt x="11221" y="23839"/>
                    </a:cubicBezTo>
                    <a:cubicBezTo>
                      <a:pt x="11865" y="23588"/>
                      <a:pt x="12395" y="23515"/>
                      <a:pt x="12873" y="23515"/>
                    </a:cubicBezTo>
                    <a:cubicBezTo>
                      <a:pt x="13213" y="23515"/>
                      <a:pt x="13527" y="23552"/>
                      <a:pt x="13837" y="23587"/>
                    </a:cubicBezTo>
                    <a:cubicBezTo>
                      <a:pt x="14149" y="23624"/>
                      <a:pt x="14455" y="23660"/>
                      <a:pt x="14776" y="23660"/>
                    </a:cubicBezTo>
                    <a:cubicBezTo>
                      <a:pt x="15374" y="23660"/>
                      <a:pt x="16026" y="23533"/>
                      <a:pt x="16874" y="23041"/>
                    </a:cubicBezTo>
                    <a:cubicBezTo>
                      <a:pt x="18093" y="22263"/>
                      <a:pt x="18460" y="21507"/>
                      <a:pt x="18817" y="20782"/>
                    </a:cubicBezTo>
                    <a:cubicBezTo>
                      <a:pt x="19143" y="20099"/>
                      <a:pt x="19459" y="19447"/>
                      <a:pt x="20456" y="18723"/>
                    </a:cubicBezTo>
                    <a:cubicBezTo>
                      <a:pt x="21360" y="17997"/>
                      <a:pt x="22022" y="17829"/>
                      <a:pt x="22653" y="17661"/>
                    </a:cubicBezTo>
                    <a:cubicBezTo>
                      <a:pt x="23419" y="17462"/>
                      <a:pt x="24145" y="17273"/>
                      <a:pt x="25174" y="16159"/>
                    </a:cubicBezTo>
                    <a:cubicBezTo>
                      <a:pt x="26109" y="15045"/>
                      <a:pt x="26351" y="14257"/>
                      <a:pt x="26582" y="13490"/>
                    </a:cubicBezTo>
                    <a:cubicBezTo>
                      <a:pt x="26781" y="12807"/>
                      <a:pt x="26991" y="12093"/>
                      <a:pt x="27738" y="11105"/>
                    </a:cubicBezTo>
                    <a:cubicBezTo>
                      <a:pt x="28378" y="10149"/>
                      <a:pt x="28852" y="9750"/>
                      <a:pt x="29314" y="9361"/>
                    </a:cubicBezTo>
                    <a:cubicBezTo>
                      <a:pt x="29891" y="8888"/>
                      <a:pt x="30438" y="8436"/>
                      <a:pt x="31110" y="7007"/>
                    </a:cubicBezTo>
                    <a:cubicBezTo>
                      <a:pt x="31698" y="5589"/>
                      <a:pt x="31888" y="4486"/>
                      <a:pt x="32077" y="3320"/>
                    </a:cubicBezTo>
                    <a:cubicBezTo>
                      <a:pt x="32245" y="2384"/>
                      <a:pt x="32403" y="1408"/>
                      <a:pt x="32802" y="241"/>
                    </a:cubicBezTo>
                    <a:cubicBezTo>
                      <a:pt x="32823" y="189"/>
                      <a:pt x="32812" y="126"/>
                      <a:pt x="32781" y="84"/>
                    </a:cubicBezTo>
                    <a:cubicBezTo>
                      <a:pt x="32739" y="42"/>
                      <a:pt x="32686" y="21"/>
                      <a:pt x="32634" y="21"/>
                    </a:cubicBezTo>
                    <a:cubicBezTo>
                      <a:pt x="32052" y="85"/>
                      <a:pt x="31525" y="107"/>
                      <a:pt x="31030" y="107"/>
                    </a:cubicBezTo>
                    <a:cubicBezTo>
                      <a:pt x="30479" y="107"/>
                      <a:pt x="29969" y="80"/>
                      <a:pt x="29471" y="52"/>
                    </a:cubicBezTo>
                    <a:cubicBezTo>
                      <a:pt x="28971" y="25"/>
                      <a:pt x="28484" y="1"/>
                      <a:pt x="27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3" name="Google Shape;3773;p92"/>
            <p:cNvGrpSpPr/>
            <p:nvPr/>
          </p:nvGrpSpPr>
          <p:grpSpPr>
            <a:xfrm>
              <a:off x="902782" y="2270699"/>
              <a:ext cx="1773516" cy="1244476"/>
              <a:chOff x="1030114" y="2391922"/>
              <a:chExt cx="1645191" cy="1154430"/>
            </a:xfrm>
          </p:grpSpPr>
          <p:sp>
            <p:nvSpPr>
              <p:cNvPr id="3774" name="Google Shape;3774;p92"/>
              <p:cNvSpPr/>
              <p:nvPr/>
            </p:nvSpPr>
            <p:spPr>
              <a:xfrm>
                <a:off x="1080351" y="2441453"/>
                <a:ext cx="1502948" cy="1020978"/>
              </a:xfrm>
              <a:custGeom>
                <a:avLst/>
                <a:gdLst/>
                <a:ahLst/>
                <a:cxnLst/>
                <a:rect l="l" t="t" r="r" b="b"/>
                <a:pathLst>
                  <a:path w="46850" h="31826" extrusionOk="0">
                    <a:moveTo>
                      <a:pt x="1492" y="0"/>
                    </a:moveTo>
                    <a:cubicBezTo>
                      <a:pt x="672" y="0"/>
                      <a:pt x="0" y="673"/>
                      <a:pt x="0" y="1492"/>
                    </a:cubicBezTo>
                    <a:lnTo>
                      <a:pt x="0" y="30323"/>
                    </a:lnTo>
                    <a:cubicBezTo>
                      <a:pt x="0" y="31100"/>
                      <a:pt x="588" y="31741"/>
                      <a:pt x="1345" y="31815"/>
                    </a:cubicBezTo>
                    <a:cubicBezTo>
                      <a:pt x="1387" y="31815"/>
                      <a:pt x="1450" y="31826"/>
                      <a:pt x="1492" y="31826"/>
                    </a:cubicBezTo>
                    <a:lnTo>
                      <a:pt x="1912" y="31826"/>
                    </a:lnTo>
                    <a:cubicBezTo>
                      <a:pt x="1881" y="31678"/>
                      <a:pt x="1870" y="31531"/>
                      <a:pt x="1870" y="31384"/>
                    </a:cubicBezTo>
                    <a:lnTo>
                      <a:pt x="1870" y="3972"/>
                    </a:lnTo>
                    <a:cubicBezTo>
                      <a:pt x="1870" y="2375"/>
                      <a:pt x="3173" y="1083"/>
                      <a:pt x="4770" y="1083"/>
                    </a:cubicBezTo>
                    <a:lnTo>
                      <a:pt x="45935" y="1083"/>
                    </a:lnTo>
                    <a:cubicBezTo>
                      <a:pt x="46440" y="1083"/>
                      <a:pt x="46850" y="841"/>
                      <a:pt x="46850" y="547"/>
                    </a:cubicBezTo>
                    <a:cubicBezTo>
                      <a:pt x="46850" y="242"/>
                      <a:pt x="46440" y="0"/>
                      <a:pt x="45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92"/>
              <p:cNvSpPr/>
              <p:nvPr/>
            </p:nvSpPr>
            <p:spPr>
              <a:xfrm>
                <a:off x="1035536" y="2397312"/>
                <a:ext cx="1634380" cy="1143331"/>
              </a:xfrm>
              <a:custGeom>
                <a:avLst/>
                <a:gdLst/>
                <a:ahLst/>
                <a:cxnLst/>
                <a:rect l="l" t="t" r="r" b="b"/>
                <a:pathLst>
                  <a:path w="50947" h="35640" extrusionOk="0">
                    <a:moveTo>
                      <a:pt x="2889" y="0"/>
                    </a:moveTo>
                    <a:cubicBezTo>
                      <a:pt x="1303" y="0"/>
                      <a:pt x="0" y="1303"/>
                      <a:pt x="0" y="2900"/>
                    </a:cubicBezTo>
                    <a:lnTo>
                      <a:pt x="0" y="30302"/>
                    </a:lnTo>
                    <a:cubicBezTo>
                      <a:pt x="0" y="31846"/>
                      <a:pt x="1208" y="33117"/>
                      <a:pt x="2742" y="33191"/>
                    </a:cubicBezTo>
                    <a:cubicBezTo>
                      <a:pt x="1985" y="33117"/>
                      <a:pt x="1397" y="32476"/>
                      <a:pt x="1397" y="31699"/>
                    </a:cubicBezTo>
                    <a:lnTo>
                      <a:pt x="1397" y="2868"/>
                    </a:lnTo>
                    <a:cubicBezTo>
                      <a:pt x="1397" y="2049"/>
                      <a:pt x="2069" y="1376"/>
                      <a:pt x="2889" y="1376"/>
                    </a:cubicBezTo>
                    <a:lnTo>
                      <a:pt x="47332" y="1376"/>
                    </a:lnTo>
                    <a:cubicBezTo>
                      <a:pt x="47837" y="1376"/>
                      <a:pt x="48247" y="1618"/>
                      <a:pt x="48247" y="1923"/>
                    </a:cubicBezTo>
                    <a:cubicBezTo>
                      <a:pt x="48247" y="2217"/>
                      <a:pt x="47837" y="2459"/>
                      <a:pt x="47332" y="2459"/>
                    </a:cubicBezTo>
                    <a:lnTo>
                      <a:pt x="6167" y="2459"/>
                    </a:lnTo>
                    <a:cubicBezTo>
                      <a:pt x="4570" y="2459"/>
                      <a:pt x="3267" y="3751"/>
                      <a:pt x="3267" y="5348"/>
                    </a:cubicBezTo>
                    <a:lnTo>
                      <a:pt x="3267" y="32760"/>
                    </a:lnTo>
                    <a:cubicBezTo>
                      <a:pt x="3267" y="32907"/>
                      <a:pt x="3278" y="33054"/>
                      <a:pt x="3309" y="33202"/>
                    </a:cubicBezTo>
                    <a:cubicBezTo>
                      <a:pt x="3509" y="34535"/>
                      <a:pt x="4633" y="35576"/>
                      <a:pt x="6010" y="35639"/>
                    </a:cubicBezTo>
                    <a:cubicBezTo>
                      <a:pt x="5253" y="35565"/>
                      <a:pt x="4665" y="34935"/>
                      <a:pt x="4665" y="34157"/>
                    </a:cubicBezTo>
                    <a:lnTo>
                      <a:pt x="4665" y="5327"/>
                    </a:lnTo>
                    <a:cubicBezTo>
                      <a:pt x="4665" y="4507"/>
                      <a:pt x="5337" y="3825"/>
                      <a:pt x="6167" y="3825"/>
                    </a:cubicBezTo>
                    <a:lnTo>
                      <a:pt x="47700" y="3825"/>
                    </a:lnTo>
                    <a:cubicBezTo>
                      <a:pt x="48593" y="3825"/>
                      <a:pt x="49403" y="3615"/>
                      <a:pt x="49991" y="3267"/>
                    </a:cubicBezTo>
                    <a:cubicBezTo>
                      <a:pt x="50579" y="2931"/>
                      <a:pt x="50947" y="2448"/>
                      <a:pt x="50947" y="1923"/>
                    </a:cubicBezTo>
                    <a:cubicBezTo>
                      <a:pt x="50947" y="862"/>
                      <a:pt x="49497" y="0"/>
                      <a:pt x="47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92"/>
              <p:cNvSpPr/>
              <p:nvPr/>
            </p:nvSpPr>
            <p:spPr>
              <a:xfrm>
                <a:off x="1185186" y="2458968"/>
                <a:ext cx="1484727" cy="1081994"/>
              </a:xfrm>
              <a:custGeom>
                <a:avLst/>
                <a:gdLst/>
                <a:ahLst/>
                <a:cxnLst/>
                <a:rect l="l" t="t" r="r" b="b"/>
                <a:pathLst>
                  <a:path w="46282" h="33728" extrusionOk="0">
                    <a:moveTo>
                      <a:pt x="46282" y="1"/>
                    </a:moveTo>
                    <a:cubicBezTo>
                      <a:pt x="46282" y="526"/>
                      <a:pt x="45914" y="1009"/>
                      <a:pt x="45326" y="1345"/>
                    </a:cubicBezTo>
                    <a:cubicBezTo>
                      <a:pt x="44738" y="1693"/>
                      <a:pt x="43928" y="1903"/>
                      <a:pt x="43035" y="1903"/>
                    </a:cubicBezTo>
                    <a:lnTo>
                      <a:pt x="1502" y="1903"/>
                    </a:lnTo>
                    <a:cubicBezTo>
                      <a:pt x="672" y="1903"/>
                      <a:pt x="0" y="2585"/>
                      <a:pt x="0" y="3405"/>
                    </a:cubicBezTo>
                    <a:lnTo>
                      <a:pt x="0" y="32235"/>
                    </a:lnTo>
                    <a:cubicBezTo>
                      <a:pt x="0" y="33013"/>
                      <a:pt x="588" y="33643"/>
                      <a:pt x="1345" y="33717"/>
                    </a:cubicBezTo>
                    <a:cubicBezTo>
                      <a:pt x="1397" y="33727"/>
                      <a:pt x="1450" y="33727"/>
                      <a:pt x="1502" y="33727"/>
                    </a:cubicBezTo>
                    <a:lnTo>
                      <a:pt x="43035" y="33727"/>
                    </a:lnTo>
                    <a:cubicBezTo>
                      <a:pt x="44832" y="33727"/>
                      <a:pt x="46282" y="32877"/>
                      <a:pt x="46282" y="31815"/>
                    </a:cubicBezTo>
                    <a:lnTo>
                      <a:pt x="462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92"/>
              <p:cNvSpPr/>
              <p:nvPr/>
            </p:nvSpPr>
            <p:spPr>
              <a:xfrm>
                <a:off x="1227948" y="2453579"/>
                <a:ext cx="1447353" cy="1092773"/>
              </a:xfrm>
              <a:custGeom>
                <a:avLst/>
                <a:gdLst/>
                <a:ahLst/>
                <a:cxnLst/>
                <a:rect l="l" t="t" r="r" b="b"/>
                <a:pathLst>
                  <a:path w="45117" h="34064" extrusionOk="0">
                    <a:moveTo>
                      <a:pt x="44949" y="0"/>
                    </a:moveTo>
                    <a:cubicBezTo>
                      <a:pt x="44855" y="0"/>
                      <a:pt x="44781" y="74"/>
                      <a:pt x="44781" y="169"/>
                    </a:cubicBezTo>
                    <a:lnTo>
                      <a:pt x="44781" y="31983"/>
                    </a:lnTo>
                    <a:cubicBezTo>
                      <a:pt x="44781" y="32950"/>
                      <a:pt x="43394" y="33727"/>
                      <a:pt x="41702" y="33727"/>
                    </a:cubicBezTo>
                    <a:lnTo>
                      <a:pt x="169" y="33727"/>
                    </a:lnTo>
                    <a:cubicBezTo>
                      <a:pt x="75" y="33727"/>
                      <a:pt x="1" y="33801"/>
                      <a:pt x="1" y="33895"/>
                    </a:cubicBezTo>
                    <a:cubicBezTo>
                      <a:pt x="1" y="33990"/>
                      <a:pt x="75" y="34063"/>
                      <a:pt x="169" y="34063"/>
                    </a:cubicBezTo>
                    <a:lnTo>
                      <a:pt x="41702" y="34063"/>
                    </a:lnTo>
                    <a:cubicBezTo>
                      <a:pt x="43615" y="34063"/>
                      <a:pt x="45117" y="33150"/>
                      <a:pt x="45117" y="31983"/>
                    </a:cubicBezTo>
                    <a:lnTo>
                      <a:pt x="45117" y="169"/>
                    </a:lnTo>
                    <a:cubicBezTo>
                      <a:pt x="45117" y="74"/>
                      <a:pt x="45044" y="0"/>
                      <a:pt x="44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92"/>
              <p:cNvSpPr/>
              <p:nvPr/>
            </p:nvSpPr>
            <p:spPr>
              <a:xfrm>
                <a:off x="1030114" y="2391922"/>
                <a:ext cx="1645191" cy="1154110"/>
              </a:xfrm>
              <a:custGeom>
                <a:avLst/>
                <a:gdLst/>
                <a:ahLst/>
                <a:cxnLst/>
                <a:rect l="l" t="t" r="r" b="b"/>
                <a:pathLst>
                  <a:path w="51284" h="35976" extrusionOk="0">
                    <a:moveTo>
                      <a:pt x="3058" y="0"/>
                    </a:moveTo>
                    <a:cubicBezTo>
                      <a:pt x="1377" y="0"/>
                      <a:pt x="1" y="1376"/>
                      <a:pt x="1" y="3068"/>
                    </a:cubicBezTo>
                    <a:lnTo>
                      <a:pt x="1" y="30470"/>
                    </a:lnTo>
                    <a:cubicBezTo>
                      <a:pt x="1" y="32109"/>
                      <a:pt x="1272" y="33443"/>
                      <a:pt x="2901" y="33527"/>
                    </a:cubicBezTo>
                    <a:cubicBezTo>
                      <a:pt x="2995" y="33527"/>
                      <a:pt x="3069" y="33454"/>
                      <a:pt x="3079" y="33370"/>
                    </a:cubicBezTo>
                    <a:cubicBezTo>
                      <a:pt x="3079" y="33275"/>
                      <a:pt x="3006" y="33191"/>
                      <a:pt x="2911" y="33191"/>
                    </a:cubicBezTo>
                    <a:cubicBezTo>
                      <a:pt x="1472" y="33117"/>
                      <a:pt x="337" y="31930"/>
                      <a:pt x="337" y="30470"/>
                    </a:cubicBezTo>
                    <a:lnTo>
                      <a:pt x="337" y="3068"/>
                    </a:lnTo>
                    <a:cubicBezTo>
                      <a:pt x="337" y="1565"/>
                      <a:pt x="1556" y="336"/>
                      <a:pt x="3058" y="336"/>
                    </a:cubicBezTo>
                    <a:lnTo>
                      <a:pt x="47869" y="336"/>
                    </a:lnTo>
                    <a:cubicBezTo>
                      <a:pt x="49561" y="336"/>
                      <a:pt x="50948" y="1124"/>
                      <a:pt x="50948" y="2091"/>
                    </a:cubicBezTo>
                    <a:cubicBezTo>
                      <a:pt x="50948" y="2543"/>
                      <a:pt x="50643" y="2963"/>
                      <a:pt x="50076" y="3299"/>
                    </a:cubicBezTo>
                    <a:cubicBezTo>
                      <a:pt x="49488" y="3635"/>
                      <a:pt x="48699" y="3835"/>
                      <a:pt x="47869" y="3835"/>
                    </a:cubicBezTo>
                    <a:lnTo>
                      <a:pt x="6336" y="3835"/>
                    </a:lnTo>
                    <a:cubicBezTo>
                      <a:pt x="5411" y="3835"/>
                      <a:pt x="4666" y="4581"/>
                      <a:pt x="4666" y="5495"/>
                    </a:cubicBezTo>
                    <a:lnTo>
                      <a:pt x="4666" y="34325"/>
                    </a:lnTo>
                    <a:cubicBezTo>
                      <a:pt x="4666" y="35177"/>
                      <a:pt x="5317" y="35891"/>
                      <a:pt x="6168" y="35975"/>
                    </a:cubicBezTo>
                    <a:lnTo>
                      <a:pt x="6179" y="35975"/>
                    </a:lnTo>
                    <a:cubicBezTo>
                      <a:pt x="6263" y="35975"/>
                      <a:pt x="6336" y="35912"/>
                      <a:pt x="6347" y="35828"/>
                    </a:cubicBezTo>
                    <a:cubicBezTo>
                      <a:pt x="6357" y="35733"/>
                      <a:pt x="6284" y="35649"/>
                      <a:pt x="6200" y="35639"/>
                    </a:cubicBezTo>
                    <a:cubicBezTo>
                      <a:pt x="5517" y="35576"/>
                      <a:pt x="5002" y="35009"/>
                      <a:pt x="5002" y="34325"/>
                    </a:cubicBezTo>
                    <a:lnTo>
                      <a:pt x="5002" y="5495"/>
                    </a:lnTo>
                    <a:cubicBezTo>
                      <a:pt x="5002" y="4759"/>
                      <a:pt x="5601" y="4161"/>
                      <a:pt x="6336" y="4161"/>
                    </a:cubicBezTo>
                    <a:lnTo>
                      <a:pt x="47869" y="4161"/>
                    </a:lnTo>
                    <a:cubicBezTo>
                      <a:pt x="48762" y="4161"/>
                      <a:pt x="49614" y="3961"/>
                      <a:pt x="50254" y="3582"/>
                    </a:cubicBezTo>
                    <a:cubicBezTo>
                      <a:pt x="50916" y="3194"/>
                      <a:pt x="51284" y="2658"/>
                      <a:pt x="51284" y="2091"/>
                    </a:cubicBezTo>
                    <a:cubicBezTo>
                      <a:pt x="51284" y="935"/>
                      <a:pt x="49750" y="0"/>
                      <a:pt x="47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92"/>
              <p:cNvSpPr/>
              <p:nvPr/>
            </p:nvSpPr>
            <p:spPr>
              <a:xfrm>
                <a:off x="1074929" y="2436064"/>
                <a:ext cx="1513759" cy="1110289"/>
              </a:xfrm>
              <a:custGeom>
                <a:avLst/>
                <a:gdLst/>
                <a:ahLst/>
                <a:cxnLst/>
                <a:rect l="l" t="t" r="r" b="b"/>
                <a:pathLst>
                  <a:path w="47187" h="34610" extrusionOk="0">
                    <a:moveTo>
                      <a:pt x="46104" y="336"/>
                    </a:moveTo>
                    <a:cubicBezTo>
                      <a:pt x="46525" y="336"/>
                      <a:pt x="46851" y="536"/>
                      <a:pt x="46851" y="715"/>
                    </a:cubicBezTo>
                    <a:cubicBezTo>
                      <a:pt x="46851" y="883"/>
                      <a:pt x="46546" y="1083"/>
                      <a:pt x="46104" y="1083"/>
                    </a:cubicBezTo>
                    <a:lnTo>
                      <a:pt x="4939" y="1083"/>
                    </a:lnTo>
                    <a:cubicBezTo>
                      <a:pt x="3248" y="1083"/>
                      <a:pt x="1882" y="2459"/>
                      <a:pt x="1882" y="4140"/>
                    </a:cubicBezTo>
                    <a:lnTo>
                      <a:pt x="1882" y="31552"/>
                    </a:lnTo>
                    <a:cubicBezTo>
                      <a:pt x="1882" y="31646"/>
                      <a:pt x="1882" y="31730"/>
                      <a:pt x="1892" y="31825"/>
                    </a:cubicBezTo>
                    <a:lnTo>
                      <a:pt x="1661" y="31825"/>
                    </a:lnTo>
                    <a:cubicBezTo>
                      <a:pt x="1619" y="31825"/>
                      <a:pt x="1577" y="31815"/>
                      <a:pt x="1525" y="31815"/>
                    </a:cubicBezTo>
                    <a:cubicBezTo>
                      <a:pt x="852" y="31741"/>
                      <a:pt x="337" y="31174"/>
                      <a:pt x="337" y="30491"/>
                    </a:cubicBezTo>
                    <a:lnTo>
                      <a:pt x="337" y="1660"/>
                    </a:lnTo>
                    <a:cubicBezTo>
                      <a:pt x="337" y="936"/>
                      <a:pt x="936" y="336"/>
                      <a:pt x="1661" y="336"/>
                    </a:cubicBezTo>
                    <a:close/>
                    <a:moveTo>
                      <a:pt x="1661" y="0"/>
                    </a:moveTo>
                    <a:cubicBezTo>
                      <a:pt x="747" y="0"/>
                      <a:pt x="1" y="746"/>
                      <a:pt x="1" y="1660"/>
                    </a:cubicBezTo>
                    <a:lnTo>
                      <a:pt x="1" y="30491"/>
                    </a:lnTo>
                    <a:cubicBezTo>
                      <a:pt x="1" y="31352"/>
                      <a:pt x="642" y="32067"/>
                      <a:pt x="1493" y="32151"/>
                    </a:cubicBezTo>
                    <a:cubicBezTo>
                      <a:pt x="1546" y="32151"/>
                      <a:pt x="1609" y="32162"/>
                      <a:pt x="1661" y="32162"/>
                    </a:cubicBezTo>
                    <a:lnTo>
                      <a:pt x="1934" y="32162"/>
                    </a:lnTo>
                    <a:cubicBezTo>
                      <a:pt x="2207" y="33507"/>
                      <a:pt x="3374" y="34525"/>
                      <a:pt x="4761" y="34599"/>
                    </a:cubicBezTo>
                    <a:cubicBezTo>
                      <a:pt x="4824" y="34609"/>
                      <a:pt x="4876" y="34609"/>
                      <a:pt x="4939" y="34609"/>
                    </a:cubicBezTo>
                    <a:cubicBezTo>
                      <a:pt x="5034" y="34609"/>
                      <a:pt x="5107" y="34536"/>
                      <a:pt x="5107" y="34441"/>
                    </a:cubicBezTo>
                    <a:cubicBezTo>
                      <a:pt x="5107" y="34347"/>
                      <a:pt x="5034" y="34273"/>
                      <a:pt x="4939" y="34273"/>
                    </a:cubicBezTo>
                    <a:lnTo>
                      <a:pt x="4813" y="34273"/>
                    </a:lnTo>
                    <a:cubicBezTo>
                      <a:pt x="4813" y="34263"/>
                      <a:pt x="4803" y="34263"/>
                      <a:pt x="4792" y="34263"/>
                    </a:cubicBezTo>
                    <a:cubicBezTo>
                      <a:pt x="3510" y="34200"/>
                      <a:pt x="2438" y="33233"/>
                      <a:pt x="2249" y="31973"/>
                    </a:cubicBezTo>
                    <a:cubicBezTo>
                      <a:pt x="2249" y="31962"/>
                      <a:pt x="2249" y="31962"/>
                      <a:pt x="2239" y="31962"/>
                    </a:cubicBezTo>
                    <a:cubicBezTo>
                      <a:pt x="2218" y="31836"/>
                      <a:pt x="2207" y="31699"/>
                      <a:pt x="2207" y="31552"/>
                    </a:cubicBezTo>
                    <a:lnTo>
                      <a:pt x="2207" y="4140"/>
                    </a:lnTo>
                    <a:cubicBezTo>
                      <a:pt x="2207" y="2638"/>
                      <a:pt x="3437" y="1419"/>
                      <a:pt x="4939" y="1419"/>
                    </a:cubicBezTo>
                    <a:lnTo>
                      <a:pt x="46104" y="1419"/>
                    </a:lnTo>
                    <a:cubicBezTo>
                      <a:pt x="46704" y="1419"/>
                      <a:pt x="47187" y="1104"/>
                      <a:pt x="47187" y="715"/>
                    </a:cubicBezTo>
                    <a:cubicBezTo>
                      <a:pt x="47187" y="315"/>
                      <a:pt x="46704" y="0"/>
                      <a:pt x="46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92"/>
              <p:cNvSpPr/>
              <p:nvPr/>
            </p:nvSpPr>
            <p:spPr>
              <a:xfrm>
                <a:off x="1349305" y="2745824"/>
                <a:ext cx="246439" cy="508308"/>
              </a:xfrm>
              <a:custGeom>
                <a:avLst/>
                <a:gdLst/>
                <a:ahLst/>
                <a:cxnLst/>
                <a:rect l="l" t="t" r="r" b="b"/>
                <a:pathLst>
                  <a:path w="7682" h="15845" extrusionOk="0">
                    <a:moveTo>
                      <a:pt x="3752" y="4318"/>
                    </a:moveTo>
                    <a:lnTo>
                      <a:pt x="3468" y="6661"/>
                    </a:lnTo>
                    <a:cubicBezTo>
                      <a:pt x="2491" y="6283"/>
                      <a:pt x="2239" y="6020"/>
                      <a:pt x="2239" y="5474"/>
                    </a:cubicBezTo>
                    <a:cubicBezTo>
                      <a:pt x="2239" y="4801"/>
                      <a:pt x="2722" y="4360"/>
                      <a:pt x="3752" y="4318"/>
                    </a:cubicBezTo>
                    <a:close/>
                    <a:moveTo>
                      <a:pt x="4392" y="9288"/>
                    </a:moveTo>
                    <a:cubicBezTo>
                      <a:pt x="5202" y="9613"/>
                      <a:pt x="5443" y="9929"/>
                      <a:pt x="5443" y="10454"/>
                    </a:cubicBezTo>
                    <a:cubicBezTo>
                      <a:pt x="5443" y="11231"/>
                      <a:pt x="5023" y="11768"/>
                      <a:pt x="4077" y="11862"/>
                    </a:cubicBezTo>
                    <a:lnTo>
                      <a:pt x="4392" y="9288"/>
                    </a:lnTo>
                    <a:close/>
                    <a:moveTo>
                      <a:pt x="4308" y="0"/>
                    </a:moveTo>
                    <a:lnTo>
                      <a:pt x="4004" y="2322"/>
                    </a:lnTo>
                    <a:lnTo>
                      <a:pt x="3794" y="2322"/>
                    </a:lnTo>
                    <a:cubicBezTo>
                      <a:pt x="1534" y="2322"/>
                      <a:pt x="0" y="3320"/>
                      <a:pt x="0" y="5632"/>
                    </a:cubicBezTo>
                    <a:cubicBezTo>
                      <a:pt x="0" y="7344"/>
                      <a:pt x="873" y="8227"/>
                      <a:pt x="3184" y="8920"/>
                    </a:cubicBezTo>
                    <a:lnTo>
                      <a:pt x="2806" y="11852"/>
                    </a:lnTo>
                    <a:cubicBezTo>
                      <a:pt x="1681" y="11778"/>
                      <a:pt x="348" y="11600"/>
                      <a:pt x="348" y="11600"/>
                    </a:cubicBezTo>
                    <a:lnTo>
                      <a:pt x="126" y="13354"/>
                    </a:lnTo>
                    <a:cubicBezTo>
                      <a:pt x="126" y="13354"/>
                      <a:pt x="1324" y="13638"/>
                      <a:pt x="2554" y="13774"/>
                    </a:cubicBezTo>
                    <a:lnTo>
                      <a:pt x="2323" y="15728"/>
                    </a:lnTo>
                    <a:cubicBezTo>
                      <a:pt x="2323" y="15791"/>
                      <a:pt x="3573" y="15844"/>
                      <a:pt x="3573" y="15844"/>
                    </a:cubicBezTo>
                    <a:lnTo>
                      <a:pt x="3825" y="13858"/>
                    </a:lnTo>
                    <a:lnTo>
                      <a:pt x="3836" y="13858"/>
                    </a:lnTo>
                    <a:cubicBezTo>
                      <a:pt x="6031" y="13858"/>
                      <a:pt x="7681" y="12723"/>
                      <a:pt x="7681" y="10297"/>
                    </a:cubicBezTo>
                    <a:cubicBezTo>
                      <a:pt x="7681" y="8479"/>
                      <a:pt x="6977" y="7806"/>
                      <a:pt x="4665" y="7061"/>
                    </a:cubicBezTo>
                    <a:lnTo>
                      <a:pt x="5002" y="4350"/>
                    </a:lnTo>
                    <a:cubicBezTo>
                      <a:pt x="6052" y="4413"/>
                      <a:pt x="7282" y="4549"/>
                      <a:pt x="7282" y="4549"/>
                    </a:cubicBezTo>
                    <a:lnTo>
                      <a:pt x="7460" y="2763"/>
                    </a:lnTo>
                    <a:cubicBezTo>
                      <a:pt x="7460" y="2763"/>
                      <a:pt x="6399" y="2543"/>
                      <a:pt x="5254" y="2427"/>
                    </a:cubicBezTo>
                    <a:lnTo>
                      <a:pt x="5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92"/>
              <p:cNvSpPr/>
              <p:nvPr/>
            </p:nvSpPr>
            <p:spPr>
              <a:xfrm>
                <a:off x="1345616" y="2742103"/>
                <a:ext cx="253817" cy="515718"/>
              </a:xfrm>
              <a:custGeom>
                <a:avLst/>
                <a:gdLst/>
                <a:ahLst/>
                <a:cxnLst/>
                <a:rect l="l" t="t" r="r" b="b"/>
                <a:pathLst>
                  <a:path w="7912" h="16076" extrusionOk="0">
                    <a:moveTo>
                      <a:pt x="3741" y="4550"/>
                    </a:moveTo>
                    <a:lnTo>
                      <a:pt x="3488" y="6619"/>
                    </a:lnTo>
                    <a:cubicBezTo>
                      <a:pt x="2616" y="6262"/>
                      <a:pt x="2469" y="6021"/>
                      <a:pt x="2469" y="5590"/>
                    </a:cubicBezTo>
                    <a:cubicBezTo>
                      <a:pt x="2469" y="4833"/>
                      <a:pt x="3131" y="4602"/>
                      <a:pt x="3741" y="4550"/>
                    </a:cubicBezTo>
                    <a:close/>
                    <a:moveTo>
                      <a:pt x="3867" y="4319"/>
                    </a:moveTo>
                    <a:cubicBezTo>
                      <a:pt x="2448" y="4392"/>
                      <a:pt x="2238" y="5148"/>
                      <a:pt x="2238" y="5590"/>
                    </a:cubicBezTo>
                    <a:cubicBezTo>
                      <a:pt x="2238" y="6199"/>
                      <a:pt x="2543" y="6504"/>
                      <a:pt x="3541" y="6883"/>
                    </a:cubicBezTo>
                    <a:lnTo>
                      <a:pt x="3583" y="6883"/>
                    </a:lnTo>
                    <a:cubicBezTo>
                      <a:pt x="3604" y="6883"/>
                      <a:pt x="3625" y="6883"/>
                      <a:pt x="3646" y="6872"/>
                    </a:cubicBezTo>
                    <a:cubicBezTo>
                      <a:pt x="3667" y="6851"/>
                      <a:pt x="3688" y="6819"/>
                      <a:pt x="3699" y="6788"/>
                    </a:cubicBezTo>
                    <a:lnTo>
                      <a:pt x="3982" y="4445"/>
                    </a:lnTo>
                    <a:cubicBezTo>
                      <a:pt x="3982" y="4413"/>
                      <a:pt x="3972" y="4382"/>
                      <a:pt x="3951" y="4350"/>
                    </a:cubicBezTo>
                    <a:cubicBezTo>
                      <a:pt x="3930" y="4329"/>
                      <a:pt x="3898" y="4319"/>
                      <a:pt x="3867" y="4319"/>
                    </a:cubicBezTo>
                    <a:close/>
                    <a:moveTo>
                      <a:pt x="4602" y="9561"/>
                    </a:moveTo>
                    <a:cubicBezTo>
                      <a:pt x="5306" y="9866"/>
                      <a:pt x="5443" y="10161"/>
                      <a:pt x="5443" y="10570"/>
                    </a:cubicBezTo>
                    <a:cubicBezTo>
                      <a:pt x="5443" y="11284"/>
                      <a:pt x="5054" y="11726"/>
                      <a:pt x="4318" y="11852"/>
                    </a:cubicBezTo>
                    <a:lnTo>
                      <a:pt x="4602" y="9561"/>
                    </a:lnTo>
                    <a:close/>
                    <a:moveTo>
                      <a:pt x="4510" y="9292"/>
                    </a:moveTo>
                    <a:cubicBezTo>
                      <a:pt x="4491" y="9292"/>
                      <a:pt x="4473" y="9297"/>
                      <a:pt x="4455" y="9309"/>
                    </a:cubicBezTo>
                    <a:cubicBezTo>
                      <a:pt x="4423" y="9330"/>
                      <a:pt x="4402" y="9351"/>
                      <a:pt x="4402" y="9393"/>
                    </a:cubicBezTo>
                    <a:lnTo>
                      <a:pt x="4077" y="11968"/>
                    </a:lnTo>
                    <a:cubicBezTo>
                      <a:pt x="4077" y="11999"/>
                      <a:pt x="4087" y="12041"/>
                      <a:pt x="4108" y="12062"/>
                    </a:cubicBezTo>
                    <a:cubicBezTo>
                      <a:pt x="4129" y="12083"/>
                      <a:pt x="4161" y="12094"/>
                      <a:pt x="4192" y="12094"/>
                    </a:cubicBezTo>
                    <a:lnTo>
                      <a:pt x="4203" y="12094"/>
                    </a:lnTo>
                    <a:cubicBezTo>
                      <a:pt x="5148" y="11989"/>
                      <a:pt x="5663" y="11453"/>
                      <a:pt x="5663" y="10570"/>
                    </a:cubicBezTo>
                    <a:cubicBezTo>
                      <a:pt x="5663" y="9961"/>
                      <a:pt x="5369" y="9624"/>
                      <a:pt x="4549" y="9299"/>
                    </a:cubicBezTo>
                    <a:cubicBezTo>
                      <a:pt x="4536" y="9295"/>
                      <a:pt x="4523" y="9292"/>
                      <a:pt x="4510" y="9292"/>
                    </a:cubicBezTo>
                    <a:close/>
                    <a:moveTo>
                      <a:pt x="5548" y="221"/>
                    </a:moveTo>
                    <a:lnTo>
                      <a:pt x="5264" y="2533"/>
                    </a:lnTo>
                    <a:cubicBezTo>
                      <a:pt x="5254" y="2554"/>
                      <a:pt x="5264" y="2585"/>
                      <a:pt x="5285" y="2606"/>
                    </a:cubicBezTo>
                    <a:cubicBezTo>
                      <a:pt x="5306" y="2638"/>
                      <a:pt x="5327" y="2648"/>
                      <a:pt x="5359" y="2648"/>
                    </a:cubicBezTo>
                    <a:cubicBezTo>
                      <a:pt x="6283" y="2753"/>
                      <a:pt x="7166" y="2911"/>
                      <a:pt x="7460" y="2963"/>
                    </a:cubicBezTo>
                    <a:lnTo>
                      <a:pt x="7292" y="4539"/>
                    </a:lnTo>
                    <a:cubicBezTo>
                      <a:pt x="6966" y="4508"/>
                      <a:pt x="5978" y="4403"/>
                      <a:pt x="5127" y="4350"/>
                    </a:cubicBezTo>
                    <a:cubicBezTo>
                      <a:pt x="5064" y="4350"/>
                      <a:pt x="5011" y="4392"/>
                      <a:pt x="5011" y="4455"/>
                    </a:cubicBezTo>
                    <a:lnTo>
                      <a:pt x="4665" y="7166"/>
                    </a:lnTo>
                    <a:cubicBezTo>
                      <a:pt x="4665" y="7219"/>
                      <a:pt x="4696" y="7271"/>
                      <a:pt x="4749" y="7282"/>
                    </a:cubicBezTo>
                    <a:cubicBezTo>
                      <a:pt x="7061" y="8027"/>
                      <a:pt x="7691" y="8700"/>
                      <a:pt x="7691" y="10413"/>
                    </a:cubicBezTo>
                    <a:cubicBezTo>
                      <a:pt x="7691" y="12577"/>
                      <a:pt x="6293" y="13859"/>
                      <a:pt x="3951" y="13859"/>
                    </a:cubicBezTo>
                    <a:lnTo>
                      <a:pt x="3940" y="13859"/>
                    </a:lnTo>
                    <a:cubicBezTo>
                      <a:pt x="3877" y="13859"/>
                      <a:pt x="3835" y="13901"/>
                      <a:pt x="3825" y="13964"/>
                    </a:cubicBezTo>
                    <a:lnTo>
                      <a:pt x="3583" y="15844"/>
                    </a:lnTo>
                    <a:cubicBezTo>
                      <a:pt x="3162" y="15823"/>
                      <a:pt x="2732" y="15792"/>
                      <a:pt x="2564" y="15771"/>
                    </a:cubicBezTo>
                    <a:lnTo>
                      <a:pt x="2784" y="13901"/>
                    </a:lnTo>
                    <a:cubicBezTo>
                      <a:pt x="2784" y="13869"/>
                      <a:pt x="2784" y="13838"/>
                      <a:pt x="2763" y="13817"/>
                    </a:cubicBezTo>
                    <a:cubicBezTo>
                      <a:pt x="2742" y="13796"/>
                      <a:pt x="2711" y="13785"/>
                      <a:pt x="2690" y="13775"/>
                    </a:cubicBezTo>
                    <a:cubicBezTo>
                      <a:pt x="1681" y="13670"/>
                      <a:pt x="683" y="13449"/>
                      <a:pt x="368" y="13386"/>
                    </a:cubicBezTo>
                    <a:lnTo>
                      <a:pt x="557" y="11842"/>
                    </a:lnTo>
                    <a:cubicBezTo>
                      <a:pt x="904" y="11884"/>
                      <a:pt x="1986" y="12020"/>
                      <a:pt x="2921" y="12083"/>
                    </a:cubicBezTo>
                    <a:cubicBezTo>
                      <a:pt x="2984" y="12083"/>
                      <a:pt x="3026" y="12041"/>
                      <a:pt x="3036" y="11978"/>
                    </a:cubicBezTo>
                    <a:lnTo>
                      <a:pt x="3404" y="9047"/>
                    </a:lnTo>
                    <a:cubicBezTo>
                      <a:pt x="3414" y="8994"/>
                      <a:pt x="3383" y="8942"/>
                      <a:pt x="3330" y="8921"/>
                    </a:cubicBezTo>
                    <a:cubicBezTo>
                      <a:pt x="1040" y="8237"/>
                      <a:pt x="220" y="7408"/>
                      <a:pt x="220" y="5748"/>
                    </a:cubicBezTo>
                    <a:cubicBezTo>
                      <a:pt x="220" y="4287"/>
                      <a:pt x="862" y="2554"/>
                      <a:pt x="3909" y="2554"/>
                    </a:cubicBezTo>
                    <a:lnTo>
                      <a:pt x="4119" y="2554"/>
                    </a:lnTo>
                    <a:cubicBezTo>
                      <a:pt x="4182" y="2554"/>
                      <a:pt x="4224" y="2512"/>
                      <a:pt x="4234" y="2459"/>
                    </a:cubicBezTo>
                    <a:lnTo>
                      <a:pt x="4528" y="221"/>
                    </a:lnTo>
                    <a:close/>
                    <a:moveTo>
                      <a:pt x="4423" y="0"/>
                    </a:moveTo>
                    <a:cubicBezTo>
                      <a:pt x="4371" y="0"/>
                      <a:pt x="4329" y="42"/>
                      <a:pt x="4318" y="95"/>
                    </a:cubicBezTo>
                    <a:lnTo>
                      <a:pt x="4024" y="2333"/>
                    </a:lnTo>
                    <a:lnTo>
                      <a:pt x="3909" y="2333"/>
                    </a:lnTo>
                    <a:cubicBezTo>
                      <a:pt x="1387" y="2333"/>
                      <a:pt x="0" y="3541"/>
                      <a:pt x="0" y="5748"/>
                    </a:cubicBezTo>
                    <a:cubicBezTo>
                      <a:pt x="0" y="7481"/>
                      <a:pt x="862" y="8406"/>
                      <a:pt x="3173" y="9110"/>
                    </a:cubicBezTo>
                    <a:lnTo>
                      <a:pt x="2826" y="11852"/>
                    </a:lnTo>
                    <a:cubicBezTo>
                      <a:pt x="1744" y="11779"/>
                      <a:pt x="494" y="11611"/>
                      <a:pt x="484" y="11600"/>
                    </a:cubicBezTo>
                    <a:cubicBezTo>
                      <a:pt x="452" y="11600"/>
                      <a:pt x="420" y="11611"/>
                      <a:pt x="399" y="11621"/>
                    </a:cubicBezTo>
                    <a:cubicBezTo>
                      <a:pt x="368" y="11642"/>
                      <a:pt x="357" y="11674"/>
                      <a:pt x="357" y="11705"/>
                    </a:cubicBezTo>
                    <a:lnTo>
                      <a:pt x="136" y="13449"/>
                    </a:lnTo>
                    <a:cubicBezTo>
                      <a:pt x="126" y="13512"/>
                      <a:pt x="168" y="13565"/>
                      <a:pt x="220" y="13575"/>
                    </a:cubicBezTo>
                    <a:cubicBezTo>
                      <a:pt x="231" y="13575"/>
                      <a:pt x="1366" y="13848"/>
                      <a:pt x="2553" y="13985"/>
                    </a:cubicBezTo>
                    <a:lnTo>
                      <a:pt x="2322" y="15834"/>
                    </a:lnTo>
                    <a:lnTo>
                      <a:pt x="2322" y="15844"/>
                    </a:lnTo>
                    <a:cubicBezTo>
                      <a:pt x="2322" y="15960"/>
                      <a:pt x="2322" y="16023"/>
                      <a:pt x="3678" y="16076"/>
                    </a:cubicBezTo>
                    <a:lnTo>
                      <a:pt x="3688" y="16076"/>
                    </a:lnTo>
                    <a:cubicBezTo>
                      <a:pt x="3741" y="16076"/>
                      <a:pt x="3793" y="16033"/>
                      <a:pt x="3793" y="15981"/>
                    </a:cubicBezTo>
                    <a:lnTo>
                      <a:pt x="4035" y="14079"/>
                    </a:lnTo>
                    <a:cubicBezTo>
                      <a:pt x="6461" y="14058"/>
                      <a:pt x="7911" y="12692"/>
                      <a:pt x="7911" y="10413"/>
                    </a:cubicBezTo>
                    <a:cubicBezTo>
                      <a:pt x="7911" y="8616"/>
                      <a:pt x="7239" y="7859"/>
                      <a:pt x="4906" y="7103"/>
                    </a:cubicBezTo>
                    <a:lnTo>
                      <a:pt x="5212" y="4581"/>
                    </a:lnTo>
                    <a:cubicBezTo>
                      <a:pt x="6220" y="4655"/>
                      <a:pt x="7365" y="4770"/>
                      <a:pt x="7386" y="4781"/>
                    </a:cubicBezTo>
                    <a:cubicBezTo>
                      <a:pt x="7407" y="4781"/>
                      <a:pt x="7439" y="4770"/>
                      <a:pt x="7460" y="4749"/>
                    </a:cubicBezTo>
                    <a:cubicBezTo>
                      <a:pt x="7491" y="4739"/>
                      <a:pt x="7502" y="4707"/>
                      <a:pt x="7502" y="4676"/>
                    </a:cubicBezTo>
                    <a:lnTo>
                      <a:pt x="7691" y="2890"/>
                    </a:lnTo>
                    <a:cubicBezTo>
                      <a:pt x="7701" y="2837"/>
                      <a:pt x="7659" y="2785"/>
                      <a:pt x="7607" y="2774"/>
                    </a:cubicBezTo>
                    <a:cubicBezTo>
                      <a:pt x="7596" y="2764"/>
                      <a:pt x="6587" y="2564"/>
                      <a:pt x="5495" y="2438"/>
                    </a:cubicBezTo>
                    <a:lnTo>
                      <a:pt x="5789" y="126"/>
                    </a:lnTo>
                    <a:cubicBezTo>
                      <a:pt x="5789" y="95"/>
                      <a:pt x="5779" y="63"/>
                      <a:pt x="5758" y="42"/>
                    </a:cubicBezTo>
                    <a:cubicBezTo>
                      <a:pt x="5737" y="11"/>
                      <a:pt x="5705" y="0"/>
                      <a:pt x="5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92"/>
              <p:cNvSpPr/>
              <p:nvPr/>
            </p:nvSpPr>
            <p:spPr>
              <a:xfrm>
                <a:off x="1238759" y="2470774"/>
                <a:ext cx="1252532" cy="10811"/>
              </a:xfrm>
              <a:custGeom>
                <a:avLst/>
                <a:gdLst/>
                <a:ahLst/>
                <a:cxnLst/>
                <a:rect l="l" t="t" r="r" b="b"/>
                <a:pathLst>
                  <a:path w="39044" h="337" extrusionOk="0">
                    <a:moveTo>
                      <a:pt x="168" y="1"/>
                    </a:moveTo>
                    <a:cubicBezTo>
                      <a:pt x="74" y="1"/>
                      <a:pt x="0" y="74"/>
                      <a:pt x="0" y="169"/>
                    </a:cubicBezTo>
                    <a:cubicBezTo>
                      <a:pt x="0" y="263"/>
                      <a:pt x="74" y="337"/>
                      <a:pt x="168" y="337"/>
                    </a:cubicBezTo>
                    <a:lnTo>
                      <a:pt x="38875" y="337"/>
                    </a:lnTo>
                    <a:cubicBezTo>
                      <a:pt x="38970" y="337"/>
                      <a:pt x="39043" y="263"/>
                      <a:pt x="39043" y="169"/>
                    </a:cubicBezTo>
                    <a:cubicBezTo>
                      <a:pt x="39043" y="74"/>
                      <a:pt x="38970" y="1"/>
                      <a:pt x="38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92"/>
              <p:cNvSpPr/>
              <p:nvPr/>
            </p:nvSpPr>
            <p:spPr>
              <a:xfrm>
                <a:off x="1846794" y="2473468"/>
                <a:ext cx="3400" cy="353"/>
              </a:xfrm>
              <a:custGeom>
                <a:avLst/>
                <a:gdLst/>
                <a:ahLst/>
                <a:cxnLst/>
                <a:rect l="l" t="t" r="r" b="b"/>
                <a:pathLst>
                  <a:path w="106" h="11" extrusionOk="0">
                    <a:moveTo>
                      <a:pt x="0" y="1"/>
                    </a:moveTo>
                    <a:lnTo>
                      <a:pt x="74" y="11"/>
                    </a:lnTo>
                    <a:cubicBezTo>
                      <a:pt x="84" y="1"/>
                      <a:pt x="95" y="1"/>
                      <a:pt x="105" y="1"/>
                    </a:cubicBezTo>
                    <a:close/>
                  </a:path>
                </a:pathLst>
              </a:custGeom>
              <a:solidFill>
                <a:srgbClr val="D7E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4" name="Google Shape;3784;p92"/>
            <p:cNvGrpSpPr/>
            <p:nvPr/>
          </p:nvGrpSpPr>
          <p:grpSpPr>
            <a:xfrm>
              <a:off x="1877012" y="2809192"/>
              <a:ext cx="1201306" cy="1291710"/>
              <a:chOff x="2342231" y="2896027"/>
              <a:chExt cx="1114384" cy="1198247"/>
            </a:xfrm>
          </p:grpSpPr>
          <p:sp>
            <p:nvSpPr>
              <p:cNvPr id="3785" name="Google Shape;3785;p92"/>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92"/>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92"/>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92"/>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92"/>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92"/>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92"/>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92"/>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92"/>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92"/>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92"/>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92"/>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92"/>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92"/>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92"/>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92"/>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92"/>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92"/>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92"/>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92"/>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92"/>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92"/>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92"/>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92"/>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92"/>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92"/>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92"/>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92"/>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92"/>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92"/>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92"/>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92"/>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92"/>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92"/>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92"/>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92"/>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92"/>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92"/>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92"/>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92"/>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92"/>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92"/>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92"/>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92"/>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92"/>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92"/>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92"/>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92"/>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92"/>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92"/>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92"/>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92"/>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92"/>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92"/>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92"/>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92"/>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92"/>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92"/>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92"/>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92"/>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92"/>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92"/>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92"/>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92"/>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92"/>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92"/>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92"/>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92"/>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92"/>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92"/>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5" name="Google Shape;3855;p92"/>
            <p:cNvGrpSpPr/>
            <p:nvPr/>
          </p:nvGrpSpPr>
          <p:grpSpPr>
            <a:xfrm>
              <a:off x="956483" y="1401035"/>
              <a:ext cx="1511486" cy="954603"/>
              <a:chOff x="4361525" y="543750"/>
              <a:chExt cx="1106100" cy="698575"/>
            </a:xfrm>
          </p:grpSpPr>
          <p:sp>
            <p:nvSpPr>
              <p:cNvPr id="3856" name="Google Shape;3856;p92"/>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92"/>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92"/>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92"/>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92"/>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92"/>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92"/>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92"/>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92"/>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92"/>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92"/>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92"/>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92"/>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92"/>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92"/>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92"/>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92"/>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92"/>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92"/>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92"/>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92"/>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92"/>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78" name="Google Shape;3878;p92"/>
          <p:cNvGrpSpPr/>
          <p:nvPr/>
        </p:nvGrpSpPr>
        <p:grpSpPr>
          <a:xfrm>
            <a:off x="7788546" y="3122905"/>
            <a:ext cx="99806" cy="99809"/>
            <a:chOff x="3688596" y="3879680"/>
            <a:chExt cx="99806" cy="99809"/>
          </a:xfrm>
        </p:grpSpPr>
        <p:sp>
          <p:nvSpPr>
            <p:cNvPr id="3879" name="Google Shape;3879;p92"/>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92"/>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95F8CA3C-54EB-4AFD-B2DE-6F4758D26205}"/>
              </a:ext>
            </a:extLst>
          </p:cNvPr>
          <p:cNvSpPr/>
          <p:nvPr/>
        </p:nvSpPr>
        <p:spPr>
          <a:xfrm>
            <a:off x="720000" y="3509134"/>
            <a:ext cx="3792695" cy="99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72" name="Picture 171" descr="Icon&#10;&#10;Description automatically generated">
            <a:hlinkClick r:id="rId3"/>
            <a:extLst>
              <a:ext uri="{FF2B5EF4-FFF2-40B4-BE49-F238E27FC236}">
                <a16:creationId xmlns:a16="http://schemas.microsoft.com/office/drawing/2014/main" id="{9FC3727B-8886-4E02-86EE-DE0C16957FFA}"/>
              </a:ext>
            </a:extLst>
          </p:cNvPr>
          <p:cNvPicPr>
            <a:picLocks noChangeAspect="1"/>
          </p:cNvPicPr>
          <p:nvPr/>
        </p:nvPicPr>
        <p:blipFill>
          <a:blip r:embed="rId4"/>
          <a:stretch>
            <a:fillRect/>
          </a:stretch>
        </p:blipFill>
        <p:spPr>
          <a:xfrm>
            <a:off x="831337" y="2836423"/>
            <a:ext cx="734639" cy="734639"/>
          </a:xfrm>
          <a:prstGeom prst="rect">
            <a:avLst/>
          </a:prstGeom>
        </p:spPr>
      </p:pic>
      <p:pic>
        <p:nvPicPr>
          <p:cNvPr id="173" name="Picture 172" descr="Shape&#10;&#10;Description automatically generated with low confidence">
            <a:hlinkClick r:id="rId5"/>
            <a:extLst>
              <a:ext uri="{FF2B5EF4-FFF2-40B4-BE49-F238E27FC236}">
                <a16:creationId xmlns:a16="http://schemas.microsoft.com/office/drawing/2014/main" id="{0524FDD1-1BEC-46D6-8818-1717BF3028FA}"/>
              </a:ext>
            </a:extLst>
          </p:cNvPr>
          <p:cNvPicPr>
            <a:picLocks noChangeAspect="1"/>
          </p:cNvPicPr>
          <p:nvPr/>
        </p:nvPicPr>
        <p:blipFill>
          <a:blip r:embed="rId6"/>
          <a:stretch>
            <a:fillRect/>
          </a:stretch>
        </p:blipFill>
        <p:spPr>
          <a:xfrm>
            <a:off x="2819581" y="2814455"/>
            <a:ext cx="829145" cy="725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408"/>
        <p:cNvGrpSpPr/>
        <p:nvPr/>
      </p:nvGrpSpPr>
      <p:grpSpPr>
        <a:xfrm>
          <a:off x="0" y="0"/>
          <a:ext cx="0" cy="0"/>
          <a:chOff x="0" y="0"/>
          <a:chExt cx="0" cy="0"/>
        </a:xfrm>
      </p:grpSpPr>
      <p:sp>
        <p:nvSpPr>
          <p:cNvPr id="1409" name="Google Shape;1409;p57"/>
          <p:cNvSpPr txBox="1">
            <a:spLocks noGrp="1"/>
          </p:cNvSpPr>
          <p:nvPr>
            <p:ph type="title"/>
          </p:nvPr>
        </p:nvSpPr>
        <p:spPr>
          <a:xfrm>
            <a:off x="1908825" y="1389225"/>
            <a:ext cx="3082500" cy="120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About Me</a:t>
            </a:r>
            <a:endParaRPr dirty="0"/>
          </a:p>
        </p:txBody>
      </p:sp>
      <p:sp>
        <p:nvSpPr>
          <p:cNvPr id="1410" name="Google Shape;1410;p57"/>
          <p:cNvSpPr txBox="1">
            <a:spLocks noGrp="1"/>
          </p:cNvSpPr>
          <p:nvPr>
            <p:ph type="subTitle" idx="1"/>
          </p:nvPr>
        </p:nvSpPr>
        <p:spPr>
          <a:xfrm>
            <a:off x="494071" y="2472980"/>
            <a:ext cx="4679218" cy="1209000"/>
          </a:xfrm>
          <a:prstGeom prst="rect">
            <a:avLst/>
          </a:prstGeom>
        </p:spPr>
        <p:txBody>
          <a:bodyPr spcFirstLastPara="1" wrap="square" lIns="91425" tIns="91425" rIns="91425" bIns="91425" anchor="t" anchorCtr="0">
            <a:noAutofit/>
          </a:bodyPr>
          <a:lstStyle/>
          <a:p>
            <a:pPr marL="0" lvl="0" indent="0" algn="just"/>
            <a:r>
              <a:rPr lang="en-ID" dirty="0"/>
              <a:t>Data Science Enthusiast @</a:t>
            </a:r>
            <a:r>
              <a:rPr lang="en-ID" dirty="0" err="1"/>
              <a:t>dibimbing</a:t>
            </a:r>
            <a:r>
              <a:rPr lang="en-ID" dirty="0"/>
              <a:t> and @</a:t>
            </a:r>
            <a:r>
              <a:rPr lang="en-ID" dirty="0" err="1"/>
              <a:t>BinarAcademy</a:t>
            </a:r>
            <a:r>
              <a:rPr lang="en-ID" dirty="0"/>
              <a:t> | Business Intelligence @</a:t>
            </a:r>
            <a:r>
              <a:rPr lang="en-ID" dirty="0" err="1"/>
              <a:t>dibimbing</a:t>
            </a:r>
            <a:r>
              <a:rPr lang="en-ID" dirty="0"/>
              <a:t> | Python, SQL, EDA, ETL, Data Governance/Warehouse, Machine Learning, Data Visualization | Improvement For Organization performance Through Data</a:t>
            </a:r>
            <a:endParaRPr dirty="0"/>
          </a:p>
        </p:txBody>
      </p:sp>
      <p:grpSp>
        <p:nvGrpSpPr>
          <p:cNvPr id="1411" name="Google Shape;1411;p57"/>
          <p:cNvGrpSpPr/>
          <p:nvPr/>
        </p:nvGrpSpPr>
        <p:grpSpPr>
          <a:xfrm>
            <a:off x="5383849" y="1264815"/>
            <a:ext cx="1673524" cy="2613873"/>
            <a:chOff x="5542724" y="1467403"/>
            <a:chExt cx="1673524" cy="2613873"/>
          </a:xfrm>
        </p:grpSpPr>
        <p:sp>
          <p:nvSpPr>
            <p:cNvPr id="1412" name="Google Shape;1412;p57"/>
            <p:cNvSpPr/>
            <p:nvPr/>
          </p:nvSpPr>
          <p:spPr>
            <a:xfrm>
              <a:off x="5738475" y="1467403"/>
              <a:ext cx="761894" cy="1373054"/>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5969053" y="2006998"/>
              <a:ext cx="300672" cy="515236"/>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4" name="Google Shape;1414;p57"/>
            <p:cNvGrpSpPr/>
            <p:nvPr/>
          </p:nvGrpSpPr>
          <p:grpSpPr>
            <a:xfrm>
              <a:off x="5542724" y="2522228"/>
              <a:ext cx="1673524" cy="1438213"/>
              <a:chOff x="1455055" y="2629044"/>
              <a:chExt cx="1395068" cy="1198910"/>
            </a:xfrm>
          </p:grpSpPr>
          <p:sp>
            <p:nvSpPr>
              <p:cNvPr id="1415" name="Google Shape;1415;p57"/>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7"/>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7"/>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7"/>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7"/>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7"/>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7"/>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7"/>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7"/>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7"/>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57"/>
            <p:cNvGrpSpPr/>
            <p:nvPr/>
          </p:nvGrpSpPr>
          <p:grpSpPr>
            <a:xfrm>
              <a:off x="6318506" y="3478067"/>
              <a:ext cx="639344" cy="603209"/>
              <a:chOff x="5127806" y="3642167"/>
              <a:chExt cx="639344" cy="603209"/>
            </a:xfrm>
          </p:grpSpPr>
          <p:sp>
            <p:nvSpPr>
              <p:cNvPr id="1435" name="Google Shape;1435;p57"/>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7"/>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7"/>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7"/>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7"/>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7"/>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7"/>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7"/>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7"/>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7"/>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6" name="Google Shape;1456;p57"/>
          <p:cNvGrpSpPr/>
          <p:nvPr/>
        </p:nvGrpSpPr>
        <p:grpSpPr>
          <a:xfrm>
            <a:off x="791196" y="694880"/>
            <a:ext cx="7387840" cy="3275015"/>
            <a:chOff x="791196" y="694880"/>
            <a:chExt cx="7387840" cy="3275015"/>
          </a:xfrm>
        </p:grpSpPr>
        <p:sp>
          <p:nvSpPr>
            <p:cNvPr id="1457" name="Google Shape;1457;p57"/>
            <p:cNvSpPr/>
            <p:nvPr/>
          </p:nvSpPr>
          <p:spPr>
            <a:xfrm>
              <a:off x="7512646" y="31311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7"/>
            <p:cNvSpPr/>
            <p:nvPr/>
          </p:nvSpPr>
          <p:spPr>
            <a:xfrm>
              <a:off x="8036539" y="37351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p:cNvSpPr/>
            <p:nvPr/>
          </p:nvSpPr>
          <p:spPr>
            <a:xfrm>
              <a:off x="1002299" y="35163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p:cNvSpPr/>
            <p:nvPr/>
          </p:nvSpPr>
          <p:spPr>
            <a:xfrm>
              <a:off x="5214931" y="38101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p:cNvSpPr/>
            <p:nvPr/>
          </p:nvSpPr>
          <p:spPr>
            <a:xfrm>
              <a:off x="7302923" y="20510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p:cNvSpPr/>
            <p:nvPr/>
          </p:nvSpPr>
          <p:spPr>
            <a:xfrm>
              <a:off x="791196" y="200921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p:cNvSpPr/>
            <p:nvPr/>
          </p:nvSpPr>
          <p:spPr>
            <a:xfrm>
              <a:off x="1581842" y="13772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57"/>
            <p:cNvGrpSpPr/>
            <p:nvPr/>
          </p:nvGrpSpPr>
          <p:grpSpPr>
            <a:xfrm>
              <a:off x="6648971" y="1467405"/>
              <a:ext cx="99806" cy="99809"/>
              <a:chOff x="3688596" y="3879680"/>
              <a:chExt cx="99806" cy="99809"/>
            </a:xfrm>
          </p:grpSpPr>
          <p:sp>
            <p:nvSpPr>
              <p:cNvPr id="1465" name="Google Shape;1465;p5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57"/>
            <p:cNvGrpSpPr/>
            <p:nvPr/>
          </p:nvGrpSpPr>
          <p:grpSpPr>
            <a:xfrm>
              <a:off x="2033296" y="694880"/>
              <a:ext cx="99806" cy="99809"/>
              <a:chOff x="3688596" y="3879680"/>
              <a:chExt cx="99806" cy="99809"/>
            </a:xfrm>
          </p:grpSpPr>
          <p:sp>
            <p:nvSpPr>
              <p:cNvPr id="1468" name="Google Shape;1468;p5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0" name="Google Shape;1470;p57"/>
            <p:cNvSpPr/>
            <p:nvPr/>
          </p:nvSpPr>
          <p:spPr>
            <a:xfrm flipH="1">
              <a:off x="4996171" y="1400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4"/>
        <p:cNvGrpSpPr/>
        <p:nvPr/>
      </p:nvGrpSpPr>
      <p:grpSpPr>
        <a:xfrm>
          <a:off x="0" y="0"/>
          <a:ext cx="0" cy="0"/>
          <a:chOff x="0" y="0"/>
          <a:chExt cx="0" cy="0"/>
        </a:xfrm>
      </p:grpSpPr>
      <p:sp>
        <p:nvSpPr>
          <p:cNvPr id="1685" name="Google Shape;1685;p65"/>
          <p:cNvSpPr txBox="1">
            <a:spLocks noGrp="1"/>
          </p:cNvSpPr>
          <p:nvPr>
            <p:ph type="subTitle" idx="1"/>
          </p:nvPr>
        </p:nvSpPr>
        <p:spPr>
          <a:xfrm>
            <a:off x="1331325" y="2189900"/>
            <a:ext cx="2446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PPIC</a:t>
            </a:r>
            <a:endParaRPr dirty="0"/>
          </a:p>
        </p:txBody>
      </p:sp>
      <p:sp>
        <p:nvSpPr>
          <p:cNvPr id="1686" name="Google Shape;1686;p65"/>
          <p:cNvSpPr txBox="1">
            <a:spLocks noGrp="1"/>
          </p:cNvSpPr>
          <p:nvPr>
            <p:ph type="subTitle" idx="2"/>
          </p:nvPr>
        </p:nvSpPr>
        <p:spPr>
          <a:xfrm>
            <a:off x="5366225" y="2189900"/>
            <a:ext cx="2446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err="1"/>
              <a:t>Binus</a:t>
            </a:r>
            <a:endParaRPr dirty="0"/>
          </a:p>
        </p:txBody>
      </p:sp>
      <p:sp>
        <p:nvSpPr>
          <p:cNvPr id="1687" name="Google Shape;1687;p65"/>
          <p:cNvSpPr txBox="1">
            <a:spLocks noGrp="1"/>
          </p:cNvSpPr>
          <p:nvPr>
            <p:ph type="subTitle" idx="3"/>
          </p:nvPr>
        </p:nvSpPr>
        <p:spPr>
          <a:xfrm>
            <a:off x="1280450" y="2666425"/>
            <a:ext cx="2592466" cy="85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2017-2020</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a:t>Manajemen Penerbangan</a:t>
            </a:r>
            <a:endParaRPr dirty="0"/>
          </a:p>
        </p:txBody>
      </p:sp>
      <p:sp>
        <p:nvSpPr>
          <p:cNvPr id="1688" name="Google Shape;1688;p65"/>
          <p:cNvSpPr txBox="1">
            <a:spLocks noGrp="1"/>
          </p:cNvSpPr>
          <p:nvPr>
            <p:ph type="subTitle" idx="4"/>
          </p:nvPr>
        </p:nvSpPr>
        <p:spPr>
          <a:xfrm>
            <a:off x="5366275" y="2666425"/>
            <a:ext cx="2446500" cy="85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2021-2023</a:t>
            </a:r>
          </a:p>
          <a:p>
            <a:pPr marL="0" lvl="0" indent="0" algn="ctr" rtl="0">
              <a:spcBef>
                <a:spcPts val="0"/>
              </a:spcBef>
              <a:spcAft>
                <a:spcPts val="0"/>
              </a:spcAft>
              <a:buNone/>
            </a:pPr>
            <a:endParaRPr lang="en-ID" dirty="0"/>
          </a:p>
          <a:p>
            <a:pPr marL="0" lvl="0" indent="0" algn="ctr" rtl="0">
              <a:spcBef>
                <a:spcPts val="0"/>
              </a:spcBef>
              <a:spcAft>
                <a:spcPts val="0"/>
              </a:spcAft>
              <a:buNone/>
            </a:pPr>
            <a:r>
              <a:rPr lang="en-ID" dirty="0" err="1"/>
              <a:t>Manajemen</a:t>
            </a:r>
            <a:r>
              <a:rPr lang="en-ID" dirty="0"/>
              <a:t> </a:t>
            </a:r>
            <a:r>
              <a:rPr lang="en-ID" dirty="0" err="1"/>
              <a:t>Bisnis</a:t>
            </a:r>
            <a:endParaRPr dirty="0"/>
          </a:p>
        </p:txBody>
      </p:sp>
      <p:sp>
        <p:nvSpPr>
          <p:cNvPr id="1689" name="Google Shape;1689;p6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Formal E</a:t>
            </a:r>
            <a:r>
              <a:rPr lang="en-ID" dirty="0" err="1"/>
              <a:t>ducation</a:t>
            </a:r>
            <a:endParaRPr dirty="0"/>
          </a:p>
        </p:txBody>
      </p:sp>
      <p:grpSp>
        <p:nvGrpSpPr>
          <p:cNvPr id="1690" name="Google Shape;1690;p65"/>
          <p:cNvGrpSpPr/>
          <p:nvPr/>
        </p:nvGrpSpPr>
        <p:grpSpPr>
          <a:xfrm>
            <a:off x="4014806" y="2903752"/>
            <a:ext cx="1114384" cy="1198247"/>
            <a:chOff x="2342231" y="2896027"/>
            <a:chExt cx="1114384" cy="1198247"/>
          </a:xfrm>
        </p:grpSpPr>
        <p:sp>
          <p:nvSpPr>
            <p:cNvPr id="1691" name="Google Shape;1691;p65"/>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5"/>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5"/>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5"/>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5"/>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5"/>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5"/>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5"/>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5"/>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5"/>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5"/>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5"/>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5"/>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5"/>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5"/>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5"/>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5"/>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5"/>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5"/>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5"/>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5"/>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5"/>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5"/>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5"/>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5"/>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5"/>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5"/>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5"/>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5"/>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5"/>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5"/>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5"/>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5"/>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5"/>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5"/>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5"/>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5"/>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5"/>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5"/>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5"/>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5"/>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5"/>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5"/>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5"/>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5"/>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5"/>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5"/>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5"/>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5"/>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5"/>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5"/>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5"/>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5"/>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5"/>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5"/>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5"/>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5"/>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5"/>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5"/>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5"/>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5"/>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5"/>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5"/>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5"/>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5"/>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5"/>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5"/>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5"/>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5"/>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5"/>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1" name="Google Shape;1761;p65"/>
          <p:cNvGrpSpPr/>
          <p:nvPr/>
        </p:nvGrpSpPr>
        <p:grpSpPr>
          <a:xfrm>
            <a:off x="6454308" y="1835357"/>
            <a:ext cx="270453" cy="353587"/>
            <a:chOff x="-35101800" y="2631050"/>
            <a:chExt cx="222925" cy="291450"/>
          </a:xfrm>
        </p:grpSpPr>
        <p:sp>
          <p:nvSpPr>
            <p:cNvPr id="1762" name="Google Shape;1762;p65"/>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5"/>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5"/>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5"/>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65"/>
          <p:cNvGrpSpPr/>
          <p:nvPr/>
        </p:nvGrpSpPr>
        <p:grpSpPr>
          <a:xfrm>
            <a:off x="2374444" y="1834405"/>
            <a:ext cx="360260" cy="355498"/>
            <a:chOff x="-34418125" y="2271100"/>
            <a:chExt cx="296950" cy="293025"/>
          </a:xfrm>
        </p:grpSpPr>
        <p:sp>
          <p:nvSpPr>
            <p:cNvPr id="1767" name="Google Shape;1767;p65"/>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5"/>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5"/>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5"/>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5"/>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84794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63"/>
          <p:cNvSpPr txBox="1">
            <a:spLocks noGrp="1"/>
          </p:cNvSpPr>
          <p:nvPr>
            <p:ph type="title"/>
          </p:nvPr>
        </p:nvSpPr>
        <p:spPr>
          <a:xfrm>
            <a:off x="593000" y="2186125"/>
            <a:ext cx="18861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err="1"/>
              <a:t>Binar</a:t>
            </a:r>
            <a:endParaRPr dirty="0"/>
          </a:p>
        </p:txBody>
      </p:sp>
      <p:sp>
        <p:nvSpPr>
          <p:cNvPr id="1614" name="Google Shape;1614;p63"/>
          <p:cNvSpPr txBox="1">
            <a:spLocks noGrp="1"/>
          </p:cNvSpPr>
          <p:nvPr>
            <p:ph type="subTitle" idx="1"/>
          </p:nvPr>
        </p:nvSpPr>
        <p:spPr>
          <a:xfrm>
            <a:off x="593011" y="2634375"/>
            <a:ext cx="1886100" cy="11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2022</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Da</a:t>
            </a:r>
            <a:r>
              <a:rPr lang="en-ID" dirty="0"/>
              <a:t>ta Science</a:t>
            </a:r>
            <a:endParaRPr dirty="0"/>
          </a:p>
        </p:txBody>
      </p:sp>
      <p:sp>
        <p:nvSpPr>
          <p:cNvPr id="1615" name="Google Shape;1615;p63"/>
          <p:cNvSpPr txBox="1">
            <a:spLocks noGrp="1"/>
          </p:cNvSpPr>
          <p:nvPr>
            <p:ph type="title" idx="2"/>
          </p:nvPr>
        </p:nvSpPr>
        <p:spPr>
          <a:xfrm>
            <a:off x="2580525" y="2186125"/>
            <a:ext cx="18861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Dibimbing.id</a:t>
            </a:r>
            <a:endParaRPr dirty="0"/>
          </a:p>
        </p:txBody>
      </p:sp>
      <p:sp>
        <p:nvSpPr>
          <p:cNvPr id="1616" name="Google Shape;1616;p63"/>
          <p:cNvSpPr txBox="1">
            <a:spLocks noGrp="1"/>
          </p:cNvSpPr>
          <p:nvPr>
            <p:ph type="subTitle" idx="3"/>
          </p:nvPr>
        </p:nvSpPr>
        <p:spPr>
          <a:xfrm>
            <a:off x="2580532" y="2634375"/>
            <a:ext cx="1886100" cy="11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2022-2023</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Data Science</a:t>
            </a:r>
            <a:endParaRPr dirty="0"/>
          </a:p>
        </p:txBody>
      </p:sp>
      <p:sp>
        <p:nvSpPr>
          <p:cNvPr id="1617" name="Google Shape;1617;p63"/>
          <p:cNvSpPr txBox="1">
            <a:spLocks noGrp="1"/>
          </p:cNvSpPr>
          <p:nvPr>
            <p:ph type="title" idx="4"/>
          </p:nvPr>
        </p:nvSpPr>
        <p:spPr>
          <a:xfrm>
            <a:off x="4568050" y="2186125"/>
            <a:ext cx="18861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Dibimbing.id</a:t>
            </a:r>
            <a:endParaRPr dirty="0"/>
          </a:p>
        </p:txBody>
      </p:sp>
      <p:sp>
        <p:nvSpPr>
          <p:cNvPr id="1618" name="Google Shape;1618;p63"/>
          <p:cNvSpPr txBox="1">
            <a:spLocks noGrp="1"/>
          </p:cNvSpPr>
          <p:nvPr>
            <p:ph type="subTitle" idx="5"/>
          </p:nvPr>
        </p:nvSpPr>
        <p:spPr>
          <a:xfrm>
            <a:off x="4568053" y="2634375"/>
            <a:ext cx="2083050" cy="11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2023</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Business Intelligence</a:t>
            </a:r>
            <a:endParaRPr dirty="0"/>
          </a:p>
        </p:txBody>
      </p:sp>
      <p:sp>
        <p:nvSpPr>
          <p:cNvPr id="1619" name="Google Shape;1619;p63"/>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Non-Formal Education</a:t>
            </a:r>
            <a:endParaRPr dirty="0"/>
          </a:p>
        </p:txBody>
      </p:sp>
      <p:grpSp>
        <p:nvGrpSpPr>
          <p:cNvPr id="1620" name="Google Shape;1620;p63"/>
          <p:cNvGrpSpPr/>
          <p:nvPr/>
        </p:nvGrpSpPr>
        <p:grpSpPr>
          <a:xfrm>
            <a:off x="6682564" y="712713"/>
            <a:ext cx="1945283" cy="3410168"/>
            <a:chOff x="477739" y="712713"/>
            <a:chExt cx="1945283" cy="3410168"/>
          </a:xfrm>
        </p:grpSpPr>
        <p:grpSp>
          <p:nvGrpSpPr>
            <p:cNvPr id="1621" name="Google Shape;1621;p63"/>
            <p:cNvGrpSpPr/>
            <p:nvPr/>
          </p:nvGrpSpPr>
          <p:grpSpPr>
            <a:xfrm>
              <a:off x="497243" y="712713"/>
              <a:ext cx="1906271" cy="1862643"/>
              <a:chOff x="1409018" y="1036375"/>
              <a:chExt cx="1906271" cy="1862643"/>
            </a:xfrm>
          </p:grpSpPr>
          <p:sp>
            <p:nvSpPr>
              <p:cNvPr id="1622" name="Google Shape;1622;p63"/>
              <p:cNvSpPr/>
              <p:nvPr/>
            </p:nvSpPr>
            <p:spPr>
              <a:xfrm>
                <a:off x="1991640" y="1924251"/>
                <a:ext cx="387949" cy="389077"/>
              </a:xfrm>
              <a:custGeom>
                <a:avLst/>
                <a:gdLst/>
                <a:ahLst/>
                <a:cxnLst/>
                <a:rect l="l" t="t" r="r" b="b"/>
                <a:pathLst>
                  <a:path w="10655" h="10686" extrusionOk="0">
                    <a:moveTo>
                      <a:pt x="7040" y="0"/>
                    </a:moveTo>
                    <a:lnTo>
                      <a:pt x="1" y="7114"/>
                    </a:lnTo>
                    <a:lnTo>
                      <a:pt x="3615" y="10686"/>
                    </a:lnTo>
                    <a:lnTo>
                      <a:pt x="10654" y="3572"/>
                    </a:lnTo>
                    <a:lnTo>
                      <a:pt x="7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3"/>
              <p:cNvSpPr/>
              <p:nvPr/>
            </p:nvSpPr>
            <p:spPr>
              <a:xfrm>
                <a:off x="1983230" y="1915550"/>
                <a:ext cx="404770" cy="406226"/>
              </a:xfrm>
              <a:custGeom>
                <a:avLst/>
                <a:gdLst/>
                <a:ahLst/>
                <a:cxnLst/>
                <a:rect l="l" t="t" r="r" b="b"/>
                <a:pathLst>
                  <a:path w="11117" h="11157" extrusionOk="0">
                    <a:moveTo>
                      <a:pt x="7281" y="565"/>
                    </a:moveTo>
                    <a:lnTo>
                      <a:pt x="10559" y="3811"/>
                    </a:lnTo>
                    <a:lnTo>
                      <a:pt x="3846" y="10589"/>
                    </a:lnTo>
                    <a:lnTo>
                      <a:pt x="568" y="7353"/>
                    </a:lnTo>
                    <a:lnTo>
                      <a:pt x="7281" y="565"/>
                    </a:lnTo>
                    <a:close/>
                    <a:moveTo>
                      <a:pt x="7272" y="0"/>
                    </a:moveTo>
                    <a:cubicBezTo>
                      <a:pt x="7213" y="0"/>
                      <a:pt x="7155" y="24"/>
                      <a:pt x="7113" y="71"/>
                    </a:cubicBezTo>
                    <a:lnTo>
                      <a:pt x="74" y="7185"/>
                    </a:lnTo>
                    <a:cubicBezTo>
                      <a:pt x="21" y="7227"/>
                      <a:pt x="0" y="7290"/>
                      <a:pt x="0" y="7353"/>
                    </a:cubicBezTo>
                    <a:cubicBezTo>
                      <a:pt x="0" y="7416"/>
                      <a:pt x="32" y="7468"/>
                      <a:pt x="74" y="7521"/>
                    </a:cubicBezTo>
                    <a:lnTo>
                      <a:pt x="3688" y="11093"/>
                    </a:lnTo>
                    <a:cubicBezTo>
                      <a:pt x="3730" y="11135"/>
                      <a:pt x="3793" y="11156"/>
                      <a:pt x="3846" y="11156"/>
                    </a:cubicBezTo>
                    <a:cubicBezTo>
                      <a:pt x="3909" y="11156"/>
                      <a:pt x="3972" y="11135"/>
                      <a:pt x="4014" y="11093"/>
                    </a:cubicBezTo>
                    <a:lnTo>
                      <a:pt x="11054" y="3980"/>
                    </a:lnTo>
                    <a:cubicBezTo>
                      <a:pt x="11096" y="3938"/>
                      <a:pt x="11117" y="3875"/>
                      <a:pt x="11117" y="3811"/>
                    </a:cubicBezTo>
                    <a:cubicBezTo>
                      <a:pt x="11117" y="3748"/>
                      <a:pt x="11096" y="3685"/>
                      <a:pt x="11054" y="3643"/>
                    </a:cubicBezTo>
                    <a:lnTo>
                      <a:pt x="7439" y="71"/>
                    </a:lnTo>
                    <a:cubicBezTo>
                      <a:pt x="7392" y="24"/>
                      <a:pt x="7331" y="0"/>
                      <a:pt x="7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3"/>
              <p:cNvSpPr/>
              <p:nvPr/>
            </p:nvSpPr>
            <p:spPr>
              <a:xfrm>
                <a:off x="1982465" y="1044822"/>
                <a:ext cx="1332824" cy="1212380"/>
              </a:xfrm>
              <a:custGeom>
                <a:avLst/>
                <a:gdLst/>
                <a:ahLst/>
                <a:cxnLst/>
                <a:rect l="l" t="t" r="r" b="b"/>
                <a:pathLst>
                  <a:path w="36606" h="33298" extrusionOk="0">
                    <a:moveTo>
                      <a:pt x="18299" y="1"/>
                    </a:moveTo>
                    <a:cubicBezTo>
                      <a:pt x="14009" y="1"/>
                      <a:pt x="9720" y="1648"/>
                      <a:pt x="6462" y="4938"/>
                    </a:cubicBezTo>
                    <a:cubicBezTo>
                      <a:pt x="0" y="11473"/>
                      <a:pt x="53" y="22011"/>
                      <a:pt x="6588" y="28483"/>
                    </a:cubicBezTo>
                    <a:cubicBezTo>
                      <a:pt x="9832" y="31696"/>
                      <a:pt x="14062" y="33298"/>
                      <a:pt x="18291" y="33298"/>
                    </a:cubicBezTo>
                    <a:cubicBezTo>
                      <a:pt x="22583" y="33298"/>
                      <a:pt x="26874" y="31648"/>
                      <a:pt x="30134" y="28357"/>
                    </a:cubicBezTo>
                    <a:cubicBezTo>
                      <a:pt x="36606" y="21822"/>
                      <a:pt x="36543" y="11284"/>
                      <a:pt x="30008" y="4812"/>
                    </a:cubicBezTo>
                    <a:cubicBezTo>
                      <a:pt x="26763" y="1603"/>
                      <a:pt x="22530" y="1"/>
                      <a:pt x="18299" y="1"/>
                    </a:cubicBezTo>
                    <a:close/>
                  </a:path>
                </a:pathLst>
              </a:custGeom>
              <a:solidFill>
                <a:schemeClr val="accent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3"/>
              <p:cNvSpPr/>
              <p:nvPr/>
            </p:nvSpPr>
            <p:spPr>
              <a:xfrm>
                <a:off x="2032965" y="1036375"/>
                <a:ext cx="1231459" cy="1229566"/>
              </a:xfrm>
              <a:custGeom>
                <a:avLst/>
                <a:gdLst/>
                <a:ahLst/>
                <a:cxnLst/>
                <a:rect l="l" t="t" r="r" b="b"/>
                <a:pathLst>
                  <a:path w="33822" h="33770" extrusionOk="0">
                    <a:moveTo>
                      <a:pt x="16916" y="463"/>
                    </a:moveTo>
                    <a:cubicBezTo>
                      <a:pt x="21266" y="463"/>
                      <a:pt x="25364" y="2144"/>
                      <a:pt x="28463" y="5212"/>
                    </a:cubicBezTo>
                    <a:cubicBezTo>
                      <a:pt x="31573" y="8301"/>
                      <a:pt x="33307" y="12408"/>
                      <a:pt x="33328" y="16790"/>
                    </a:cubicBezTo>
                    <a:cubicBezTo>
                      <a:pt x="33349" y="21182"/>
                      <a:pt x="31668" y="25311"/>
                      <a:pt x="28579" y="28432"/>
                    </a:cubicBezTo>
                    <a:cubicBezTo>
                      <a:pt x="25490" y="31542"/>
                      <a:pt x="21381" y="33275"/>
                      <a:pt x="17000" y="33296"/>
                    </a:cubicBezTo>
                    <a:lnTo>
                      <a:pt x="16905" y="33296"/>
                    </a:lnTo>
                    <a:cubicBezTo>
                      <a:pt x="12555" y="33296"/>
                      <a:pt x="8458" y="31615"/>
                      <a:pt x="5369" y="28547"/>
                    </a:cubicBezTo>
                    <a:cubicBezTo>
                      <a:pt x="2249" y="25458"/>
                      <a:pt x="515" y="21350"/>
                      <a:pt x="494" y="16968"/>
                    </a:cubicBezTo>
                    <a:cubicBezTo>
                      <a:pt x="473" y="12577"/>
                      <a:pt x="2165" y="8448"/>
                      <a:pt x="5243" y="5327"/>
                    </a:cubicBezTo>
                    <a:cubicBezTo>
                      <a:pt x="8332" y="2217"/>
                      <a:pt x="12440" y="484"/>
                      <a:pt x="16832" y="463"/>
                    </a:cubicBezTo>
                    <a:close/>
                    <a:moveTo>
                      <a:pt x="16821" y="0"/>
                    </a:moveTo>
                    <a:cubicBezTo>
                      <a:pt x="12314" y="21"/>
                      <a:pt x="8080" y="1797"/>
                      <a:pt x="4907" y="5002"/>
                    </a:cubicBezTo>
                    <a:cubicBezTo>
                      <a:pt x="1734" y="8206"/>
                      <a:pt x="0" y="12461"/>
                      <a:pt x="31" y="16968"/>
                    </a:cubicBezTo>
                    <a:cubicBezTo>
                      <a:pt x="52" y="21476"/>
                      <a:pt x="1829" y="25710"/>
                      <a:pt x="5033" y="28883"/>
                    </a:cubicBezTo>
                    <a:cubicBezTo>
                      <a:pt x="8217" y="32035"/>
                      <a:pt x="12429" y="33769"/>
                      <a:pt x="16905" y="33769"/>
                    </a:cubicBezTo>
                    <a:lnTo>
                      <a:pt x="17000" y="33769"/>
                    </a:lnTo>
                    <a:cubicBezTo>
                      <a:pt x="21507" y="33737"/>
                      <a:pt x="25742" y="31962"/>
                      <a:pt x="28915" y="28757"/>
                    </a:cubicBezTo>
                    <a:cubicBezTo>
                      <a:pt x="32088" y="25553"/>
                      <a:pt x="33821" y="21297"/>
                      <a:pt x="33800" y="16790"/>
                    </a:cubicBezTo>
                    <a:cubicBezTo>
                      <a:pt x="33769" y="12282"/>
                      <a:pt x="31993" y="8049"/>
                      <a:pt x="28789" y="4876"/>
                    </a:cubicBezTo>
                    <a:cubicBezTo>
                      <a:pt x="25605" y="1724"/>
                      <a:pt x="21392" y="0"/>
                      <a:pt x="16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3"/>
              <p:cNvSpPr/>
              <p:nvPr/>
            </p:nvSpPr>
            <p:spPr>
              <a:xfrm>
                <a:off x="2080770" y="1134425"/>
                <a:ext cx="1135846" cy="1033170"/>
              </a:xfrm>
              <a:custGeom>
                <a:avLst/>
                <a:gdLst/>
                <a:ahLst/>
                <a:cxnLst/>
                <a:rect l="l" t="t" r="r" b="b"/>
                <a:pathLst>
                  <a:path w="31196" h="28376" extrusionOk="0">
                    <a:moveTo>
                      <a:pt x="15599" y="1"/>
                    </a:moveTo>
                    <a:cubicBezTo>
                      <a:pt x="11943" y="1"/>
                      <a:pt x="8289" y="1406"/>
                      <a:pt x="5517" y="4210"/>
                    </a:cubicBezTo>
                    <a:cubicBezTo>
                      <a:pt x="0" y="9779"/>
                      <a:pt x="53" y="18762"/>
                      <a:pt x="5622" y="24268"/>
                    </a:cubicBezTo>
                    <a:cubicBezTo>
                      <a:pt x="8388" y="27007"/>
                      <a:pt x="11996" y="28376"/>
                      <a:pt x="15602" y="28376"/>
                    </a:cubicBezTo>
                    <a:cubicBezTo>
                      <a:pt x="19256" y="28376"/>
                      <a:pt x="22908" y="26971"/>
                      <a:pt x="25679" y="24163"/>
                    </a:cubicBezTo>
                    <a:cubicBezTo>
                      <a:pt x="31195" y="18594"/>
                      <a:pt x="31142" y="9610"/>
                      <a:pt x="25574" y="4105"/>
                    </a:cubicBezTo>
                    <a:cubicBezTo>
                      <a:pt x="22809" y="1367"/>
                      <a:pt x="19203" y="1"/>
                      <a:pt x="15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3"/>
              <p:cNvSpPr/>
              <p:nvPr/>
            </p:nvSpPr>
            <p:spPr>
              <a:xfrm>
                <a:off x="2122860" y="1125905"/>
                <a:ext cx="1102932" cy="1050101"/>
              </a:xfrm>
              <a:custGeom>
                <a:avLst/>
                <a:gdLst/>
                <a:ahLst/>
                <a:cxnLst/>
                <a:rect l="l" t="t" r="r" b="b"/>
                <a:pathLst>
                  <a:path w="30292" h="28841" extrusionOk="0">
                    <a:moveTo>
                      <a:pt x="14447" y="472"/>
                    </a:moveTo>
                    <a:cubicBezTo>
                      <a:pt x="18146" y="472"/>
                      <a:pt x="21623" y="1901"/>
                      <a:pt x="24260" y="4507"/>
                    </a:cubicBezTo>
                    <a:cubicBezTo>
                      <a:pt x="29724" y="9918"/>
                      <a:pt x="29776" y="18765"/>
                      <a:pt x="24355" y="24239"/>
                    </a:cubicBezTo>
                    <a:cubicBezTo>
                      <a:pt x="21631" y="26989"/>
                      <a:pt x="18037" y="28368"/>
                      <a:pt x="14440" y="28368"/>
                    </a:cubicBezTo>
                    <a:cubicBezTo>
                      <a:pt x="10892" y="28368"/>
                      <a:pt x="7342" y="27026"/>
                      <a:pt x="4623" y="24334"/>
                    </a:cubicBezTo>
                    <a:cubicBezTo>
                      <a:pt x="1975" y="21717"/>
                      <a:pt x="504" y="18219"/>
                      <a:pt x="494" y="14488"/>
                    </a:cubicBezTo>
                    <a:cubicBezTo>
                      <a:pt x="473" y="10769"/>
                      <a:pt x="1902" y="7250"/>
                      <a:pt x="4529" y="4602"/>
                    </a:cubicBezTo>
                    <a:cubicBezTo>
                      <a:pt x="7145" y="1954"/>
                      <a:pt x="10644" y="483"/>
                      <a:pt x="14373" y="472"/>
                    </a:cubicBezTo>
                    <a:close/>
                    <a:moveTo>
                      <a:pt x="14363" y="0"/>
                    </a:moveTo>
                    <a:cubicBezTo>
                      <a:pt x="10518" y="21"/>
                      <a:pt x="6903" y="1534"/>
                      <a:pt x="4193" y="4276"/>
                    </a:cubicBezTo>
                    <a:cubicBezTo>
                      <a:pt x="1482" y="7019"/>
                      <a:pt x="0" y="10643"/>
                      <a:pt x="21" y="14499"/>
                    </a:cubicBezTo>
                    <a:cubicBezTo>
                      <a:pt x="42" y="18345"/>
                      <a:pt x="1555" y="21959"/>
                      <a:pt x="4298" y="24670"/>
                    </a:cubicBezTo>
                    <a:cubicBezTo>
                      <a:pt x="7103" y="27454"/>
                      <a:pt x="10770" y="28841"/>
                      <a:pt x="14447" y="28841"/>
                    </a:cubicBezTo>
                    <a:cubicBezTo>
                      <a:pt x="18156" y="28841"/>
                      <a:pt x="21875" y="27412"/>
                      <a:pt x="24691" y="24565"/>
                    </a:cubicBezTo>
                    <a:cubicBezTo>
                      <a:pt x="30291" y="18912"/>
                      <a:pt x="30238" y="9760"/>
                      <a:pt x="24586" y="4171"/>
                    </a:cubicBezTo>
                    <a:cubicBezTo>
                      <a:pt x="21865" y="1481"/>
                      <a:pt x="18272" y="0"/>
                      <a:pt x="14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3"/>
              <p:cNvSpPr/>
              <p:nvPr/>
            </p:nvSpPr>
            <p:spPr>
              <a:xfrm>
                <a:off x="2125518" y="1174985"/>
                <a:ext cx="1046314" cy="951939"/>
              </a:xfrm>
              <a:custGeom>
                <a:avLst/>
                <a:gdLst/>
                <a:ahLst/>
                <a:cxnLst/>
                <a:rect l="l" t="t" r="r" b="b"/>
                <a:pathLst>
                  <a:path w="28737" h="26145" extrusionOk="0">
                    <a:moveTo>
                      <a:pt x="14369" y="0"/>
                    </a:moveTo>
                    <a:cubicBezTo>
                      <a:pt x="11001" y="0"/>
                      <a:pt x="7635" y="1293"/>
                      <a:pt x="5075" y="3873"/>
                    </a:cubicBezTo>
                    <a:cubicBezTo>
                      <a:pt x="1" y="9012"/>
                      <a:pt x="43" y="17291"/>
                      <a:pt x="5170" y="22365"/>
                    </a:cubicBezTo>
                    <a:cubicBezTo>
                      <a:pt x="7722" y="24886"/>
                      <a:pt x="11048" y="26144"/>
                      <a:pt x="14373" y="26144"/>
                    </a:cubicBezTo>
                    <a:cubicBezTo>
                      <a:pt x="17741" y="26144"/>
                      <a:pt x="21108" y="24852"/>
                      <a:pt x="23662" y="22271"/>
                    </a:cubicBezTo>
                    <a:cubicBezTo>
                      <a:pt x="28736" y="17133"/>
                      <a:pt x="28694" y="8865"/>
                      <a:pt x="23567" y="3779"/>
                    </a:cubicBezTo>
                    <a:cubicBezTo>
                      <a:pt x="21016" y="1259"/>
                      <a:pt x="17691" y="0"/>
                      <a:pt x="14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3"/>
              <p:cNvSpPr/>
              <p:nvPr/>
            </p:nvSpPr>
            <p:spPr>
              <a:xfrm>
                <a:off x="2116342" y="1166611"/>
                <a:ext cx="1017623" cy="968834"/>
              </a:xfrm>
              <a:custGeom>
                <a:avLst/>
                <a:gdLst/>
                <a:ahLst/>
                <a:cxnLst/>
                <a:rect l="l" t="t" r="r" b="b"/>
                <a:pathLst>
                  <a:path w="27949" h="26609" extrusionOk="0">
                    <a:moveTo>
                      <a:pt x="14626" y="468"/>
                    </a:moveTo>
                    <a:cubicBezTo>
                      <a:pt x="17883" y="468"/>
                      <a:pt x="21150" y="1708"/>
                      <a:pt x="23651" y="4177"/>
                    </a:cubicBezTo>
                    <a:cubicBezTo>
                      <a:pt x="26089" y="6594"/>
                      <a:pt x="27444" y="9809"/>
                      <a:pt x="27465" y="13234"/>
                    </a:cubicBezTo>
                    <a:cubicBezTo>
                      <a:pt x="27475" y="16670"/>
                      <a:pt x="26163" y="19896"/>
                      <a:pt x="23746" y="22333"/>
                    </a:cubicBezTo>
                    <a:cubicBezTo>
                      <a:pt x="21329" y="24771"/>
                      <a:pt x="18114" y="26126"/>
                      <a:pt x="14689" y="26147"/>
                    </a:cubicBezTo>
                    <a:lnTo>
                      <a:pt x="14615" y="26147"/>
                    </a:lnTo>
                    <a:cubicBezTo>
                      <a:pt x="11211" y="26147"/>
                      <a:pt x="8007" y="24823"/>
                      <a:pt x="5590" y="22427"/>
                    </a:cubicBezTo>
                    <a:cubicBezTo>
                      <a:pt x="557" y="17447"/>
                      <a:pt x="515" y="9305"/>
                      <a:pt x="5495" y="4272"/>
                    </a:cubicBezTo>
                    <a:cubicBezTo>
                      <a:pt x="8007" y="1740"/>
                      <a:pt x="11316" y="468"/>
                      <a:pt x="14626" y="468"/>
                    </a:cubicBezTo>
                    <a:close/>
                    <a:moveTo>
                      <a:pt x="14626" y="0"/>
                    </a:moveTo>
                    <a:cubicBezTo>
                      <a:pt x="11194" y="0"/>
                      <a:pt x="7762" y="1317"/>
                      <a:pt x="5159" y="3946"/>
                    </a:cubicBezTo>
                    <a:cubicBezTo>
                      <a:pt x="1" y="9158"/>
                      <a:pt x="43" y="17605"/>
                      <a:pt x="5264" y="22763"/>
                    </a:cubicBezTo>
                    <a:cubicBezTo>
                      <a:pt x="7765" y="25243"/>
                      <a:pt x="11096" y="26609"/>
                      <a:pt x="14615" y="26609"/>
                    </a:cubicBezTo>
                    <a:lnTo>
                      <a:pt x="14689" y="26609"/>
                    </a:lnTo>
                    <a:cubicBezTo>
                      <a:pt x="18240" y="26588"/>
                      <a:pt x="21582" y="25191"/>
                      <a:pt x="24082" y="22669"/>
                    </a:cubicBezTo>
                    <a:cubicBezTo>
                      <a:pt x="26583" y="20137"/>
                      <a:pt x="27949" y="16786"/>
                      <a:pt x="27928" y="13234"/>
                    </a:cubicBezTo>
                    <a:cubicBezTo>
                      <a:pt x="27907" y="9683"/>
                      <a:pt x="26509" y="6342"/>
                      <a:pt x="23987" y="3841"/>
                    </a:cubicBezTo>
                    <a:cubicBezTo>
                      <a:pt x="21395" y="1280"/>
                      <a:pt x="18010" y="0"/>
                      <a:pt x="14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3"/>
              <p:cNvSpPr/>
              <p:nvPr/>
            </p:nvSpPr>
            <p:spPr>
              <a:xfrm>
                <a:off x="2326752" y="1228470"/>
                <a:ext cx="476680" cy="210705"/>
              </a:xfrm>
              <a:custGeom>
                <a:avLst/>
                <a:gdLst/>
                <a:ahLst/>
                <a:cxnLst/>
                <a:rect l="l" t="t" r="r" b="b"/>
                <a:pathLst>
                  <a:path w="13092" h="5787" extrusionOk="0">
                    <a:moveTo>
                      <a:pt x="11187" y="196"/>
                    </a:moveTo>
                    <a:cubicBezTo>
                      <a:pt x="10543" y="196"/>
                      <a:pt x="9957" y="637"/>
                      <a:pt x="9803" y="1291"/>
                    </a:cubicBezTo>
                    <a:cubicBezTo>
                      <a:pt x="9688" y="1785"/>
                      <a:pt x="9845" y="2268"/>
                      <a:pt x="10181" y="2604"/>
                    </a:cubicBezTo>
                    <a:cubicBezTo>
                      <a:pt x="10360" y="2783"/>
                      <a:pt x="10591" y="2909"/>
                      <a:pt x="10854" y="2972"/>
                    </a:cubicBezTo>
                    <a:cubicBezTo>
                      <a:pt x="10959" y="3004"/>
                      <a:pt x="11064" y="3025"/>
                      <a:pt x="11169" y="3056"/>
                    </a:cubicBezTo>
                    <a:cubicBezTo>
                      <a:pt x="11290" y="3088"/>
                      <a:pt x="11412" y="3103"/>
                      <a:pt x="11531" y="3103"/>
                    </a:cubicBezTo>
                    <a:cubicBezTo>
                      <a:pt x="12157" y="3103"/>
                      <a:pt x="12725" y="2684"/>
                      <a:pt x="12892" y="2058"/>
                    </a:cubicBezTo>
                    <a:cubicBezTo>
                      <a:pt x="13092" y="1312"/>
                      <a:pt x="12651" y="534"/>
                      <a:pt x="11894" y="335"/>
                    </a:cubicBezTo>
                    <a:cubicBezTo>
                      <a:pt x="11768" y="303"/>
                      <a:pt x="11631" y="261"/>
                      <a:pt x="11495" y="230"/>
                    </a:cubicBezTo>
                    <a:cubicBezTo>
                      <a:pt x="11392" y="207"/>
                      <a:pt x="11288" y="196"/>
                      <a:pt x="11187" y="196"/>
                    </a:cubicBezTo>
                    <a:close/>
                    <a:moveTo>
                      <a:pt x="7607" y="0"/>
                    </a:moveTo>
                    <a:cubicBezTo>
                      <a:pt x="7555" y="0"/>
                      <a:pt x="7502" y="3"/>
                      <a:pt x="7449" y="9"/>
                    </a:cubicBezTo>
                    <a:cubicBezTo>
                      <a:pt x="4844" y="324"/>
                      <a:pt x="2396" y="1522"/>
                      <a:pt x="547" y="3392"/>
                    </a:cubicBezTo>
                    <a:cubicBezTo>
                      <a:pt x="1" y="3949"/>
                      <a:pt x="1" y="4832"/>
                      <a:pt x="557" y="5378"/>
                    </a:cubicBezTo>
                    <a:cubicBezTo>
                      <a:pt x="829" y="5650"/>
                      <a:pt x="1187" y="5787"/>
                      <a:pt x="1545" y="5787"/>
                    </a:cubicBezTo>
                    <a:cubicBezTo>
                      <a:pt x="1906" y="5787"/>
                      <a:pt x="2269" y="5647"/>
                      <a:pt x="2543" y="5367"/>
                    </a:cubicBezTo>
                    <a:cubicBezTo>
                      <a:pt x="3972" y="3928"/>
                      <a:pt x="5779" y="3046"/>
                      <a:pt x="7786" y="2804"/>
                    </a:cubicBezTo>
                    <a:cubicBezTo>
                      <a:pt x="8563" y="2710"/>
                      <a:pt x="9109" y="2016"/>
                      <a:pt x="9015" y="1239"/>
                    </a:cubicBezTo>
                    <a:cubicBezTo>
                      <a:pt x="8927" y="524"/>
                      <a:pt x="8319" y="0"/>
                      <a:pt x="7607" y="0"/>
                    </a:cubicBezTo>
                    <a:close/>
                  </a:path>
                </a:pathLst>
              </a:custGeom>
              <a:solidFill>
                <a:schemeClr val="lt1"/>
              </a:solidFill>
              <a:ln w="118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3"/>
              <p:cNvSpPr/>
              <p:nvPr/>
            </p:nvSpPr>
            <p:spPr>
              <a:xfrm>
                <a:off x="1409018" y="2038394"/>
                <a:ext cx="869180" cy="852067"/>
              </a:xfrm>
              <a:custGeom>
                <a:avLst/>
                <a:gdLst/>
                <a:ahLst/>
                <a:cxnLst/>
                <a:rect l="l" t="t" r="r" b="b"/>
                <a:pathLst>
                  <a:path w="23872" h="23402" extrusionOk="0">
                    <a:moveTo>
                      <a:pt x="16817" y="0"/>
                    </a:moveTo>
                    <a:cubicBezTo>
                      <a:pt x="16073" y="0"/>
                      <a:pt x="15329" y="286"/>
                      <a:pt x="14763" y="858"/>
                    </a:cubicBezTo>
                    <a:lnTo>
                      <a:pt x="1114" y="14643"/>
                    </a:lnTo>
                    <a:cubicBezTo>
                      <a:pt x="0" y="15777"/>
                      <a:pt x="0" y="17606"/>
                      <a:pt x="1135" y="18730"/>
                    </a:cubicBezTo>
                    <a:lnTo>
                      <a:pt x="5023" y="22565"/>
                    </a:lnTo>
                    <a:cubicBezTo>
                      <a:pt x="5586" y="23123"/>
                      <a:pt x="6320" y="23401"/>
                      <a:pt x="7055" y="23401"/>
                    </a:cubicBezTo>
                    <a:cubicBezTo>
                      <a:pt x="7799" y="23401"/>
                      <a:pt x="8544" y="23115"/>
                      <a:pt x="9110" y="22544"/>
                    </a:cubicBezTo>
                    <a:lnTo>
                      <a:pt x="22748" y="8759"/>
                    </a:lnTo>
                    <a:cubicBezTo>
                      <a:pt x="23872" y="7624"/>
                      <a:pt x="23872" y="5796"/>
                      <a:pt x="22727" y="4672"/>
                    </a:cubicBezTo>
                    <a:lnTo>
                      <a:pt x="18850" y="837"/>
                    </a:lnTo>
                    <a:cubicBezTo>
                      <a:pt x="18286" y="279"/>
                      <a:pt x="17552" y="0"/>
                      <a:pt x="16817" y="0"/>
                    </a:cubicBezTo>
                    <a:close/>
                  </a:path>
                </a:pathLst>
              </a:custGeom>
              <a:solidFill>
                <a:schemeClr val="accent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3"/>
              <p:cNvSpPr/>
              <p:nvPr/>
            </p:nvSpPr>
            <p:spPr>
              <a:xfrm>
                <a:off x="1410548" y="2029693"/>
                <a:ext cx="877226" cy="869325"/>
              </a:xfrm>
              <a:custGeom>
                <a:avLst/>
                <a:gdLst/>
                <a:ahLst/>
                <a:cxnLst/>
                <a:rect l="l" t="t" r="r" b="b"/>
                <a:pathLst>
                  <a:path w="24093" h="23876" extrusionOk="0">
                    <a:moveTo>
                      <a:pt x="16780" y="466"/>
                    </a:moveTo>
                    <a:cubicBezTo>
                      <a:pt x="17453" y="466"/>
                      <a:pt x="18125" y="729"/>
                      <a:pt x="18639" y="1234"/>
                    </a:cubicBezTo>
                    <a:lnTo>
                      <a:pt x="22527" y="5079"/>
                    </a:lnTo>
                    <a:cubicBezTo>
                      <a:pt x="23567" y="6109"/>
                      <a:pt x="23578" y="7790"/>
                      <a:pt x="22548" y="8830"/>
                    </a:cubicBezTo>
                    <a:lnTo>
                      <a:pt x="8900" y="22626"/>
                    </a:lnTo>
                    <a:cubicBezTo>
                      <a:pt x="8396" y="23130"/>
                      <a:pt x="7733" y="23403"/>
                      <a:pt x="7030" y="23413"/>
                    </a:cubicBezTo>
                    <a:lnTo>
                      <a:pt x="7009" y="23413"/>
                    </a:lnTo>
                    <a:cubicBezTo>
                      <a:pt x="6305" y="23413"/>
                      <a:pt x="5643" y="23140"/>
                      <a:pt x="5139" y="22636"/>
                    </a:cubicBezTo>
                    <a:lnTo>
                      <a:pt x="1261" y="18801"/>
                    </a:lnTo>
                    <a:cubicBezTo>
                      <a:pt x="757" y="18297"/>
                      <a:pt x="474" y="17634"/>
                      <a:pt x="474" y="16931"/>
                    </a:cubicBezTo>
                    <a:cubicBezTo>
                      <a:pt x="474" y="16216"/>
                      <a:pt x="747" y="15544"/>
                      <a:pt x="1240" y="15040"/>
                    </a:cubicBezTo>
                    <a:lnTo>
                      <a:pt x="14889" y="1255"/>
                    </a:lnTo>
                    <a:cubicBezTo>
                      <a:pt x="15403" y="729"/>
                      <a:pt x="16087" y="466"/>
                      <a:pt x="16780" y="466"/>
                    </a:cubicBezTo>
                    <a:close/>
                    <a:moveTo>
                      <a:pt x="16776" y="0"/>
                    </a:moveTo>
                    <a:cubicBezTo>
                      <a:pt x="15971" y="0"/>
                      <a:pt x="15166" y="310"/>
                      <a:pt x="14553" y="929"/>
                    </a:cubicBezTo>
                    <a:lnTo>
                      <a:pt x="915" y="14713"/>
                    </a:lnTo>
                    <a:cubicBezTo>
                      <a:pt x="327" y="15302"/>
                      <a:pt x="1" y="16090"/>
                      <a:pt x="11" y="16931"/>
                    </a:cubicBezTo>
                    <a:cubicBezTo>
                      <a:pt x="11" y="17760"/>
                      <a:pt x="337" y="18549"/>
                      <a:pt x="936" y="19137"/>
                    </a:cubicBezTo>
                    <a:lnTo>
                      <a:pt x="4813" y="22972"/>
                    </a:lnTo>
                    <a:cubicBezTo>
                      <a:pt x="5401" y="23560"/>
                      <a:pt x="6178" y="23875"/>
                      <a:pt x="7009" y="23875"/>
                    </a:cubicBezTo>
                    <a:lnTo>
                      <a:pt x="7030" y="23875"/>
                    </a:lnTo>
                    <a:cubicBezTo>
                      <a:pt x="7860" y="23875"/>
                      <a:pt x="8648" y="23539"/>
                      <a:pt x="9236" y="22951"/>
                    </a:cubicBezTo>
                    <a:lnTo>
                      <a:pt x="22874" y="9166"/>
                    </a:lnTo>
                    <a:cubicBezTo>
                      <a:pt x="24093" y="7937"/>
                      <a:pt x="24082" y="5962"/>
                      <a:pt x="22853" y="4743"/>
                    </a:cubicBezTo>
                    <a:lnTo>
                      <a:pt x="18976" y="908"/>
                    </a:lnTo>
                    <a:cubicBezTo>
                      <a:pt x="18365" y="302"/>
                      <a:pt x="17571" y="0"/>
                      <a:pt x="16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63"/>
            <p:cNvGrpSpPr/>
            <p:nvPr/>
          </p:nvGrpSpPr>
          <p:grpSpPr>
            <a:xfrm>
              <a:off x="477739" y="2451000"/>
              <a:ext cx="1945283" cy="1671880"/>
              <a:chOff x="1455055" y="2629044"/>
              <a:chExt cx="1395068" cy="1198910"/>
            </a:xfrm>
          </p:grpSpPr>
          <p:sp>
            <p:nvSpPr>
              <p:cNvPr id="1634" name="Google Shape;1634;p63"/>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3"/>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3"/>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3"/>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3"/>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3"/>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3"/>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3"/>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3"/>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3"/>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3"/>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3"/>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3"/>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3"/>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3"/>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3"/>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3"/>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3"/>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3"/>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53" name="Google Shape;1653;p63"/>
          <p:cNvGrpSpPr/>
          <p:nvPr/>
        </p:nvGrpSpPr>
        <p:grpSpPr>
          <a:xfrm>
            <a:off x="684893" y="1643296"/>
            <a:ext cx="239610" cy="365517"/>
            <a:chOff x="-64343900" y="2282125"/>
            <a:chExt cx="207150" cy="316000"/>
          </a:xfrm>
        </p:grpSpPr>
        <p:sp>
          <p:nvSpPr>
            <p:cNvPr id="1654" name="Google Shape;1654;p63"/>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3"/>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63"/>
          <p:cNvGrpSpPr/>
          <p:nvPr/>
        </p:nvGrpSpPr>
        <p:grpSpPr>
          <a:xfrm>
            <a:off x="4687782" y="1675913"/>
            <a:ext cx="368091" cy="334402"/>
            <a:chOff x="-62518200" y="2692475"/>
            <a:chExt cx="318225" cy="289100"/>
          </a:xfrm>
        </p:grpSpPr>
        <p:sp>
          <p:nvSpPr>
            <p:cNvPr id="1657" name="Google Shape;1657;p63"/>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3"/>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63"/>
          <p:cNvGrpSpPr/>
          <p:nvPr/>
        </p:nvGrpSpPr>
        <p:grpSpPr>
          <a:xfrm>
            <a:off x="2691151" y="1641765"/>
            <a:ext cx="369913" cy="368554"/>
            <a:chOff x="-63666550" y="2278975"/>
            <a:chExt cx="319800" cy="318625"/>
          </a:xfrm>
        </p:grpSpPr>
        <p:sp>
          <p:nvSpPr>
            <p:cNvPr id="1660" name="Google Shape;1660;p63"/>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3"/>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6"/>
        <p:cNvGrpSpPr/>
        <p:nvPr/>
      </p:nvGrpSpPr>
      <p:grpSpPr>
        <a:xfrm>
          <a:off x="0" y="0"/>
          <a:ext cx="0" cy="0"/>
          <a:chOff x="0" y="0"/>
          <a:chExt cx="0" cy="0"/>
        </a:xfrm>
      </p:grpSpPr>
      <p:sp>
        <p:nvSpPr>
          <p:cNvPr id="1867" name="Google Shape;1867;p6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Introduction</a:t>
            </a:r>
            <a:endParaRPr dirty="0"/>
          </a:p>
        </p:txBody>
      </p:sp>
      <p:sp>
        <p:nvSpPr>
          <p:cNvPr id="56" name="Google Shape;1410;p57">
            <a:extLst>
              <a:ext uri="{FF2B5EF4-FFF2-40B4-BE49-F238E27FC236}">
                <a16:creationId xmlns:a16="http://schemas.microsoft.com/office/drawing/2014/main" id="{93E92B03-52DD-4B14-814A-23B140237AAC}"/>
              </a:ext>
            </a:extLst>
          </p:cNvPr>
          <p:cNvSpPr txBox="1">
            <a:spLocks/>
          </p:cNvSpPr>
          <p:nvPr/>
        </p:nvSpPr>
        <p:spPr>
          <a:xfrm>
            <a:off x="494071" y="1555750"/>
            <a:ext cx="4679218" cy="212623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ID" sz="1600" dirty="0">
                <a:latin typeface="Montserrat" panose="020B0604020202020204" charset="0"/>
              </a:rPr>
              <a:t>In Business Intelligence Case Studies 5, </a:t>
            </a:r>
            <a:r>
              <a:rPr lang="en-US" sz="1600" dirty="0">
                <a:latin typeface="Montserrat" panose="020B0604020202020204" charset="0"/>
              </a:rPr>
              <a:t>supervised machine learning will be performed using the logistic regression, decision tree classifier, and random forest classifier methods. The models are aimed at predicting customers who will churn from the bank customer churn dataset.</a:t>
            </a:r>
            <a:r>
              <a:rPr lang="en-ID" sz="1600" dirty="0">
                <a:latin typeface="Montserrat" panose="020B0604020202020204" charset="0"/>
              </a:rPr>
              <a:t> </a:t>
            </a:r>
          </a:p>
        </p:txBody>
      </p:sp>
    </p:spTree>
    <p:extLst>
      <p:ext uri="{BB962C8B-B14F-4D97-AF65-F5344CB8AC3E}">
        <p14:creationId xmlns:p14="http://schemas.microsoft.com/office/powerpoint/2010/main" val="123414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943" name="Google Shape;1943;p68"/>
          <p:cNvSpPr txBox="1">
            <a:spLocks noGrp="1"/>
          </p:cNvSpPr>
          <p:nvPr>
            <p:ph type="title" idx="15"/>
          </p:nvPr>
        </p:nvSpPr>
        <p:spPr>
          <a:xfrm>
            <a:off x="720000" y="1275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Our Data</a:t>
            </a:r>
            <a:endParaRPr dirty="0"/>
          </a:p>
        </p:txBody>
      </p:sp>
      <p:sp>
        <p:nvSpPr>
          <p:cNvPr id="26" name="Rectangle 25">
            <a:extLst>
              <a:ext uri="{FF2B5EF4-FFF2-40B4-BE49-F238E27FC236}">
                <a16:creationId xmlns:a16="http://schemas.microsoft.com/office/drawing/2014/main" id="{BB7C7EBA-F17D-4208-8F8D-A9061F153ABC}"/>
              </a:ext>
            </a:extLst>
          </p:cNvPr>
          <p:cNvSpPr/>
          <p:nvPr/>
        </p:nvSpPr>
        <p:spPr>
          <a:xfrm>
            <a:off x="76200" y="690999"/>
            <a:ext cx="8991600" cy="4185761"/>
          </a:xfrm>
          <a:prstGeom prst="rect">
            <a:avLst/>
          </a:prstGeom>
        </p:spPr>
        <p:txBody>
          <a:bodyPr wrap="square">
            <a:spAutoFit/>
          </a:bodyPr>
          <a:lstStyle/>
          <a:p>
            <a:pPr algn="just"/>
            <a:r>
              <a:rPr lang="en-US" b="1" dirty="0" err="1"/>
              <a:t>RowNumber</a:t>
            </a:r>
            <a:r>
              <a:rPr lang="en-US" dirty="0"/>
              <a:t>—corresponds to the record (row) number and has no effect on the output.</a:t>
            </a:r>
          </a:p>
          <a:p>
            <a:pPr algn="just"/>
            <a:r>
              <a:rPr lang="en-US" b="1" dirty="0" err="1"/>
              <a:t>CustomerId</a:t>
            </a:r>
            <a:r>
              <a:rPr lang="en-US" dirty="0"/>
              <a:t>—contains random values and has no effect on customer leaving the bank.</a:t>
            </a:r>
          </a:p>
          <a:p>
            <a:pPr algn="just"/>
            <a:r>
              <a:rPr lang="en-US" b="1" dirty="0"/>
              <a:t>Surname</a:t>
            </a:r>
            <a:r>
              <a:rPr lang="en-US" dirty="0"/>
              <a:t>—the surname of a customer has no impact on their decision to leave the bank.</a:t>
            </a:r>
          </a:p>
          <a:p>
            <a:pPr algn="just"/>
            <a:r>
              <a:rPr lang="en-US" b="1" dirty="0" err="1"/>
              <a:t>CreditScore</a:t>
            </a:r>
            <a:r>
              <a:rPr lang="en-US" dirty="0"/>
              <a:t>—can have an effect on customer churn, since a customer with a higher credit score is less likely to leave the bank.</a:t>
            </a:r>
          </a:p>
          <a:p>
            <a:pPr algn="just"/>
            <a:r>
              <a:rPr lang="en-US" b="1" dirty="0"/>
              <a:t>Geography</a:t>
            </a:r>
            <a:r>
              <a:rPr lang="en-US" dirty="0"/>
              <a:t>—a customer’s location can affect their decision to leave the bank.</a:t>
            </a:r>
          </a:p>
          <a:p>
            <a:pPr algn="just"/>
            <a:r>
              <a:rPr lang="en-US" b="1" dirty="0"/>
              <a:t>Gender</a:t>
            </a:r>
            <a:r>
              <a:rPr lang="en-US" dirty="0"/>
              <a:t>—it’s interesting to explore whether gender plays a role in a customer leaving the bank.</a:t>
            </a:r>
          </a:p>
          <a:p>
            <a:pPr algn="just"/>
            <a:r>
              <a:rPr lang="en-US" b="1" dirty="0"/>
              <a:t>Age</a:t>
            </a:r>
            <a:r>
              <a:rPr lang="en-US" dirty="0"/>
              <a:t>—this is certainly relevant, since older customers are less likely to leave their bank than younger ones.</a:t>
            </a:r>
          </a:p>
          <a:p>
            <a:pPr algn="just"/>
            <a:r>
              <a:rPr lang="en-US" b="1" dirty="0"/>
              <a:t>Tenure</a:t>
            </a:r>
            <a:r>
              <a:rPr lang="en-US" dirty="0"/>
              <a:t>—refers to the number of years that the customer has been a client of the bank. Normally, older clients are more loyal and less likely to leave a bank.</a:t>
            </a:r>
          </a:p>
          <a:p>
            <a:pPr algn="just"/>
            <a:r>
              <a:rPr lang="en-US" b="1" dirty="0"/>
              <a:t>Balance</a:t>
            </a:r>
            <a:r>
              <a:rPr lang="en-US" dirty="0"/>
              <a:t>—also a very good indicator of customer churn, as people with a higher balance in their accounts are less likely to leave the bank compared to those with lower balances.</a:t>
            </a:r>
          </a:p>
          <a:p>
            <a:pPr algn="just"/>
            <a:r>
              <a:rPr lang="en-US" b="1" dirty="0" err="1"/>
              <a:t>NumOfProducts</a:t>
            </a:r>
            <a:r>
              <a:rPr lang="en-US" dirty="0"/>
              <a:t>—refers to the number of products that a customer has purchased through the bank.</a:t>
            </a:r>
          </a:p>
          <a:p>
            <a:pPr algn="just"/>
            <a:r>
              <a:rPr lang="en-US" b="1" dirty="0" err="1"/>
              <a:t>HasCrCard</a:t>
            </a:r>
            <a:r>
              <a:rPr lang="en-US" dirty="0"/>
              <a:t>—denotes whether or not a customer has a credit card. This column is also relevant, since people with a credit card are less likely to leave the bank.</a:t>
            </a:r>
          </a:p>
          <a:p>
            <a:pPr algn="just"/>
            <a:r>
              <a:rPr lang="en-US" b="1" dirty="0" err="1"/>
              <a:t>IsActiveMember</a:t>
            </a:r>
            <a:r>
              <a:rPr lang="en-US" dirty="0"/>
              <a:t>—active customers are less likely to leave the bank.</a:t>
            </a:r>
          </a:p>
          <a:p>
            <a:pPr algn="just"/>
            <a:r>
              <a:rPr lang="en-US" b="1" dirty="0" err="1"/>
              <a:t>EstimatedSalary</a:t>
            </a:r>
            <a:r>
              <a:rPr lang="en-US" dirty="0"/>
              <a:t>—as with balance, people with lower salaries are more likely to leave the bank compared to those with higher salaries.</a:t>
            </a:r>
          </a:p>
          <a:p>
            <a:pPr algn="just"/>
            <a:r>
              <a:rPr lang="en-US" b="1" dirty="0"/>
              <a:t>Exited</a:t>
            </a:r>
            <a:r>
              <a:rPr lang="en-US" dirty="0"/>
              <a:t>—whether or not the customer left the bank.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7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Data Process</a:t>
            </a:r>
            <a:endParaRPr dirty="0"/>
          </a:p>
        </p:txBody>
      </p:sp>
      <p:sp>
        <p:nvSpPr>
          <p:cNvPr id="2321" name="Google Shape;2321;p75"/>
          <p:cNvSpPr txBox="1"/>
          <p:nvPr/>
        </p:nvSpPr>
        <p:spPr>
          <a:xfrm>
            <a:off x="571950" y="3171886"/>
            <a:ext cx="1840200" cy="50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ID" sz="2200" b="1" dirty="0">
                <a:solidFill>
                  <a:schemeClr val="dk1"/>
                </a:solidFill>
                <a:latin typeface="Titillium Web"/>
                <a:ea typeface="Titillium Web"/>
                <a:cs typeface="Titillium Web"/>
                <a:sym typeface="Titillium Web"/>
              </a:rPr>
              <a:t>Import libraries &amp; Load Data</a:t>
            </a:r>
            <a:endParaRPr sz="2200" b="1" dirty="0">
              <a:solidFill>
                <a:schemeClr val="dk1"/>
              </a:solidFill>
              <a:latin typeface="Titillium Web"/>
              <a:ea typeface="Titillium Web"/>
              <a:cs typeface="Titillium Web"/>
              <a:sym typeface="Titillium Web"/>
            </a:endParaRPr>
          </a:p>
        </p:txBody>
      </p:sp>
      <p:sp>
        <p:nvSpPr>
          <p:cNvPr id="2323" name="Google Shape;2323;p75"/>
          <p:cNvSpPr txBox="1"/>
          <p:nvPr/>
        </p:nvSpPr>
        <p:spPr>
          <a:xfrm>
            <a:off x="3340863" y="2968675"/>
            <a:ext cx="2478900" cy="50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ID" sz="2200" b="1" dirty="0">
                <a:solidFill>
                  <a:schemeClr val="dk1"/>
                </a:solidFill>
                <a:latin typeface="Titillium Web"/>
                <a:ea typeface="Titillium Web"/>
                <a:cs typeface="Titillium Web"/>
                <a:sym typeface="Titillium Web"/>
              </a:rPr>
              <a:t>Exploratory Data Analysis</a:t>
            </a:r>
            <a:endParaRPr sz="2200" b="1" dirty="0">
              <a:solidFill>
                <a:schemeClr val="dk1"/>
              </a:solidFill>
              <a:latin typeface="Titillium Web"/>
              <a:ea typeface="Titillium Web"/>
              <a:cs typeface="Titillium Web"/>
              <a:sym typeface="Titillium Web"/>
            </a:endParaRPr>
          </a:p>
        </p:txBody>
      </p:sp>
      <p:sp>
        <p:nvSpPr>
          <p:cNvPr id="2325" name="Google Shape;2325;p75"/>
          <p:cNvSpPr txBox="1"/>
          <p:nvPr/>
        </p:nvSpPr>
        <p:spPr>
          <a:xfrm>
            <a:off x="2116037" y="1440625"/>
            <a:ext cx="1840200" cy="50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ID" sz="2200" b="1" dirty="0">
                <a:solidFill>
                  <a:schemeClr val="dk1"/>
                </a:solidFill>
                <a:latin typeface="Titillium Web"/>
                <a:ea typeface="Titillium Web"/>
                <a:cs typeface="Titillium Web"/>
                <a:sym typeface="Titillium Web"/>
              </a:rPr>
              <a:t>Data Cleaning</a:t>
            </a:r>
            <a:endParaRPr sz="2200" b="1" dirty="0">
              <a:solidFill>
                <a:schemeClr val="dk1"/>
              </a:solidFill>
              <a:latin typeface="Titillium Web"/>
              <a:ea typeface="Titillium Web"/>
              <a:cs typeface="Titillium Web"/>
              <a:sym typeface="Titillium Web"/>
            </a:endParaRPr>
          </a:p>
        </p:txBody>
      </p:sp>
      <p:sp>
        <p:nvSpPr>
          <p:cNvPr id="2327" name="Google Shape;2327;p75"/>
          <p:cNvSpPr txBox="1"/>
          <p:nvPr/>
        </p:nvSpPr>
        <p:spPr>
          <a:xfrm>
            <a:off x="5147114" y="1440625"/>
            <a:ext cx="1933136" cy="50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ID" sz="2200" b="1" dirty="0">
                <a:solidFill>
                  <a:schemeClr val="dk1"/>
                </a:solidFill>
                <a:latin typeface="Titillium Web"/>
                <a:ea typeface="Titillium Web"/>
                <a:cs typeface="Titillium Web"/>
                <a:sym typeface="Titillium Web"/>
              </a:rPr>
              <a:t>Data </a:t>
            </a:r>
            <a:r>
              <a:rPr lang="en-ID" sz="2200" b="1" dirty="0" err="1">
                <a:solidFill>
                  <a:schemeClr val="dk1"/>
                </a:solidFill>
                <a:latin typeface="Titillium Web"/>
                <a:ea typeface="Titillium Web"/>
                <a:cs typeface="Titillium Web"/>
                <a:sym typeface="Titillium Web"/>
              </a:rPr>
              <a:t>Preprocessing</a:t>
            </a:r>
            <a:endParaRPr sz="2200" b="1" dirty="0">
              <a:solidFill>
                <a:schemeClr val="dk1"/>
              </a:solidFill>
              <a:latin typeface="Titillium Web"/>
              <a:ea typeface="Titillium Web"/>
              <a:cs typeface="Titillium Web"/>
              <a:sym typeface="Titillium Web"/>
            </a:endParaRPr>
          </a:p>
        </p:txBody>
      </p:sp>
      <p:sp>
        <p:nvSpPr>
          <p:cNvPr id="2329" name="Google Shape;2329;p75"/>
          <p:cNvSpPr txBox="1"/>
          <p:nvPr/>
        </p:nvSpPr>
        <p:spPr>
          <a:xfrm>
            <a:off x="6748400" y="2968686"/>
            <a:ext cx="1840200" cy="50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ID" sz="2200" b="1" dirty="0">
                <a:solidFill>
                  <a:schemeClr val="dk1"/>
                </a:solidFill>
                <a:latin typeface="Titillium Web"/>
                <a:ea typeface="Titillium Web"/>
                <a:cs typeface="Titillium Web"/>
                <a:sym typeface="Titillium Web"/>
              </a:rPr>
              <a:t>Modelling</a:t>
            </a:r>
            <a:endParaRPr sz="2200" b="1" dirty="0">
              <a:solidFill>
                <a:schemeClr val="dk1"/>
              </a:solidFill>
              <a:latin typeface="Titillium Web"/>
              <a:ea typeface="Titillium Web"/>
              <a:cs typeface="Titillium Web"/>
              <a:sym typeface="Titillium Web"/>
            </a:endParaRPr>
          </a:p>
        </p:txBody>
      </p:sp>
      <p:grpSp>
        <p:nvGrpSpPr>
          <p:cNvPr id="2331" name="Google Shape;2331;p75"/>
          <p:cNvGrpSpPr/>
          <p:nvPr/>
        </p:nvGrpSpPr>
        <p:grpSpPr>
          <a:xfrm>
            <a:off x="7484457" y="1975838"/>
            <a:ext cx="368091" cy="334402"/>
            <a:chOff x="-62518200" y="2692475"/>
            <a:chExt cx="318225" cy="289100"/>
          </a:xfrm>
        </p:grpSpPr>
        <p:sp>
          <p:nvSpPr>
            <p:cNvPr id="2332" name="Google Shape;2332;p75"/>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33" name="Google Shape;2333;p75"/>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2334" name="Google Shape;2334;p75"/>
          <p:cNvGrpSpPr/>
          <p:nvPr/>
        </p:nvGrpSpPr>
        <p:grpSpPr>
          <a:xfrm>
            <a:off x="1308909" y="1937281"/>
            <a:ext cx="366269" cy="368091"/>
            <a:chOff x="-62150375" y="2664925"/>
            <a:chExt cx="316650" cy="318225"/>
          </a:xfrm>
        </p:grpSpPr>
        <p:sp>
          <p:nvSpPr>
            <p:cNvPr id="2335" name="Google Shape;2335;p75"/>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336" name="Google Shape;2336;p75"/>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337" name="Google Shape;2337;p75"/>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338" name="Google Shape;2338;p75"/>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2339" name="Google Shape;2339;p75"/>
          <p:cNvGrpSpPr/>
          <p:nvPr/>
        </p:nvGrpSpPr>
        <p:grpSpPr>
          <a:xfrm>
            <a:off x="2853011" y="3128957"/>
            <a:ext cx="366269" cy="366732"/>
            <a:chOff x="-61784125" y="1931250"/>
            <a:chExt cx="316650" cy="317050"/>
          </a:xfrm>
        </p:grpSpPr>
        <p:sp>
          <p:nvSpPr>
            <p:cNvPr id="2340" name="Google Shape;2340;p75"/>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1" name="Google Shape;2341;p75"/>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2" name="Google Shape;2342;p75"/>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3" name="Google Shape;2343;p75"/>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344" name="Google Shape;2344;p75"/>
          <p:cNvSpPr/>
          <p:nvPr/>
        </p:nvSpPr>
        <p:spPr>
          <a:xfrm>
            <a:off x="5947300" y="3128974"/>
            <a:ext cx="354117" cy="326242"/>
          </a:xfrm>
          <a:custGeom>
            <a:avLst/>
            <a:gdLst/>
            <a:ahLst/>
            <a:cxnLst/>
            <a:rect l="l" t="t" r="r" b="b"/>
            <a:pathLst>
              <a:path w="12005" h="11060" extrusionOk="0">
                <a:moveTo>
                  <a:pt x="2049" y="2049"/>
                </a:moveTo>
                <a:cubicBezTo>
                  <a:pt x="2238" y="2049"/>
                  <a:pt x="2395" y="2206"/>
                  <a:pt x="2395" y="2395"/>
                </a:cubicBezTo>
                <a:cubicBezTo>
                  <a:pt x="2395" y="2584"/>
                  <a:pt x="2238" y="2742"/>
                  <a:pt x="2049" y="2742"/>
                </a:cubicBezTo>
                <a:cubicBezTo>
                  <a:pt x="1860" y="2742"/>
                  <a:pt x="1702" y="2584"/>
                  <a:pt x="1702" y="2395"/>
                </a:cubicBezTo>
                <a:cubicBezTo>
                  <a:pt x="1734" y="2206"/>
                  <a:pt x="1860" y="2049"/>
                  <a:pt x="2049" y="2049"/>
                </a:cubicBezTo>
                <a:close/>
                <a:moveTo>
                  <a:pt x="9736" y="2049"/>
                </a:moveTo>
                <a:cubicBezTo>
                  <a:pt x="9925" y="2049"/>
                  <a:pt x="10082" y="2206"/>
                  <a:pt x="10082" y="2395"/>
                </a:cubicBezTo>
                <a:cubicBezTo>
                  <a:pt x="10082" y="2584"/>
                  <a:pt x="9925" y="2742"/>
                  <a:pt x="9736" y="2742"/>
                </a:cubicBezTo>
                <a:cubicBezTo>
                  <a:pt x="9515" y="2742"/>
                  <a:pt x="9358" y="2584"/>
                  <a:pt x="9358" y="2395"/>
                </a:cubicBezTo>
                <a:cubicBezTo>
                  <a:pt x="9358" y="2206"/>
                  <a:pt x="9515" y="2049"/>
                  <a:pt x="9736" y="2049"/>
                </a:cubicBezTo>
                <a:close/>
                <a:moveTo>
                  <a:pt x="2049" y="3719"/>
                </a:moveTo>
                <a:lnTo>
                  <a:pt x="3151" y="5514"/>
                </a:lnTo>
                <a:lnTo>
                  <a:pt x="946" y="5514"/>
                </a:lnTo>
                <a:lnTo>
                  <a:pt x="2049" y="3719"/>
                </a:lnTo>
                <a:close/>
                <a:moveTo>
                  <a:pt x="9736" y="3719"/>
                </a:moveTo>
                <a:lnTo>
                  <a:pt x="10838" y="5514"/>
                </a:lnTo>
                <a:lnTo>
                  <a:pt x="8633" y="5514"/>
                </a:lnTo>
                <a:lnTo>
                  <a:pt x="9736" y="3719"/>
                </a:lnTo>
                <a:close/>
                <a:moveTo>
                  <a:pt x="3435" y="6207"/>
                </a:moveTo>
                <a:cubicBezTo>
                  <a:pt x="3466" y="6964"/>
                  <a:pt x="2836" y="7594"/>
                  <a:pt x="2049" y="7594"/>
                </a:cubicBezTo>
                <a:cubicBezTo>
                  <a:pt x="1292" y="7594"/>
                  <a:pt x="662" y="6964"/>
                  <a:pt x="662" y="6207"/>
                </a:cubicBezTo>
                <a:close/>
                <a:moveTo>
                  <a:pt x="11090" y="6207"/>
                </a:moveTo>
                <a:cubicBezTo>
                  <a:pt x="11090" y="6964"/>
                  <a:pt x="10460" y="7594"/>
                  <a:pt x="9736" y="7594"/>
                </a:cubicBezTo>
                <a:cubicBezTo>
                  <a:pt x="8980" y="7594"/>
                  <a:pt x="8350" y="6964"/>
                  <a:pt x="8350" y="6207"/>
                </a:cubicBezTo>
                <a:close/>
                <a:moveTo>
                  <a:pt x="5892" y="663"/>
                </a:moveTo>
                <a:cubicBezTo>
                  <a:pt x="6113" y="663"/>
                  <a:pt x="6270" y="820"/>
                  <a:pt x="6270" y="1009"/>
                </a:cubicBezTo>
                <a:lnTo>
                  <a:pt x="6270" y="8980"/>
                </a:lnTo>
                <a:lnTo>
                  <a:pt x="5546" y="8980"/>
                </a:lnTo>
                <a:lnTo>
                  <a:pt x="5546" y="1009"/>
                </a:lnTo>
                <a:cubicBezTo>
                  <a:pt x="5546" y="820"/>
                  <a:pt x="5703" y="663"/>
                  <a:pt x="5892" y="663"/>
                </a:cubicBezTo>
                <a:close/>
                <a:moveTo>
                  <a:pt x="8003" y="9673"/>
                </a:moveTo>
                <a:cubicBezTo>
                  <a:pt x="8192" y="9673"/>
                  <a:pt x="8350" y="9830"/>
                  <a:pt x="8350" y="10020"/>
                </a:cubicBezTo>
                <a:lnTo>
                  <a:pt x="8350" y="10398"/>
                </a:lnTo>
                <a:lnTo>
                  <a:pt x="3466" y="10398"/>
                </a:lnTo>
                <a:lnTo>
                  <a:pt x="3466" y="10020"/>
                </a:lnTo>
                <a:cubicBezTo>
                  <a:pt x="3466" y="9830"/>
                  <a:pt x="3624" y="9673"/>
                  <a:pt x="3813" y="9673"/>
                </a:cubicBezTo>
                <a:close/>
                <a:moveTo>
                  <a:pt x="5955" y="1"/>
                </a:moveTo>
                <a:cubicBezTo>
                  <a:pt x="5357" y="1"/>
                  <a:pt x="4916" y="474"/>
                  <a:pt x="4916" y="1009"/>
                </a:cubicBezTo>
                <a:lnTo>
                  <a:pt x="4916" y="1167"/>
                </a:lnTo>
                <a:cubicBezTo>
                  <a:pt x="3970" y="1671"/>
                  <a:pt x="3655" y="1891"/>
                  <a:pt x="3057" y="1954"/>
                </a:cubicBezTo>
                <a:cubicBezTo>
                  <a:pt x="2899" y="1608"/>
                  <a:pt x="2553" y="1324"/>
                  <a:pt x="2112" y="1324"/>
                </a:cubicBezTo>
                <a:cubicBezTo>
                  <a:pt x="1734" y="1324"/>
                  <a:pt x="1387" y="1576"/>
                  <a:pt x="1166" y="1923"/>
                </a:cubicBezTo>
                <a:cubicBezTo>
                  <a:pt x="946" y="1891"/>
                  <a:pt x="694" y="1797"/>
                  <a:pt x="505" y="1734"/>
                </a:cubicBezTo>
                <a:cubicBezTo>
                  <a:pt x="454" y="1708"/>
                  <a:pt x="404" y="1697"/>
                  <a:pt x="355" y="1697"/>
                </a:cubicBezTo>
                <a:cubicBezTo>
                  <a:pt x="224" y="1697"/>
                  <a:pt x="110" y="1784"/>
                  <a:pt x="64" y="1923"/>
                </a:cubicBezTo>
                <a:cubicBezTo>
                  <a:pt x="1" y="2112"/>
                  <a:pt x="64" y="2301"/>
                  <a:pt x="284" y="2364"/>
                </a:cubicBezTo>
                <a:cubicBezTo>
                  <a:pt x="536" y="2458"/>
                  <a:pt x="820" y="2553"/>
                  <a:pt x="1135" y="2616"/>
                </a:cubicBezTo>
                <a:cubicBezTo>
                  <a:pt x="1229" y="2899"/>
                  <a:pt x="1387" y="3151"/>
                  <a:pt x="1607" y="3277"/>
                </a:cubicBezTo>
                <a:lnTo>
                  <a:pt x="127" y="5703"/>
                </a:lnTo>
                <a:cubicBezTo>
                  <a:pt x="64" y="5735"/>
                  <a:pt x="64" y="5829"/>
                  <a:pt x="64" y="5892"/>
                </a:cubicBezTo>
                <a:lnTo>
                  <a:pt x="64" y="6239"/>
                </a:lnTo>
                <a:cubicBezTo>
                  <a:pt x="64" y="7405"/>
                  <a:pt x="1009" y="8350"/>
                  <a:pt x="2175" y="8350"/>
                </a:cubicBezTo>
                <a:cubicBezTo>
                  <a:pt x="3309" y="8350"/>
                  <a:pt x="4254" y="7405"/>
                  <a:pt x="4254" y="6239"/>
                </a:cubicBezTo>
                <a:lnTo>
                  <a:pt x="4254" y="5892"/>
                </a:lnTo>
                <a:cubicBezTo>
                  <a:pt x="4254" y="5829"/>
                  <a:pt x="4254" y="5766"/>
                  <a:pt x="4222" y="5703"/>
                </a:cubicBezTo>
                <a:lnTo>
                  <a:pt x="2710" y="3277"/>
                </a:lnTo>
                <a:cubicBezTo>
                  <a:pt x="2962" y="3183"/>
                  <a:pt x="3120" y="2931"/>
                  <a:pt x="3183" y="2647"/>
                </a:cubicBezTo>
                <a:cubicBezTo>
                  <a:pt x="3844" y="2553"/>
                  <a:pt x="4222" y="2332"/>
                  <a:pt x="4947" y="1954"/>
                </a:cubicBezTo>
                <a:lnTo>
                  <a:pt x="4947" y="8980"/>
                </a:lnTo>
                <a:lnTo>
                  <a:pt x="3939" y="8980"/>
                </a:lnTo>
                <a:cubicBezTo>
                  <a:pt x="3340" y="8980"/>
                  <a:pt x="2899" y="9421"/>
                  <a:pt x="2899" y="9988"/>
                </a:cubicBezTo>
                <a:lnTo>
                  <a:pt x="2899" y="10713"/>
                </a:lnTo>
                <a:cubicBezTo>
                  <a:pt x="2899" y="10902"/>
                  <a:pt x="3057" y="11059"/>
                  <a:pt x="3246" y="11059"/>
                </a:cubicBezTo>
                <a:lnTo>
                  <a:pt x="8822" y="11059"/>
                </a:lnTo>
                <a:cubicBezTo>
                  <a:pt x="9011" y="11059"/>
                  <a:pt x="9169" y="10902"/>
                  <a:pt x="9169" y="10713"/>
                </a:cubicBezTo>
                <a:lnTo>
                  <a:pt x="9169" y="9988"/>
                </a:lnTo>
                <a:cubicBezTo>
                  <a:pt x="9169" y="9389"/>
                  <a:pt x="8696" y="8980"/>
                  <a:pt x="8129" y="8980"/>
                </a:cubicBezTo>
                <a:lnTo>
                  <a:pt x="7089" y="8980"/>
                </a:lnTo>
                <a:lnTo>
                  <a:pt x="7089" y="1954"/>
                </a:lnTo>
                <a:cubicBezTo>
                  <a:pt x="7814" y="2332"/>
                  <a:pt x="8224" y="2553"/>
                  <a:pt x="8885" y="2647"/>
                </a:cubicBezTo>
                <a:cubicBezTo>
                  <a:pt x="8980" y="2931"/>
                  <a:pt x="9137" y="3120"/>
                  <a:pt x="9358" y="3277"/>
                </a:cubicBezTo>
                <a:lnTo>
                  <a:pt x="7877" y="5703"/>
                </a:lnTo>
                <a:cubicBezTo>
                  <a:pt x="7814" y="5735"/>
                  <a:pt x="7814" y="5829"/>
                  <a:pt x="7814" y="5892"/>
                </a:cubicBezTo>
                <a:lnTo>
                  <a:pt x="7814" y="6239"/>
                </a:lnTo>
                <a:cubicBezTo>
                  <a:pt x="7814" y="7405"/>
                  <a:pt x="8759" y="8350"/>
                  <a:pt x="9925" y="8350"/>
                </a:cubicBezTo>
                <a:cubicBezTo>
                  <a:pt x="11059" y="8350"/>
                  <a:pt x="12004" y="7405"/>
                  <a:pt x="12004" y="6239"/>
                </a:cubicBezTo>
                <a:lnTo>
                  <a:pt x="12004" y="5892"/>
                </a:lnTo>
                <a:cubicBezTo>
                  <a:pt x="12004" y="5829"/>
                  <a:pt x="12004" y="5766"/>
                  <a:pt x="11973" y="5703"/>
                </a:cubicBezTo>
                <a:lnTo>
                  <a:pt x="10460" y="3277"/>
                </a:lnTo>
                <a:cubicBezTo>
                  <a:pt x="10523" y="3151"/>
                  <a:pt x="10681" y="2899"/>
                  <a:pt x="10744" y="2616"/>
                </a:cubicBezTo>
                <a:cubicBezTo>
                  <a:pt x="11027" y="2553"/>
                  <a:pt x="11343" y="2458"/>
                  <a:pt x="11626" y="2364"/>
                </a:cubicBezTo>
                <a:cubicBezTo>
                  <a:pt x="11815" y="2269"/>
                  <a:pt x="11878" y="2080"/>
                  <a:pt x="11815" y="1923"/>
                </a:cubicBezTo>
                <a:cubicBezTo>
                  <a:pt x="11746" y="1784"/>
                  <a:pt x="11626" y="1697"/>
                  <a:pt x="11505" y="1697"/>
                </a:cubicBezTo>
                <a:cubicBezTo>
                  <a:pt x="11461" y="1697"/>
                  <a:pt x="11416" y="1708"/>
                  <a:pt x="11374" y="1734"/>
                </a:cubicBezTo>
                <a:cubicBezTo>
                  <a:pt x="11122" y="1797"/>
                  <a:pt x="10933" y="1891"/>
                  <a:pt x="10712" y="1923"/>
                </a:cubicBezTo>
                <a:cubicBezTo>
                  <a:pt x="10555" y="1576"/>
                  <a:pt x="10208" y="1324"/>
                  <a:pt x="9767" y="1324"/>
                </a:cubicBezTo>
                <a:cubicBezTo>
                  <a:pt x="9326" y="1324"/>
                  <a:pt x="8980" y="1576"/>
                  <a:pt x="8822" y="1954"/>
                </a:cubicBezTo>
                <a:cubicBezTo>
                  <a:pt x="8224" y="1828"/>
                  <a:pt x="7908" y="1639"/>
                  <a:pt x="6963" y="1167"/>
                </a:cubicBezTo>
                <a:lnTo>
                  <a:pt x="6963" y="1009"/>
                </a:lnTo>
                <a:cubicBezTo>
                  <a:pt x="6963" y="411"/>
                  <a:pt x="6491" y="1"/>
                  <a:pt x="5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345" name="Google Shape;2345;p75"/>
          <p:cNvGrpSpPr/>
          <p:nvPr/>
        </p:nvGrpSpPr>
        <p:grpSpPr>
          <a:xfrm>
            <a:off x="4395885" y="1954125"/>
            <a:ext cx="352230" cy="348542"/>
            <a:chOff x="1049375" y="2318350"/>
            <a:chExt cx="298525" cy="295400"/>
          </a:xfrm>
        </p:grpSpPr>
        <p:sp>
          <p:nvSpPr>
            <p:cNvPr id="2346" name="Google Shape;2346;p75"/>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7" name="Google Shape;2347;p75"/>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8" name="Google Shape;2348;p75"/>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9" name="Google Shape;2349;p75"/>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2350" name="Google Shape;2350;p75"/>
          <p:cNvGrpSpPr/>
          <p:nvPr/>
        </p:nvGrpSpPr>
        <p:grpSpPr>
          <a:xfrm>
            <a:off x="733500" y="2450236"/>
            <a:ext cx="7690500" cy="518450"/>
            <a:chOff x="733500" y="2450236"/>
            <a:chExt cx="7690500" cy="518450"/>
          </a:xfrm>
        </p:grpSpPr>
        <p:grpSp>
          <p:nvGrpSpPr>
            <p:cNvPr id="2351" name="Google Shape;2351;p75"/>
            <p:cNvGrpSpPr/>
            <p:nvPr/>
          </p:nvGrpSpPr>
          <p:grpSpPr>
            <a:xfrm>
              <a:off x="733500" y="2714575"/>
              <a:ext cx="7690500" cy="1125"/>
              <a:chOff x="733500" y="2714575"/>
              <a:chExt cx="7690500" cy="1125"/>
            </a:xfrm>
          </p:grpSpPr>
          <p:cxnSp>
            <p:nvCxnSpPr>
              <p:cNvPr id="2352" name="Google Shape;2352;p75"/>
              <p:cNvCxnSpPr/>
              <p:nvPr/>
            </p:nvCxnSpPr>
            <p:spPr>
              <a:xfrm>
                <a:off x="2312650" y="2715700"/>
                <a:ext cx="4529400" cy="0"/>
              </a:xfrm>
              <a:prstGeom prst="straightConnector1">
                <a:avLst/>
              </a:prstGeom>
              <a:noFill/>
              <a:ln w="19050" cap="flat" cmpd="sng">
                <a:solidFill>
                  <a:schemeClr val="accent2"/>
                </a:solidFill>
                <a:prstDash val="solid"/>
                <a:round/>
                <a:headEnd type="oval" w="med" len="med"/>
                <a:tailEnd type="triangle" w="med" len="med"/>
              </a:ln>
            </p:spPr>
          </p:cxnSp>
          <p:cxnSp>
            <p:nvCxnSpPr>
              <p:cNvPr id="2353" name="Google Shape;2353;p75"/>
              <p:cNvCxnSpPr/>
              <p:nvPr/>
            </p:nvCxnSpPr>
            <p:spPr>
              <a:xfrm>
                <a:off x="733500" y="2714575"/>
                <a:ext cx="1598400" cy="0"/>
              </a:xfrm>
              <a:prstGeom prst="straightConnector1">
                <a:avLst/>
              </a:prstGeom>
              <a:noFill/>
              <a:ln w="19050" cap="flat" cmpd="sng">
                <a:solidFill>
                  <a:schemeClr val="accent4"/>
                </a:solidFill>
                <a:prstDash val="solid"/>
                <a:round/>
                <a:headEnd type="oval" w="med" len="med"/>
                <a:tailEnd type="triangle" w="med" len="med"/>
              </a:ln>
            </p:spPr>
          </p:cxnSp>
          <p:cxnSp>
            <p:nvCxnSpPr>
              <p:cNvPr id="2354" name="Google Shape;2354;p75"/>
              <p:cNvCxnSpPr/>
              <p:nvPr/>
            </p:nvCxnSpPr>
            <p:spPr>
              <a:xfrm>
                <a:off x="6825600" y="2714575"/>
                <a:ext cx="1598400" cy="0"/>
              </a:xfrm>
              <a:prstGeom prst="straightConnector1">
                <a:avLst/>
              </a:prstGeom>
              <a:noFill/>
              <a:ln w="19050" cap="flat" cmpd="sng">
                <a:solidFill>
                  <a:schemeClr val="accent3"/>
                </a:solidFill>
                <a:prstDash val="solid"/>
                <a:round/>
                <a:headEnd type="oval" w="med" len="med"/>
                <a:tailEnd type="triangle" w="med" len="med"/>
              </a:ln>
            </p:spPr>
          </p:cxnSp>
        </p:grpSp>
        <p:cxnSp>
          <p:nvCxnSpPr>
            <p:cNvPr id="2355" name="Google Shape;2355;p75"/>
            <p:cNvCxnSpPr>
              <a:cxnSpLocks/>
            </p:cNvCxnSpPr>
            <p:nvPr/>
          </p:nvCxnSpPr>
          <p:spPr>
            <a:xfrm rot="10800000">
              <a:off x="1492050" y="2450236"/>
              <a:ext cx="0" cy="512100"/>
            </a:xfrm>
            <a:prstGeom prst="straightConnector1">
              <a:avLst/>
            </a:prstGeom>
            <a:noFill/>
            <a:ln w="19050" cap="flat" cmpd="sng">
              <a:solidFill>
                <a:schemeClr val="accent4"/>
              </a:solidFill>
              <a:prstDash val="solid"/>
              <a:round/>
              <a:headEnd type="triangle" w="med" len="med"/>
              <a:tailEnd type="none" w="med" len="med"/>
            </a:ln>
          </p:spPr>
        </p:cxnSp>
        <p:cxnSp>
          <p:nvCxnSpPr>
            <p:cNvPr id="2356" name="Google Shape;2356;p75"/>
            <p:cNvCxnSpPr/>
            <p:nvPr/>
          </p:nvCxnSpPr>
          <p:spPr>
            <a:xfrm rot="10800000">
              <a:off x="7668500" y="2456586"/>
              <a:ext cx="0" cy="512100"/>
            </a:xfrm>
            <a:prstGeom prst="straightConnector1">
              <a:avLst/>
            </a:prstGeom>
            <a:noFill/>
            <a:ln w="19050" cap="flat" cmpd="sng">
              <a:solidFill>
                <a:schemeClr val="accent3"/>
              </a:solidFill>
              <a:prstDash val="solid"/>
              <a:round/>
              <a:headEnd type="none" w="med" len="med"/>
              <a:tailEnd type="triangle" w="med" len="med"/>
            </a:ln>
          </p:spPr>
        </p:cxnSp>
        <p:cxnSp>
          <p:nvCxnSpPr>
            <p:cNvPr id="2357" name="Google Shape;2357;p75"/>
            <p:cNvCxnSpPr/>
            <p:nvPr/>
          </p:nvCxnSpPr>
          <p:spPr>
            <a:xfrm rot="10800000">
              <a:off x="3031875" y="2456586"/>
              <a:ext cx="0" cy="512100"/>
            </a:xfrm>
            <a:prstGeom prst="straightConnector1">
              <a:avLst/>
            </a:prstGeom>
            <a:noFill/>
            <a:ln w="19050" cap="flat" cmpd="sng">
              <a:solidFill>
                <a:schemeClr val="accent4"/>
              </a:solidFill>
              <a:prstDash val="solid"/>
              <a:round/>
              <a:headEnd type="triangle" w="med" len="med"/>
              <a:tailEnd type="none" w="med" len="med"/>
            </a:ln>
          </p:spPr>
        </p:cxnSp>
        <p:cxnSp>
          <p:nvCxnSpPr>
            <p:cNvPr id="2358" name="Google Shape;2358;p75"/>
            <p:cNvCxnSpPr/>
            <p:nvPr/>
          </p:nvCxnSpPr>
          <p:spPr>
            <a:xfrm rot="10800000">
              <a:off x="6120600" y="2456586"/>
              <a:ext cx="0" cy="512100"/>
            </a:xfrm>
            <a:prstGeom prst="straightConnector1">
              <a:avLst/>
            </a:prstGeom>
            <a:noFill/>
            <a:ln w="19050" cap="flat" cmpd="sng">
              <a:solidFill>
                <a:schemeClr val="accent3"/>
              </a:solidFill>
              <a:prstDash val="solid"/>
              <a:round/>
              <a:headEnd type="none" w="med" len="med"/>
              <a:tailEnd type="triangle" w="med" len="med"/>
            </a:ln>
          </p:spPr>
        </p:cxnSp>
        <p:sp>
          <p:nvSpPr>
            <p:cNvPr id="2359" name="Google Shape;2359;p75"/>
            <p:cNvSpPr/>
            <p:nvPr/>
          </p:nvSpPr>
          <p:spPr>
            <a:xfrm>
              <a:off x="4498950" y="2644313"/>
              <a:ext cx="146100" cy="1461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3"/>
        <p:cNvGrpSpPr/>
        <p:nvPr/>
      </p:nvGrpSpPr>
      <p:grpSpPr>
        <a:xfrm>
          <a:off x="0" y="0"/>
          <a:ext cx="0" cy="0"/>
          <a:chOff x="0" y="0"/>
          <a:chExt cx="0" cy="0"/>
        </a:xfrm>
      </p:grpSpPr>
      <p:grpSp>
        <p:nvGrpSpPr>
          <p:cNvPr id="2364" name="Google Shape;2364;p76"/>
          <p:cNvGrpSpPr/>
          <p:nvPr/>
        </p:nvGrpSpPr>
        <p:grpSpPr>
          <a:xfrm flipH="1">
            <a:off x="4331194" y="2658436"/>
            <a:ext cx="1257597" cy="1748445"/>
            <a:chOff x="2542470" y="1698811"/>
            <a:chExt cx="1257597" cy="1748445"/>
          </a:xfrm>
        </p:grpSpPr>
        <p:sp>
          <p:nvSpPr>
            <p:cNvPr id="2365" name="Google Shape;2365;p76"/>
            <p:cNvSpPr/>
            <p:nvPr/>
          </p:nvSpPr>
          <p:spPr>
            <a:xfrm>
              <a:off x="2542470" y="1703976"/>
              <a:ext cx="741208" cy="1604770"/>
            </a:xfrm>
            <a:custGeom>
              <a:avLst/>
              <a:gdLst/>
              <a:ahLst/>
              <a:cxnLst/>
              <a:rect l="l" t="t" r="r" b="b"/>
              <a:pathLst>
                <a:path w="23105" h="50024" extrusionOk="0">
                  <a:moveTo>
                    <a:pt x="18870" y="0"/>
                  </a:moveTo>
                  <a:cubicBezTo>
                    <a:pt x="16317" y="2312"/>
                    <a:pt x="14321" y="2816"/>
                    <a:pt x="11873" y="5338"/>
                  </a:cubicBezTo>
                  <a:cubicBezTo>
                    <a:pt x="9551" y="7965"/>
                    <a:pt x="10633" y="8469"/>
                    <a:pt x="8826" y="11275"/>
                  </a:cubicBezTo>
                  <a:cubicBezTo>
                    <a:pt x="7156" y="14163"/>
                    <a:pt x="5779" y="13691"/>
                    <a:pt x="4235" y="16748"/>
                  </a:cubicBezTo>
                  <a:cubicBezTo>
                    <a:pt x="2848" y="19879"/>
                    <a:pt x="4508" y="20299"/>
                    <a:pt x="3625" y="23493"/>
                  </a:cubicBezTo>
                  <a:cubicBezTo>
                    <a:pt x="2900" y="26719"/>
                    <a:pt x="967" y="26404"/>
                    <a:pt x="399" y="29777"/>
                  </a:cubicBezTo>
                  <a:cubicBezTo>
                    <a:pt x="0" y="33181"/>
                    <a:pt x="2196" y="33370"/>
                    <a:pt x="2312" y="36711"/>
                  </a:cubicBezTo>
                  <a:cubicBezTo>
                    <a:pt x="2575" y="40052"/>
                    <a:pt x="147" y="40031"/>
                    <a:pt x="641" y="43488"/>
                  </a:cubicBezTo>
                  <a:cubicBezTo>
                    <a:pt x="1303" y="46924"/>
                    <a:pt x="3930" y="46766"/>
                    <a:pt x="5096" y="50023"/>
                  </a:cubicBezTo>
                  <a:cubicBezTo>
                    <a:pt x="7765" y="47817"/>
                    <a:pt x="9939" y="49298"/>
                    <a:pt x="12272" y="46682"/>
                  </a:cubicBezTo>
                  <a:cubicBezTo>
                    <a:pt x="14457" y="43972"/>
                    <a:pt x="12367" y="42742"/>
                    <a:pt x="14310" y="40010"/>
                  </a:cubicBezTo>
                  <a:cubicBezTo>
                    <a:pt x="16117" y="37205"/>
                    <a:pt x="18093" y="38161"/>
                    <a:pt x="19490" y="35030"/>
                  </a:cubicBezTo>
                  <a:cubicBezTo>
                    <a:pt x="20740" y="31847"/>
                    <a:pt x="18912" y="31121"/>
                    <a:pt x="19942" y="27980"/>
                  </a:cubicBezTo>
                  <a:cubicBezTo>
                    <a:pt x="20814" y="24796"/>
                    <a:pt x="22463" y="25280"/>
                    <a:pt x="22863" y="21886"/>
                  </a:cubicBezTo>
                  <a:cubicBezTo>
                    <a:pt x="23105" y="18461"/>
                    <a:pt x="21686" y="18167"/>
                    <a:pt x="21728" y="14836"/>
                  </a:cubicBezTo>
                  <a:cubicBezTo>
                    <a:pt x="21613" y="11495"/>
                    <a:pt x="22800" y="11611"/>
                    <a:pt x="22148" y="8175"/>
                  </a:cubicBezTo>
                  <a:cubicBezTo>
                    <a:pt x="21329" y="4749"/>
                    <a:pt x="19879" y="3300"/>
                    <a:pt x="18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6"/>
            <p:cNvSpPr/>
            <p:nvPr/>
          </p:nvSpPr>
          <p:spPr>
            <a:xfrm>
              <a:off x="2951323" y="2147219"/>
              <a:ext cx="77537" cy="260554"/>
            </a:xfrm>
            <a:custGeom>
              <a:avLst/>
              <a:gdLst/>
              <a:ahLst/>
              <a:cxnLst/>
              <a:rect l="l" t="t" r="r" b="b"/>
              <a:pathLst>
                <a:path w="2417" h="8122" extrusionOk="0">
                  <a:moveTo>
                    <a:pt x="2207" y="0"/>
                  </a:moveTo>
                  <a:lnTo>
                    <a:pt x="0" y="8006"/>
                  </a:lnTo>
                  <a:lnTo>
                    <a:pt x="84" y="8121"/>
                  </a:lnTo>
                  <a:lnTo>
                    <a:pt x="220" y="8069"/>
                  </a:lnTo>
                  <a:lnTo>
                    <a:pt x="2417" y="52"/>
                  </a:lnTo>
                  <a:lnTo>
                    <a:pt x="2375" y="73"/>
                  </a:lnTo>
                  <a:cubicBezTo>
                    <a:pt x="2354" y="84"/>
                    <a:pt x="2343" y="84"/>
                    <a:pt x="2333" y="84"/>
                  </a:cubicBezTo>
                  <a:cubicBezTo>
                    <a:pt x="2291" y="84"/>
                    <a:pt x="2259" y="63"/>
                    <a:pt x="2238" y="42"/>
                  </a:cubicBezTo>
                  <a:lnTo>
                    <a:pt x="2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6"/>
            <p:cNvSpPr/>
            <p:nvPr/>
          </p:nvSpPr>
          <p:spPr>
            <a:xfrm>
              <a:off x="2878150" y="2412806"/>
              <a:ext cx="77569" cy="260554"/>
            </a:xfrm>
            <a:custGeom>
              <a:avLst/>
              <a:gdLst/>
              <a:ahLst/>
              <a:cxnLst/>
              <a:rect l="l" t="t" r="r" b="b"/>
              <a:pathLst>
                <a:path w="2418" h="8122" extrusionOk="0">
                  <a:moveTo>
                    <a:pt x="2207" y="1"/>
                  </a:moveTo>
                  <a:lnTo>
                    <a:pt x="1" y="8017"/>
                  </a:lnTo>
                  <a:lnTo>
                    <a:pt x="85" y="8122"/>
                  </a:lnTo>
                  <a:lnTo>
                    <a:pt x="211" y="8070"/>
                  </a:lnTo>
                  <a:lnTo>
                    <a:pt x="2417" y="64"/>
                  </a:lnTo>
                  <a:lnTo>
                    <a:pt x="2375" y="85"/>
                  </a:lnTo>
                  <a:lnTo>
                    <a:pt x="2333" y="85"/>
                  </a:lnTo>
                  <a:cubicBezTo>
                    <a:pt x="2291" y="85"/>
                    <a:pt x="2260" y="74"/>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6"/>
            <p:cNvSpPr/>
            <p:nvPr/>
          </p:nvSpPr>
          <p:spPr>
            <a:xfrm>
              <a:off x="3024432" y="1881247"/>
              <a:ext cx="77922" cy="260618"/>
            </a:xfrm>
            <a:custGeom>
              <a:avLst/>
              <a:gdLst/>
              <a:ahLst/>
              <a:cxnLst/>
              <a:rect l="l" t="t" r="r" b="b"/>
              <a:pathLst>
                <a:path w="2429" h="8124" extrusionOk="0">
                  <a:moveTo>
                    <a:pt x="2207" y="1"/>
                  </a:moveTo>
                  <a:lnTo>
                    <a:pt x="1" y="8018"/>
                  </a:lnTo>
                  <a:lnTo>
                    <a:pt x="85" y="8123"/>
                  </a:lnTo>
                  <a:lnTo>
                    <a:pt x="222" y="8070"/>
                  </a:lnTo>
                  <a:lnTo>
                    <a:pt x="2428" y="64"/>
                  </a:lnTo>
                  <a:lnTo>
                    <a:pt x="2375" y="85"/>
                  </a:lnTo>
                  <a:cubicBezTo>
                    <a:pt x="2354" y="85"/>
                    <a:pt x="2344" y="96"/>
                    <a:pt x="2333" y="96"/>
                  </a:cubicBezTo>
                  <a:cubicBezTo>
                    <a:pt x="2291" y="96"/>
                    <a:pt x="2260" y="75"/>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6"/>
            <p:cNvSpPr/>
            <p:nvPr/>
          </p:nvSpPr>
          <p:spPr>
            <a:xfrm>
              <a:off x="3097605" y="1703976"/>
              <a:ext cx="52258" cy="172270"/>
            </a:xfrm>
            <a:custGeom>
              <a:avLst/>
              <a:gdLst/>
              <a:ahLst/>
              <a:cxnLst/>
              <a:rect l="l" t="t" r="r" b="b"/>
              <a:pathLst>
                <a:path w="1629" h="5370" extrusionOk="0">
                  <a:moveTo>
                    <a:pt x="1565" y="0"/>
                  </a:moveTo>
                  <a:cubicBezTo>
                    <a:pt x="1513" y="53"/>
                    <a:pt x="1460" y="95"/>
                    <a:pt x="1408" y="137"/>
                  </a:cubicBezTo>
                  <a:lnTo>
                    <a:pt x="0" y="5254"/>
                  </a:lnTo>
                  <a:lnTo>
                    <a:pt x="84" y="5370"/>
                  </a:lnTo>
                  <a:lnTo>
                    <a:pt x="220" y="5317"/>
                  </a:lnTo>
                  <a:lnTo>
                    <a:pt x="1628" y="200"/>
                  </a:lnTo>
                  <a:cubicBezTo>
                    <a:pt x="1607" y="137"/>
                    <a:pt x="1586" y="74"/>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6"/>
            <p:cNvSpPr/>
            <p:nvPr/>
          </p:nvSpPr>
          <p:spPr>
            <a:xfrm>
              <a:off x="2805040" y="2678393"/>
              <a:ext cx="77537" cy="260939"/>
            </a:xfrm>
            <a:custGeom>
              <a:avLst/>
              <a:gdLst/>
              <a:ahLst/>
              <a:cxnLst/>
              <a:rect l="l" t="t" r="r" b="b"/>
              <a:pathLst>
                <a:path w="2417" h="8134" extrusionOk="0">
                  <a:moveTo>
                    <a:pt x="2207" y="1"/>
                  </a:moveTo>
                  <a:lnTo>
                    <a:pt x="0" y="8017"/>
                  </a:lnTo>
                  <a:lnTo>
                    <a:pt x="84" y="8133"/>
                  </a:lnTo>
                  <a:lnTo>
                    <a:pt x="210" y="8080"/>
                  </a:lnTo>
                  <a:lnTo>
                    <a:pt x="2417" y="64"/>
                  </a:lnTo>
                  <a:lnTo>
                    <a:pt x="2364" y="85"/>
                  </a:lnTo>
                  <a:cubicBezTo>
                    <a:pt x="2354" y="85"/>
                    <a:pt x="2343" y="95"/>
                    <a:pt x="2322" y="95"/>
                  </a:cubicBezTo>
                  <a:cubicBezTo>
                    <a:pt x="2291" y="95"/>
                    <a:pt x="2259" y="74"/>
                    <a:pt x="2238" y="5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6"/>
            <p:cNvSpPr/>
            <p:nvPr/>
          </p:nvSpPr>
          <p:spPr>
            <a:xfrm>
              <a:off x="2563033" y="2619078"/>
              <a:ext cx="242044" cy="325291"/>
            </a:xfrm>
            <a:custGeom>
              <a:avLst/>
              <a:gdLst/>
              <a:ahLst/>
              <a:cxnLst/>
              <a:rect l="l" t="t" r="r" b="b"/>
              <a:pathLst>
                <a:path w="7545" h="10140" extrusionOk="0">
                  <a:moveTo>
                    <a:pt x="84" y="1"/>
                  </a:moveTo>
                  <a:cubicBezTo>
                    <a:pt x="53" y="85"/>
                    <a:pt x="21" y="169"/>
                    <a:pt x="0" y="253"/>
                  </a:cubicBezTo>
                  <a:lnTo>
                    <a:pt x="7470" y="10139"/>
                  </a:lnTo>
                  <a:lnTo>
                    <a:pt x="7544" y="9866"/>
                  </a:lnTo>
                  <a:lnTo>
                    <a:pt x="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6"/>
            <p:cNvSpPr/>
            <p:nvPr/>
          </p:nvSpPr>
          <p:spPr>
            <a:xfrm>
              <a:off x="2809403" y="2787944"/>
              <a:ext cx="370107" cy="158122"/>
            </a:xfrm>
            <a:custGeom>
              <a:avLst/>
              <a:gdLst/>
              <a:ahLst/>
              <a:cxnLst/>
              <a:rect l="l" t="t" r="r" b="b"/>
              <a:pathLst>
                <a:path w="11537" h="4929" extrusionOk="0">
                  <a:moveTo>
                    <a:pt x="11537" y="0"/>
                  </a:moveTo>
                  <a:lnTo>
                    <a:pt x="74" y="4665"/>
                  </a:lnTo>
                  <a:lnTo>
                    <a:pt x="0" y="4928"/>
                  </a:lnTo>
                  <a:lnTo>
                    <a:pt x="11474" y="273"/>
                  </a:lnTo>
                  <a:cubicBezTo>
                    <a:pt x="11495" y="179"/>
                    <a:pt x="11516" y="95"/>
                    <a:pt x="1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6"/>
            <p:cNvSpPr/>
            <p:nvPr/>
          </p:nvSpPr>
          <p:spPr>
            <a:xfrm>
              <a:off x="2667516" y="2391248"/>
              <a:ext cx="210669" cy="287180"/>
            </a:xfrm>
            <a:custGeom>
              <a:avLst/>
              <a:gdLst/>
              <a:ahLst/>
              <a:cxnLst/>
              <a:rect l="l" t="t" r="r" b="b"/>
              <a:pathLst>
                <a:path w="6567" h="8952" extrusionOk="0">
                  <a:moveTo>
                    <a:pt x="1" y="0"/>
                  </a:moveTo>
                  <a:lnTo>
                    <a:pt x="1" y="367"/>
                  </a:lnTo>
                  <a:lnTo>
                    <a:pt x="6494" y="8952"/>
                  </a:lnTo>
                  <a:lnTo>
                    <a:pt x="6567" y="868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6"/>
            <p:cNvSpPr/>
            <p:nvPr/>
          </p:nvSpPr>
          <p:spPr>
            <a:xfrm>
              <a:off x="2882544" y="2540226"/>
              <a:ext cx="326318" cy="140222"/>
            </a:xfrm>
            <a:custGeom>
              <a:avLst/>
              <a:gdLst/>
              <a:ahLst/>
              <a:cxnLst/>
              <a:rect l="l" t="t" r="r" b="b"/>
              <a:pathLst>
                <a:path w="10172" h="4371" extrusionOk="0">
                  <a:moveTo>
                    <a:pt x="10171" y="0"/>
                  </a:moveTo>
                  <a:lnTo>
                    <a:pt x="74" y="4098"/>
                  </a:lnTo>
                  <a:lnTo>
                    <a:pt x="1" y="4371"/>
                  </a:lnTo>
                  <a:lnTo>
                    <a:pt x="9971" y="315"/>
                  </a:lnTo>
                  <a:cubicBezTo>
                    <a:pt x="10045" y="210"/>
                    <a:pt x="10108" y="94"/>
                    <a:pt x="10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6"/>
            <p:cNvSpPr/>
            <p:nvPr/>
          </p:nvSpPr>
          <p:spPr>
            <a:xfrm>
              <a:off x="2875808" y="2669956"/>
              <a:ext cx="9111" cy="11485"/>
            </a:xfrm>
            <a:custGeom>
              <a:avLst/>
              <a:gdLst/>
              <a:ahLst/>
              <a:cxnLst/>
              <a:rect l="l" t="t" r="r" b="b"/>
              <a:pathLst>
                <a:path w="284" h="358" extrusionOk="0">
                  <a:moveTo>
                    <a:pt x="74" y="1"/>
                  </a:moveTo>
                  <a:lnTo>
                    <a:pt x="1" y="264"/>
                  </a:lnTo>
                  <a:lnTo>
                    <a:pt x="32" y="316"/>
                  </a:lnTo>
                  <a:cubicBezTo>
                    <a:pt x="53" y="337"/>
                    <a:pt x="85" y="358"/>
                    <a:pt x="116" y="358"/>
                  </a:cubicBezTo>
                  <a:cubicBezTo>
                    <a:pt x="137" y="358"/>
                    <a:pt x="148" y="348"/>
                    <a:pt x="158" y="348"/>
                  </a:cubicBezTo>
                  <a:lnTo>
                    <a:pt x="211" y="327"/>
                  </a:lnTo>
                  <a:lnTo>
                    <a:pt x="284" y="54"/>
                  </a:lnTo>
                  <a:lnTo>
                    <a:pt x="284" y="54"/>
                  </a:lnTo>
                  <a:lnTo>
                    <a:pt x="158" y="106"/>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6"/>
            <p:cNvSpPr/>
            <p:nvPr/>
          </p:nvSpPr>
          <p:spPr>
            <a:xfrm>
              <a:off x="2750762" y="2146545"/>
              <a:ext cx="200596" cy="266296"/>
            </a:xfrm>
            <a:custGeom>
              <a:avLst/>
              <a:gdLst/>
              <a:ahLst/>
              <a:cxnLst/>
              <a:rect l="l" t="t" r="r" b="b"/>
              <a:pathLst>
                <a:path w="6253" h="8301" extrusionOk="0">
                  <a:moveTo>
                    <a:pt x="179" y="0"/>
                  </a:moveTo>
                  <a:cubicBezTo>
                    <a:pt x="116" y="42"/>
                    <a:pt x="63" y="94"/>
                    <a:pt x="0" y="136"/>
                  </a:cubicBezTo>
                  <a:lnTo>
                    <a:pt x="6178" y="8301"/>
                  </a:lnTo>
                  <a:lnTo>
                    <a:pt x="6252" y="8027"/>
                  </a:lnTo>
                  <a:lnTo>
                    <a:pt x="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6"/>
            <p:cNvSpPr/>
            <p:nvPr/>
          </p:nvSpPr>
          <p:spPr>
            <a:xfrm>
              <a:off x="2955686" y="2284391"/>
              <a:ext cx="304407" cy="130469"/>
            </a:xfrm>
            <a:custGeom>
              <a:avLst/>
              <a:gdLst/>
              <a:ahLst/>
              <a:cxnLst/>
              <a:rect l="l" t="t" r="r" b="b"/>
              <a:pathLst>
                <a:path w="9489" h="4067" extrusionOk="0">
                  <a:moveTo>
                    <a:pt x="9414" y="0"/>
                  </a:moveTo>
                  <a:lnTo>
                    <a:pt x="84" y="3793"/>
                  </a:lnTo>
                  <a:lnTo>
                    <a:pt x="0" y="4067"/>
                  </a:lnTo>
                  <a:lnTo>
                    <a:pt x="9488" y="210"/>
                  </a:lnTo>
                  <a:cubicBezTo>
                    <a:pt x="9456" y="137"/>
                    <a:pt x="9435" y="74"/>
                    <a:pt x="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6"/>
            <p:cNvSpPr/>
            <p:nvPr/>
          </p:nvSpPr>
          <p:spPr>
            <a:xfrm>
              <a:off x="2948949" y="2404048"/>
              <a:ext cx="9464" cy="11485"/>
            </a:xfrm>
            <a:custGeom>
              <a:avLst/>
              <a:gdLst/>
              <a:ahLst/>
              <a:cxnLst/>
              <a:rect l="l" t="t" r="r" b="b"/>
              <a:pathLst>
                <a:path w="295" h="358" extrusionOk="0">
                  <a:moveTo>
                    <a:pt x="74" y="0"/>
                  </a:moveTo>
                  <a:lnTo>
                    <a:pt x="0" y="274"/>
                  </a:lnTo>
                  <a:lnTo>
                    <a:pt x="32" y="316"/>
                  </a:lnTo>
                  <a:cubicBezTo>
                    <a:pt x="53" y="347"/>
                    <a:pt x="84" y="358"/>
                    <a:pt x="126" y="358"/>
                  </a:cubicBezTo>
                  <a:lnTo>
                    <a:pt x="168" y="358"/>
                  </a:lnTo>
                  <a:lnTo>
                    <a:pt x="210" y="337"/>
                  </a:lnTo>
                  <a:lnTo>
                    <a:pt x="294" y="63"/>
                  </a:lnTo>
                  <a:lnTo>
                    <a:pt x="294" y="63"/>
                  </a:lnTo>
                  <a:lnTo>
                    <a:pt x="158" y="11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6"/>
            <p:cNvSpPr/>
            <p:nvPr/>
          </p:nvSpPr>
          <p:spPr>
            <a:xfrm>
              <a:off x="2874108" y="1943642"/>
              <a:ext cx="150359" cy="203612"/>
            </a:xfrm>
            <a:custGeom>
              <a:avLst/>
              <a:gdLst/>
              <a:ahLst/>
              <a:cxnLst/>
              <a:rect l="l" t="t" r="r" b="b"/>
              <a:pathLst>
                <a:path w="4687" h="6347" extrusionOk="0">
                  <a:moveTo>
                    <a:pt x="96" y="0"/>
                  </a:moveTo>
                  <a:cubicBezTo>
                    <a:pt x="64" y="84"/>
                    <a:pt x="33" y="157"/>
                    <a:pt x="1" y="241"/>
                  </a:cubicBezTo>
                  <a:lnTo>
                    <a:pt x="4614" y="6346"/>
                  </a:lnTo>
                  <a:lnTo>
                    <a:pt x="4687" y="607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6"/>
            <p:cNvSpPr/>
            <p:nvPr/>
          </p:nvSpPr>
          <p:spPr>
            <a:xfrm>
              <a:off x="3028827" y="2048446"/>
              <a:ext cx="228891" cy="100475"/>
            </a:xfrm>
            <a:custGeom>
              <a:avLst/>
              <a:gdLst/>
              <a:ahLst/>
              <a:cxnLst/>
              <a:rect l="l" t="t" r="r" b="b"/>
              <a:pathLst>
                <a:path w="7135" h="3132" extrusionOk="0">
                  <a:moveTo>
                    <a:pt x="7134" y="0"/>
                  </a:moveTo>
                  <a:lnTo>
                    <a:pt x="85" y="2858"/>
                  </a:lnTo>
                  <a:lnTo>
                    <a:pt x="1" y="3131"/>
                  </a:lnTo>
                  <a:lnTo>
                    <a:pt x="7092" y="252"/>
                  </a:lnTo>
                  <a:cubicBezTo>
                    <a:pt x="7113" y="168"/>
                    <a:pt x="7124" y="84"/>
                    <a:pt x="7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6"/>
            <p:cNvSpPr/>
            <p:nvPr/>
          </p:nvSpPr>
          <p:spPr>
            <a:xfrm>
              <a:off x="3022090" y="2138461"/>
              <a:ext cx="9464" cy="11485"/>
            </a:xfrm>
            <a:custGeom>
              <a:avLst/>
              <a:gdLst/>
              <a:ahLst/>
              <a:cxnLst/>
              <a:rect l="l" t="t" r="r" b="b"/>
              <a:pathLst>
                <a:path w="295" h="358" extrusionOk="0">
                  <a:moveTo>
                    <a:pt x="74" y="0"/>
                  </a:moveTo>
                  <a:lnTo>
                    <a:pt x="1" y="273"/>
                  </a:lnTo>
                  <a:lnTo>
                    <a:pt x="32" y="315"/>
                  </a:lnTo>
                  <a:cubicBezTo>
                    <a:pt x="53" y="336"/>
                    <a:pt x="85" y="357"/>
                    <a:pt x="127" y="357"/>
                  </a:cubicBezTo>
                  <a:cubicBezTo>
                    <a:pt x="137" y="357"/>
                    <a:pt x="148" y="357"/>
                    <a:pt x="169" y="346"/>
                  </a:cubicBezTo>
                  <a:lnTo>
                    <a:pt x="211" y="325"/>
                  </a:lnTo>
                  <a:lnTo>
                    <a:pt x="295" y="52"/>
                  </a:lnTo>
                  <a:lnTo>
                    <a:pt x="158" y="10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6"/>
            <p:cNvSpPr/>
            <p:nvPr/>
          </p:nvSpPr>
          <p:spPr>
            <a:xfrm>
              <a:off x="3102321" y="1834411"/>
              <a:ext cx="103843" cy="48890"/>
            </a:xfrm>
            <a:custGeom>
              <a:avLst/>
              <a:gdLst/>
              <a:ahLst/>
              <a:cxnLst/>
              <a:rect l="l" t="t" r="r" b="b"/>
              <a:pathLst>
                <a:path w="3237" h="1524" extrusionOk="0">
                  <a:moveTo>
                    <a:pt x="3141" y="1"/>
                  </a:moveTo>
                  <a:lnTo>
                    <a:pt x="73" y="1251"/>
                  </a:lnTo>
                  <a:lnTo>
                    <a:pt x="0" y="1524"/>
                  </a:lnTo>
                  <a:lnTo>
                    <a:pt x="3236" y="200"/>
                  </a:lnTo>
                  <a:cubicBezTo>
                    <a:pt x="3204" y="137"/>
                    <a:pt x="3173" y="74"/>
                    <a:pt x="3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6"/>
            <p:cNvSpPr/>
            <p:nvPr/>
          </p:nvSpPr>
          <p:spPr>
            <a:xfrm>
              <a:off x="3027480" y="1787896"/>
              <a:ext cx="70159" cy="93385"/>
            </a:xfrm>
            <a:custGeom>
              <a:avLst/>
              <a:gdLst/>
              <a:ahLst/>
              <a:cxnLst/>
              <a:rect l="l" t="t" r="r" b="b"/>
              <a:pathLst>
                <a:path w="2187" h="2911" extrusionOk="0">
                  <a:moveTo>
                    <a:pt x="190" y="1"/>
                  </a:moveTo>
                  <a:cubicBezTo>
                    <a:pt x="127" y="32"/>
                    <a:pt x="64" y="74"/>
                    <a:pt x="1" y="116"/>
                  </a:cubicBezTo>
                  <a:lnTo>
                    <a:pt x="2112" y="2911"/>
                  </a:lnTo>
                  <a:lnTo>
                    <a:pt x="2186" y="2638"/>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6"/>
            <p:cNvSpPr/>
            <p:nvPr/>
          </p:nvSpPr>
          <p:spPr>
            <a:xfrm>
              <a:off x="3095231" y="1872490"/>
              <a:ext cx="9464" cy="11838"/>
            </a:xfrm>
            <a:custGeom>
              <a:avLst/>
              <a:gdLst/>
              <a:ahLst/>
              <a:cxnLst/>
              <a:rect l="l" t="t" r="r" b="b"/>
              <a:pathLst>
                <a:path w="295" h="369" extrusionOk="0">
                  <a:moveTo>
                    <a:pt x="74" y="1"/>
                  </a:moveTo>
                  <a:lnTo>
                    <a:pt x="0" y="274"/>
                  </a:lnTo>
                  <a:lnTo>
                    <a:pt x="32" y="316"/>
                  </a:lnTo>
                  <a:cubicBezTo>
                    <a:pt x="53" y="348"/>
                    <a:pt x="84" y="369"/>
                    <a:pt x="126" y="369"/>
                  </a:cubicBezTo>
                  <a:cubicBezTo>
                    <a:pt x="137" y="369"/>
                    <a:pt x="147" y="358"/>
                    <a:pt x="168" y="358"/>
                  </a:cubicBezTo>
                  <a:lnTo>
                    <a:pt x="221" y="337"/>
                  </a:lnTo>
                  <a:lnTo>
                    <a:pt x="294" y="64"/>
                  </a:lnTo>
                  <a:lnTo>
                    <a:pt x="158" y="117"/>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6"/>
            <p:cNvSpPr/>
            <p:nvPr/>
          </p:nvSpPr>
          <p:spPr>
            <a:xfrm>
              <a:off x="2543143" y="1698811"/>
              <a:ext cx="742203" cy="1615324"/>
            </a:xfrm>
            <a:custGeom>
              <a:avLst/>
              <a:gdLst/>
              <a:ahLst/>
              <a:cxnLst/>
              <a:rect l="l" t="t" r="r" b="b"/>
              <a:pathLst>
                <a:path w="23136" h="50353" extrusionOk="0">
                  <a:moveTo>
                    <a:pt x="18765" y="467"/>
                  </a:moveTo>
                  <a:cubicBezTo>
                    <a:pt x="19217" y="1853"/>
                    <a:pt x="19743" y="2925"/>
                    <a:pt x="20257" y="3965"/>
                  </a:cubicBezTo>
                  <a:cubicBezTo>
                    <a:pt x="20908" y="5279"/>
                    <a:pt x="21518" y="6528"/>
                    <a:pt x="21959" y="8368"/>
                  </a:cubicBezTo>
                  <a:cubicBezTo>
                    <a:pt x="22316" y="10238"/>
                    <a:pt x="22117" y="11025"/>
                    <a:pt x="21886" y="11940"/>
                  </a:cubicBezTo>
                  <a:cubicBezTo>
                    <a:pt x="21697" y="12664"/>
                    <a:pt x="21487" y="13495"/>
                    <a:pt x="21539" y="14987"/>
                  </a:cubicBezTo>
                  <a:cubicBezTo>
                    <a:pt x="21518" y="16615"/>
                    <a:pt x="21844" y="17529"/>
                    <a:pt x="22148" y="18412"/>
                  </a:cubicBezTo>
                  <a:cubicBezTo>
                    <a:pt x="22484" y="19379"/>
                    <a:pt x="22800" y="20282"/>
                    <a:pt x="22674" y="22026"/>
                  </a:cubicBezTo>
                  <a:cubicBezTo>
                    <a:pt x="22463" y="23813"/>
                    <a:pt x="21917" y="24464"/>
                    <a:pt x="21298" y="25231"/>
                  </a:cubicBezTo>
                  <a:cubicBezTo>
                    <a:pt x="20772" y="25872"/>
                    <a:pt x="20173" y="26596"/>
                    <a:pt x="19764" y="28088"/>
                  </a:cubicBezTo>
                  <a:cubicBezTo>
                    <a:pt x="19248" y="29643"/>
                    <a:pt x="19427" y="30631"/>
                    <a:pt x="19596" y="31588"/>
                  </a:cubicBezTo>
                  <a:cubicBezTo>
                    <a:pt x="19774" y="32585"/>
                    <a:pt x="19942" y="33531"/>
                    <a:pt x="19311" y="35128"/>
                  </a:cubicBezTo>
                  <a:cubicBezTo>
                    <a:pt x="18597" y="36746"/>
                    <a:pt x="17714" y="37240"/>
                    <a:pt x="16769" y="37755"/>
                  </a:cubicBezTo>
                  <a:cubicBezTo>
                    <a:pt x="15907" y="38238"/>
                    <a:pt x="15015" y="38732"/>
                    <a:pt x="14153" y="40077"/>
                  </a:cubicBezTo>
                  <a:cubicBezTo>
                    <a:pt x="13176" y="41443"/>
                    <a:pt x="13186" y="42451"/>
                    <a:pt x="13197" y="43428"/>
                  </a:cubicBezTo>
                  <a:cubicBezTo>
                    <a:pt x="13197" y="44437"/>
                    <a:pt x="13207" y="45393"/>
                    <a:pt x="12125" y="46738"/>
                  </a:cubicBezTo>
                  <a:cubicBezTo>
                    <a:pt x="10917" y="48083"/>
                    <a:pt x="9761" y="48314"/>
                    <a:pt x="8532" y="48545"/>
                  </a:cubicBezTo>
                  <a:cubicBezTo>
                    <a:pt x="7471" y="48756"/>
                    <a:pt x="6367" y="48976"/>
                    <a:pt x="5148" y="49911"/>
                  </a:cubicBezTo>
                  <a:cubicBezTo>
                    <a:pt x="4592" y="48482"/>
                    <a:pt x="3751" y="47736"/>
                    <a:pt x="2942" y="47011"/>
                  </a:cubicBezTo>
                  <a:cubicBezTo>
                    <a:pt x="2007" y="46171"/>
                    <a:pt x="1125" y="45382"/>
                    <a:pt x="789" y="43617"/>
                  </a:cubicBezTo>
                  <a:cubicBezTo>
                    <a:pt x="546" y="41905"/>
                    <a:pt x="1041" y="41086"/>
                    <a:pt x="1555" y="40224"/>
                  </a:cubicBezTo>
                  <a:cubicBezTo>
                    <a:pt x="2070" y="39394"/>
                    <a:pt x="2585" y="38532"/>
                    <a:pt x="2449" y="36862"/>
                  </a:cubicBezTo>
                  <a:cubicBezTo>
                    <a:pt x="2396" y="35265"/>
                    <a:pt x="1881" y="34382"/>
                    <a:pt x="1387" y="33521"/>
                  </a:cubicBezTo>
                  <a:cubicBezTo>
                    <a:pt x="852" y="32596"/>
                    <a:pt x="347" y="31714"/>
                    <a:pt x="546" y="29969"/>
                  </a:cubicBezTo>
                  <a:cubicBezTo>
                    <a:pt x="831" y="28267"/>
                    <a:pt x="1461" y="27542"/>
                    <a:pt x="2122" y="26775"/>
                  </a:cubicBezTo>
                  <a:cubicBezTo>
                    <a:pt x="2753" y="26040"/>
                    <a:pt x="3415" y="25283"/>
                    <a:pt x="3772" y="23697"/>
                  </a:cubicBezTo>
                  <a:cubicBezTo>
                    <a:pt x="4182" y="22194"/>
                    <a:pt x="4046" y="21270"/>
                    <a:pt x="3920" y="20450"/>
                  </a:cubicBezTo>
                  <a:cubicBezTo>
                    <a:pt x="3772" y="19473"/>
                    <a:pt x="3635" y="18622"/>
                    <a:pt x="4371" y="16993"/>
                  </a:cubicBezTo>
                  <a:cubicBezTo>
                    <a:pt x="5159" y="15417"/>
                    <a:pt x="5895" y="14808"/>
                    <a:pt x="6672" y="14156"/>
                  </a:cubicBezTo>
                  <a:cubicBezTo>
                    <a:pt x="7387" y="13547"/>
                    <a:pt x="8132" y="12928"/>
                    <a:pt x="8942" y="11530"/>
                  </a:cubicBezTo>
                  <a:cubicBezTo>
                    <a:pt x="9750" y="10269"/>
                    <a:pt x="10003" y="9449"/>
                    <a:pt x="10213" y="8725"/>
                  </a:cubicBezTo>
                  <a:cubicBezTo>
                    <a:pt x="10476" y="7821"/>
                    <a:pt x="10707" y="7044"/>
                    <a:pt x="11968" y="5625"/>
                  </a:cubicBezTo>
                  <a:cubicBezTo>
                    <a:pt x="13292" y="4259"/>
                    <a:pt x="14457" y="3503"/>
                    <a:pt x="15697" y="2704"/>
                  </a:cubicBezTo>
                  <a:cubicBezTo>
                    <a:pt x="16664" y="2074"/>
                    <a:pt x="17662" y="1433"/>
                    <a:pt x="18765" y="467"/>
                  </a:cubicBezTo>
                  <a:close/>
                  <a:moveTo>
                    <a:pt x="18853" y="0"/>
                  </a:moveTo>
                  <a:cubicBezTo>
                    <a:pt x="18810" y="0"/>
                    <a:pt x="18766" y="14"/>
                    <a:pt x="18734" y="46"/>
                  </a:cubicBezTo>
                  <a:cubicBezTo>
                    <a:pt x="17578" y="1086"/>
                    <a:pt x="16528" y="1769"/>
                    <a:pt x="15519" y="2421"/>
                  </a:cubicBezTo>
                  <a:cubicBezTo>
                    <a:pt x="14258" y="3240"/>
                    <a:pt x="13081" y="4007"/>
                    <a:pt x="11726" y="5394"/>
                  </a:cubicBezTo>
                  <a:cubicBezTo>
                    <a:pt x="10413" y="6876"/>
                    <a:pt x="10171" y="7695"/>
                    <a:pt x="9887" y="8630"/>
                  </a:cubicBezTo>
                  <a:cubicBezTo>
                    <a:pt x="9677" y="9365"/>
                    <a:pt x="9446" y="10122"/>
                    <a:pt x="8658" y="11352"/>
                  </a:cubicBezTo>
                  <a:cubicBezTo>
                    <a:pt x="7870" y="12706"/>
                    <a:pt x="7156" y="13316"/>
                    <a:pt x="6451" y="13894"/>
                  </a:cubicBezTo>
                  <a:cubicBezTo>
                    <a:pt x="5685" y="14546"/>
                    <a:pt x="4886" y="15207"/>
                    <a:pt x="4067" y="16846"/>
                  </a:cubicBezTo>
                  <a:cubicBezTo>
                    <a:pt x="3289" y="18580"/>
                    <a:pt x="3436" y="19515"/>
                    <a:pt x="3583" y="20502"/>
                  </a:cubicBezTo>
                  <a:cubicBezTo>
                    <a:pt x="3709" y="21322"/>
                    <a:pt x="3835" y="22173"/>
                    <a:pt x="3446" y="23612"/>
                  </a:cubicBezTo>
                  <a:cubicBezTo>
                    <a:pt x="3100" y="25125"/>
                    <a:pt x="2480" y="25851"/>
                    <a:pt x="1870" y="26554"/>
                  </a:cubicBezTo>
                  <a:cubicBezTo>
                    <a:pt x="1209" y="27322"/>
                    <a:pt x="515" y="28120"/>
                    <a:pt x="221" y="29917"/>
                  </a:cubicBezTo>
                  <a:cubicBezTo>
                    <a:pt x="0" y="31787"/>
                    <a:pt x="536" y="32711"/>
                    <a:pt x="1093" y="33689"/>
                  </a:cubicBezTo>
                  <a:cubicBezTo>
                    <a:pt x="1576" y="34508"/>
                    <a:pt x="2070" y="35359"/>
                    <a:pt x="2122" y="36883"/>
                  </a:cubicBezTo>
                  <a:cubicBezTo>
                    <a:pt x="2249" y="38448"/>
                    <a:pt x="1776" y="39225"/>
                    <a:pt x="1272" y="40056"/>
                  </a:cubicBezTo>
                  <a:cubicBezTo>
                    <a:pt x="747" y="40928"/>
                    <a:pt x="200" y="41831"/>
                    <a:pt x="462" y="43680"/>
                  </a:cubicBezTo>
                  <a:cubicBezTo>
                    <a:pt x="820" y="45561"/>
                    <a:pt x="1744" y="46381"/>
                    <a:pt x="2722" y="47264"/>
                  </a:cubicBezTo>
                  <a:cubicBezTo>
                    <a:pt x="3541" y="47988"/>
                    <a:pt x="4392" y="48756"/>
                    <a:pt x="4917" y="50237"/>
                  </a:cubicBezTo>
                  <a:cubicBezTo>
                    <a:pt x="4938" y="50290"/>
                    <a:pt x="4980" y="50332"/>
                    <a:pt x="5033" y="50342"/>
                  </a:cubicBezTo>
                  <a:cubicBezTo>
                    <a:pt x="5043" y="50353"/>
                    <a:pt x="5064" y="50353"/>
                    <a:pt x="5075" y="50353"/>
                  </a:cubicBezTo>
                  <a:cubicBezTo>
                    <a:pt x="5117" y="50353"/>
                    <a:pt x="5148" y="50342"/>
                    <a:pt x="5180" y="50311"/>
                  </a:cubicBezTo>
                  <a:cubicBezTo>
                    <a:pt x="6399" y="49312"/>
                    <a:pt x="7523" y="49092"/>
                    <a:pt x="8606" y="48882"/>
                  </a:cubicBezTo>
                  <a:cubicBezTo>
                    <a:pt x="9887" y="48629"/>
                    <a:pt x="11095" y="48387"/>
                    <a:pt x="12377" y="46948"/>
                  </a:cubicBezTo>
                  <a:cubicBezTo>
                    <a:pt x="13544" y="45509"/>
                    <a:pt x="13533" y="44448"/>
                    <a:pt x="13533" y="43428"/>
                  </a:cubicBezTo>
                  <a:cubicBezTo>
                    <a:pt x="13523" y="42462"/>
                    <a:pt x="13512" y="41548"/>
                    <a:pt x="14426" y="40266"/>
                  </a:cubicBezTo>
                  <a:cubicBezTo>
                    <a:pt x="15246" y="38984"/>
                    <a:pt x="16107" y="38511"/>
                    <a:pt x="16937" y="38049"/>
                  </a:cubicBezTo>
                  <a:cubicBezTo>
                    <a:pt x="17925" y="37502"/>
                    <a:pt x="18860" y="36977"/>
                    <a:pt x="19627" y="35254"/>
                  </a:cubicBezTo>
                  <a:cubicBezTo>
                    <a:pt x="20289" y="33563"/>
                    <a:pt x="20100" y="32533"/>
                    <a:pt x="19921" y="31524"/>
                  </a:cubicBezTo>
                  <a:cubicBezTo>
                    <a:pt x="19764" y="30610"/>
                    <a:pt x="19596" y="29675"/>
                    <a:pt x="20079" y="28183"/>
                  </a:cubicBezTo>
                  <a:cubicBezTo>
                    <a:pt x="20478" y="26754"/>
                    <a:pt x="21024" y="26092"/>
                    <a:pt x="21550" y="25441"/>
                  </a:cubicBezTo>
                  <a:cubicBezTo>
                    <a:pt x="22190" y="24674"/>
                    <a:pt x="22790" y="23949"/>
                    <a:pt x="23010" y="22057"/>
                  </a:cubicBezTo>
                  <a:cubicBezTo>
                    <a:pt x="23136" y="20229"/>
                    <a:pt x="22800" y="19253"/>
                    <a:pt x="22463" y="18307"/>
                  </a:cubicBezTo>
                  <a:cubicBezTo>
                    <a:pt x="22169" y="17445"/>
                    <a:pt x="21854" y="16552"/>
                    <a:pt x="21875" y="14987"/>
                  </a:cubicBezTo>
                  <a:cubicBezTo>
                    <a:pt x="21823" y="13537"/>
                    <a:pt x="22022" y="12759"/>
                    <a:pt x="22211" y="12024"/>
                  </a:cubicBezTo>
                  <a:cubicBezTo>
                    <a:pt x="22453" y="11067"/>
                    <a:pt x="22664" y="10248"/>
                    <a:pt x="22285" y="8294"/>
                  </a:cubicBezTo>
                  <a:cubicBezTo>
                    <a:pt x="21844" y="6413"/>
                    <a:pt x="21214" y="5153"/>
                    <a:pt x="20551" y="3808"/>
                  </a:cubicBezTo>
                  <a:cubicBezTo>
                    <a:pt x="20016" y="2725"/>
                    <a:pt x="19459" y="1601"/>
                    <a:pt x="19007" y="119"/>
                  </a:cubicBezTo>
                  <a:cubicBezTo>
                    <a:pt x="18986" y="56"/>
                    <a:pt x="18944" y="14"/>
                    <a:pt x="18891" y="4"/>
                  </a:cubicBezTo>
                  <a:cubicBezTo>
                    <a:pt x="18879" y="2"/>
                    <a:pt x="18866" y="0"/>
                    <a:pt x="18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6"/>
            <p:cNvSpPr/>
            <p:nvPr/>
          </p:nvSpPr>
          <p:spPr>
            <a:xfrm>
              <a:off x="2734915" y="2577278"/>
              <a:ext cx="1059410" cy="864748"/>
            </a:xfrm>
            <a:custGeom>
              <a:avLst/>
              <a:gdLst/>
              <a:ahLst/>
              <a:cxnLst/>
              <a:rect l="l" t="t" r="r" b="b"/>
              <a:pathLst>
                <a:path w="33024" h="26956" extrusionOk="0">
                  <a:moveTo>
                    <a:pt x="28316" y="0"/>
                  </a:moveTo>
                  <a:cubicBezTo>
                    <a:pt x="27636" y="0"/>
                    <a:pt x="26910" y="45"/>
                    <a:pt x="26068" y="190"/>
                  </a:cubicBezTo>
                  <a:cubicBezTo>
                    <a:pt x="23368" y="788"/>
                    <a:pt x="23819" y="1619"/>
                    <a:pt x="21361" y="2575"/>
                  </a:cubicBezTo>
                  <a:cubicBezTo>
                    <a:pt x="18955" y="3646"/>
                    <a:pt x="18293" y="2712"/>
                    <a:pt x="15887" y="3951"/>
                  </a:cubicBezTo>
                  <a:cubicBezTo>
                    <a:pt x="13544" y="5306"/>
                    <a:pt x="14405" y="6347"/>
                    <a:pt x="12367" y="7986"/>
                  </a:cubicBezTo>
                  <a:cubicBezTo>
                    <a:pt x="10402" y="9709"/>
                    <a:pt x="9310" y="8605"/>
                    <a:pt x="7387" y="10508"/>
                  </a:cubicBezTo>
                  <a:cubicBezTo>
                    <a:pt x="5548" y="12504"/>
                    <a:pt x="6861" y="13639"/>
                    <a:pt x="5390" y="15834"/>
                  </a:cubicBezTo>
                  <a:cubicBezTo>
                    <a:pt x="4014" y="18093"/>
                    <a:pt x="2459" y="16959"/>
                    <a:pt x="1178" y="19396"/>
                  </a:cubicBezTo>
                  <a:cubicBezTo>
                    <a:pt x="1" y="21907"/>
                    <a:pt x="1755" y="23021"/>
                    <a:pt x="988" y="25647"/>
                  </a:cubicBezTo>
                  <a:cubicBezTo>
                    <a:pt x="1102" y="25640"/>
                    <a:pt x="1212" y="25637"/>
                    <a:pt x="1318" y="25637"/>
                  </a:cubicBezTo>
                  <a:cubicBezTo>
                    <a:pt x="3444" y="25637"/>
                    <a:pt x="4297" y="26956"/>
                    <a:pt x="6159" y="26956"/>
                  </a:cubicBezTo>
                  <a:cubicBezTo>
                    <a:pt x="6456" y="26956"/>
                    <a:pt x="6778" y="26923"/>
                    <a:pt x="7134" y="26845"/>
                  </a:cubicBezTo>
                  <a:cubicBezTo>
                    <a:pt x="9793" y="26121"/>
                    <a:pt x="9026" y="24366"/>
                    <a:pt x="11537" y="23515"/>
                  </a:cubicBezTo>
                  <a:cubicBezTo>
                    <a:pt x="12206" y="23255"/>
                    <a:pt x="12753" y="23179"/>
                    <a:pt x="13243" y="23179"/>
                  </a:cubicBezTo>
                  <a:cubicBezTo>
                    <a:pt x="13931" y="23179"/>
                    <a:pt x="14507" y="23329"/>
                    <a:pt x="15146" y="23329"/>
                  </a:cubicBezTo>
                  <a:cubicBezTo>
                    <a:pt x="15724" y="23329"/>
                    <a:pt x="16355" y="23206"/>
                    <a:pt x="17169" y="22737"/>
                  </a:cubicBezTo>
                  <a:cubicBezTo>
                    <a:pt x="19438" y="21277"/>
                    <a:pt x="18608" y="19964"/>
                    <a:pt x="20730" y="18430"/>
                  </a:cubicBezTo>
                  <a:cubicBezTo>
                    <a:pt x="22768" y="16801"/>
                    <a:pt x="23588" y="17872"/>
                    <a:pt x="25427" y="15876"/>
                  </a:cubicBezTo>
                  <a:cubicBezTo>
                    <a:pt x="27171" y="13807"/>
                    <a:pt x="26404" y="12955"/>
                    <a:pt x="27970" y="10844"/>
                  </a:cubicBezTo>
                  <a:cubicBezTo>
                    <a:pt x="29451" y="8647"/>
                    <a:pt x="30155" y="9278"/>
                    <a:pt x="31332" y="6767"/>
                  </a:cubicBezTo>
                  <a:cubicBezTo>
                    <a:pt x="32404" y="4204"/>
                    <a:pt x="32140" y="2596"/>
                    <a:pt x="33023" y="22"/>
                  </a:cubicBezTo>
                  <a:lnTo>
                    <a:pt x="33023" y="22"/>
                  </a:lnTo>
                  <a:cubicBezTo>
                    <a:pt x="32440" y="85"/>
                    <a:pt x="31912" y="107"/>
                    <a:pt x="31416" y="107"/>
                  </a:cubicBezTo>
                  <a:cubicBezTo>
                    <a:pt x="30319" y="107"/>
                    <a:pt x="29373" y="0"/>
                    <a:pt x="28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6"/>
            <p:cNvSpPr/>
            <p:nvPr/>
          </p:nvSpPr>
          <p:spPr>
            <a:xfrm>
              <a:off x="3344297" y="2802765"/>
              <a:ext cx="167907" cy="136212"/>
            </a:xfrm>
            <a:custGeom>
              <a:avLst/>
              <a:gdLst/>
              <a:ahLst/>
              <a:cxnLst/>
              <a:rect l="l" t="t" r="r" b="b"/>
              <a:pathLst>
                <a:path w="5234" h="4246" extrusionOk="0">
                  <a:moveTo>
                    <a:pt x="5086" y="0"/>
                  </a:moveTo>
                  <a:lnTo>
                    <a:pt x="1" y="4067"/>
                  </a:lnTo>
                  <a:lnTo>
                    <a:pt x="11" y="4214"/>
                  </a:lnTo>
                  <a:lnTo>
                    <a:pt x="148" y="4245"/>
                  </a:lnTo>
                  <a:lnTo>
                    <a:pt x="5233" y="179"/>
                  </a:lnTo>
                  <a:lnTo>
                    <a:pt x="5170" y="169"/>
                  </a:lnTo>
                  <a:cubicBezTo>
                    <a:pt x="5128" y="148"/>
                    <a:pt x="5086" y="105"/>
                    <a:pt x="5086"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6"/>
            <p:cNvSpPr/>
            <p:nvPr/>
          </p:nvSpPr>
          <p:spPr>
            <a:xfrm>
              <a:off x="3174083" y="2938943"/>
              <a:ext cx="167907" cy="136180"/>
            </a:xfrm>
            <a:custGeom>
              <a:avLst/>
              <a:gdLst/>
              <a:ahLst/>
              <a:cxnLst/>
              <a:rect l="l" t="t" r="r" b="b"/>
              <a:pathLst>
                <a:path w="5234" h="4245" extrusionOk="0">
                  <a:moveTo>
                    <a:pt x="5086" y="0"/>
                  </a:moveTo>
                  <a:lnTo>
                    <a:pt x="1" y="4067"/>
                  </a:lnTo>
                  <a:lnTo>
                    <a:pt x="12" y="4214"/>
                  </a:lnTo>
                  <a:lnTo>
                    <a:pt x="148" y="4245"/>
                  </a:lnTo>
                  <a:lnTo>
                    <a:pt x="5233" y="179"/>
                  </a:lnTo>
                  <a:lnTo>
                    <a:pt x="5181" y="168"/>
                  </a:lnTo>
                  <a:cubicBezTo>
                    <a:pt x="5128" y="147"/>
                    <a:pt x="5097" y="105"/>
                    <a:pt x="5097"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6"/>
            <p:cNvSpPr/>
            <p:nvPr/>
          </p:nvSpPr>
          <p:spPr>
            <a:xfrm>
              <a:off x="3514510" y="2666587"/>
              <a:ext cx="167554" cy="136212"/>
            </a:xfrm>
            <a:custGeom>
              <a:avLst/>
              <a:gdLst/>
              <a:ahLst/>
              <a:cxnLst/>
              <a:rect l="l" t="t" r="r" b="b"/>
              <a:pathLst>
                <a:path w="5223" h="4246" extrusionOk="0">
                  <a:moveTo>
                    <a:pt x="5086" y="1"/>
                  </a:moveTo>
                  <a:lnTo>
                    <a:pt x="0" y="4067"/>
                  </a:lnTo>
                  <a:lnTo>
                    <a:pt x="0" y="4214"/>
                  </a:lnTo>
                  <a:lnTo>
                    <a:pt x="137" y="4245"/>
                  </a:lnTo>
                  <a:lnTo>
                    <a:pt x="5223" y="180"/>
                  </a:lnTo>
                  <a:lnTo>
                    <a:pt x="5170" y="169"/>
                  </a:lnTo>
                  <a:cubicBezTo>
                    <a:pt x="5128"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6"/>
            <p:cNvSpPr/>
            <p:nvPr/>
          </p:nvSpPr>
          <p:spPr>
            <a:xfrm>
              <a:off x="3003901" y="3075089"/>
              <a:ext cx="167875" cy="136212"/>
            </a:xfrm>
            <a:custGeom>
              <a:avLst/>
              <a:gdLst/>
              <a:ahLst/>
              <a:cxnLst/>
              <a:rect l="l" t="t" r="r" b="b"/>
              <a:pathLst>
                <a:path w="5233" h="4246" extrusionOk="0">
                  <a:moveTo>
                    <a:pt x="5085" y="1"/>
                  </a:moveTo>
                  <a:lnTo>
                    <a:pt x="0" y="4067"/>
                  </a:lnTo>
                  <a:lnTo>
                    <a:pt x="10" y="4214"/>
                  </a:lnTo>
                  <a:lnTo>
                    <a:pt x="147" y="4246"/>
                  </a:lnTo>
                  <a:lnTo>
                    <a:pt x="5233" y="180"/>
                  </a:lnTo>
                  <a:lnTo>
                    <a:pt x="5180" y="169"/>
                  </a:lnTo>
                  <a:cubicBezTo>
                    <a:pt x="5127" y="148"/>
                    <a:pt x="5096" y="106"/>
                    <a:pt x="5096" y="54"/>
                  </a:cubicBezTo>
                  <a:lnTo>
                    <a:pt x="5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6"/>
            <p:cNvSpPr/>
            <p:nvPr/>
          </p:nvSpPr>
          <p:spPr>
            <a:xfrm>
              <a:off x="2834008" y="3211267"/>
              <a:ext cx="167554" cy="136212"/>
            </a:xfrm>
            <a:custGeom>
              <a:avLst/>
              <a:gdLst/>
              <a:ahLst/>
              <a:cxnLst/>
              <a:rect l="l" t="t" r="r" b="b"/>
              <a:pathLst>
                <a:path w="5223" h="4246" extrusionOk="0">
                  <a:moveTo>
                    <a:pt x="5086" y="1"/>
                  </a:moveTo>
                  <a:lnTo>
                    <a:pt x="1" y="4067"/>
                  </a:lnTo>
                  <a:lnTo>
                    <a:pt x="1" y="4214"/>
                  </a:lnTo>
                  <a:lnTo>
                    <a:pt x="137" y="4245"/>
                  </a:lnTo>
                  <a:lnTo>
                    <a:pt x="5222" y="180"/>
                  </a:lnTo>
                  <a:lnTo>
                    <a:pt x="5170" y="159"/>
                  </a:lnTo>
                  <a:cubicBezTo>
                    <a:pt x="5117"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6"/>
            <p:cNvSpPr/>
            <p:nvPr/>
          </p:nvSpPr>
          <p:spPr>
            <a:xfrm>
              <a:off x="3684724" y="2583341"/>
              <a:ext cx="107885" cy="83280"/>
            </a:xfrm>
            <a:custGeom>
              <a:avLst/>
              <a:gdLst/>
              <a:ahLst/>
              <a:cxnLst/>
              <a:rect l="l" t="t" r="r" b="b"/>
              <a:pathLst>
                <a:path w="3363" h="2596" extrusionOk="0">
                  <a:moveTo>
                    <a:pt x="3363" y="1"/>
                  </a:moveTo>
                  <a:lnTo>
                    <a:pt x="3363" y="1"/>
                  </a:lnTo>
                  <a:cubicBezTo>
                    <a:pt x="3226" y="22"/>
                    <a:pt x="3100" y="32"/>
                    <a:pt x="2985" y="43"/>
                  </a:cubicBezTo>
                  <a:lnTo>
                    <a:pt x="1" y="2417"/>
                  </a:lnTo>
                  <a:lnTo>
                    <a:pt x="1" y="2565"/>
                  </a:lnTo>
                  <a:lnTo>
                    <a:pt x="137" y="2596"/>
                  </a:lnTo>
                  <a:lnTo>
                    <a:pt x="3352" y="32"/>
                  </a:lnTo>
                  <a:cubicBezTo>
                    <a:pt x="3352" y="22"/>
                    <a:pt x="3363" y="11"/>
                    <a:pt x="3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6"/>
            <p:cNvSpPr/>
            <p:nvPr/>
          </p:nvSpPr>
          <p:spPr>
            <a:xfrm>
              <a:off x="2831313" y="3347444"/>
              <a:ext cx="200917" cy="53959"/>
            </a:xfrm>
            <a:custGeom>
              <a:avLst/>
              <a:gdLst/>
              <a:ahLst/>
              <a:cxnLst/>
              <a:rect l="l" t="t" r="r" b="b"/>
              <a:pathLst>
                <a:path w="6263" h="1682" extrusionOk="0">
                  <a:moveTo>
                    <a:pt x="221" y="0"/>
                  </a:moveTo>
                  <a:lnTo>
                    <a:pt x="1" y="179"/>
                  </a:lnTo>
                  <a:lnTo>
                    <a:pt x="6116" y="1681"/>
                  </a:lnTo>
                  <a:cubicBezTo>
                    <a:pt x="6168" y="1618"/>
                    <a:pt x="6210" y="1555"/>
                    <a:pt x="6263" y="1482"/>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6"/>
            <p:cNvSpPr/>
            <p:nvPr/>
          </p:nvSpPr>
          <p:spPr>
            <a:xfrm>
              <a:off x="3001527" y="3211267"/>
              <a:ext cx="313486" cy="81291"/>
            </a:xfrm>
            <a:custGeom>
              <a:avLst/>
              <a:gdLst/>
              <a:ahLst/>
              <a:cxnLst/>
              <a:rect l="l" t="t" r="r" b="b"/>
              <a:pathLst>
                <a:path w="9772" h="2534" extrusionOk="0">
                  <a:moveTo>
                    <a:pt x="221" y="1"/>
                  </a:moveTo>
                  <a:lnTo>
                    <a:pt x="0" y="180"/>
                  </a:lnTo>
                  <a:lnTo>
                    <a:pt x="9582" y="2533"/>
                  </a:lnTo>
                  <a:cubicBezTo>
                    <a:pt x="9656" y="2470"/>
                    <a:pt x="9719" y="2417"/>
                    <a:pt x="9771" y="2354"/>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6"/>
            <p:cNvSpPr/>
            <p:nvPr/>
          </p:nvSpPr>
          <p:spPr>
            <a:xfrm>
              <a:off x="2990749" y="2897143"/>
              <a:ext cx="13185" cy="314159"/>
            </a:xfrm>
            <a:custGeom>
              <a:avLst/>
              <a:gdLst/>
              <a:ahLst/>
              <a:cxnLst/>
              <a:rect l="l" t="t" r="r" b="b"/>
              <a:pathLst>
                <a:path w="411" h="9793" extrusionOk="0">
                  <a:moveTo>
                    <a:pt x="221" y="0"/>
                  </a:moveTo>
                  <a:lnTo>
                    <a:pt x="0" y="158"/>
                  </a:lnTo>
                  <a:lnTo>
                    <a:pt x="200" y="9793"/>
                  </a:lnTo>
                  <a:lnTo>
                    <a:pt x="410" y="961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6"/>
            <p:cNvSpPr/>
            <p:nvPr/>
          </p:nvSpPr>
          <p:spPr>
            <a:xfrm>
              <a:off x="2997164" y="3205556"/>
              <a:ext cx="11485" cy="11485"/>
            </a:xfrm>
            <a:custGeom>
              <a:avLst/>
              <a:gdLst/>
              <a:ahLst/>
              <a:cxnLst/>
              <a:rect l="l" t="t" r="r" b="b"/>
              <a:pathLst>
                <a:path w="358" h="358" extrusionOk="0">
                  <a:moveTo>
                    <a:pt x="210" y="0"/>
                  </a:moveTo>
                  <a:lnTo>
                    <a:pt x="0" y="179"/>
                  </a:lnTo>
                  <a:lnTo>
                    <a:pt x="0" y="232"/>
                  </a:lnTo>
                  <a:cubicBezTo>
                    <a:pt x="0" y="284"/>
                    <a:pt x="31" y="326"/>
                    <a:pt x="84" y="337"/>
                  </a:cubicBezTo>
                  <a:lnTo>
                    <a:pt x="136" y="358"/>
                  </a:lnTo>
                  <a:lnTo>
                    <a:pt x="357" y="179"/>
                  </a:lnTo>
                  <a:lnTo>
                    <a:pt x="220" y="147"/>
                  </a:ln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6"/>
            <p:cNvSpPr/>
            <p:nvPr/>
          </p:nvSpPr>
          <p:spPr>
            <a:xfrm>
              <a:off x="3171741" y="3075089"/>
              <a:ext cx="283170" cy="72533"/>
            </a:xfrm>
            <a:custGeom>
              <a:avLst/>
              <a:gdLst/>
              <a:ahLst/>
              <a:cxnLst/>
              <a:rect l="l" t="t" r="r" b="b"/>
              <a:pathLst>
                <a:path w="8827" h="2261" extrusionOk="0">
                  <a:moveTo>
                    <a:pt x="221" y="1"/>
                  </a:moveTo>
                  <a:lnTo>
                    <a:pt x="1" y="180"/>
                  </a:lnTo>
                  <a:lnTo>
                    <a:pt x="8437" y="2260"/>
                  </a:lnTo>
                  <a:cubicBezTo>
                    <a:pt x="8574" y="2207"/>
                    <a:pt x="8700" y="2155"/>
                    <a:pt x="8826" y="2123"/>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6"/>
            <p:cNvSpPr/>
            <p:nvPr/>
          </p:nvSpPr>
          <p:spPr>
            <a:xfrm>
              <a:off x="3161636" y="2796381"/>
              <a:ext cx="12479" cy="278743"/>
            </a:xfrm>
            <a:custGeom>
              <a:avLst/>
              <a:gdLst/>
              <a:ahLst/>
              <a:cxnLst/>
              <a:rect l="l" t="t" r="r" b="b"/>
              <a:pathLst>
                <a:path w="389" h="8689" extrusionOk="0">
                  <a:moveTo>
                    <a:pt x="221" y="0"/>
                  </a:moveTo>
                  <a:cubicBezTo>
                    <a:pt x="158" y="94"/>
                    <a:pt x="84" y="210"/>
                    <a:pt x="0" y="315"/>
                  </a:cubicBezTo>
                  <a:lnTo>
                    <a:pt x="168" y="8689"/>
                  </a:lnTo>
                  <a:lnTo>
                    <a:pt x="389" y="8511"/>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6"/>
            <p:cNvSpPr/>
            <p:nvPr/>
          </p:nvSpPr>
          <p:spPr>
            <a:xfrm>
              <a:off x="3167025" y="3069379"/>
              <a:ext cx="11805" cy="11485"/>
            </a:xfrm>
            <a:custGeom>
              <a:avLst/>
              <a:gdLst/>
              <a:ahLst/>
              <a:cxnLst/>
              <a:rect l="l" t="t" r="r" b="b"/>
              <a:pathLst>
                <a:path w="368" h="358" extrusionOk="0">
                  <a:moveTo>
                    <a:pt x="221" y="1"/>
                  </a:moveTo>
                  <a:lnTo>
                    <a:pt x="0" y="179"/>
                  </a:lnTo>
                  <a:lnTo>
                    <a:pt x="11" y="232"/>
                  </a:lnTo>
                  <a:cubicBezTo>
                    <a:pt x="11" y="284"/>
                    <a:pt x="42" y="326"/>
                    <a:pt x="95" y="347"/>
                  </a:cubicBezTo>
                  <a:lnTo>
                    <a:pt x="148" y="358"/>
                  </a:lnTo>
                  <a:lnTo>
                    <a:pt x="368" y="179"/>
                  </a:lnTo>
                  <a:lnTo>
                    <a:pt x="232" y="148"/>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6"/>
            <p:cNvSpPr/>
            <p:nvPr/>
          </p:nvSpPr>
          <p:spPr>
            <a:xfrm>
              <a:off x="3332171" y="2684809"/>
              <a:ext cx="12158" cy="254170"/>
            </a:xfrm>
            <a:custGeom>
              <a:avLst/>
              <a:gdLst/>
              <a:ahLst/>
              <a:cxnLst/>
              <a:rect l="l" t="t" r="r" b="b"/>
              <a:pathLst>
                <a:path w="379" h="7923" extrusionOk="0">
                  <a:moveTo>
                    <a:pt x="221" y="0"/>
                  </a:moveTo>
                  <a:cubicBezTo>
                    <a:pt x="148" y="0"/>
                    <a:pt x="74" y="11"/>
                    <a:pt x="1" y="11"/>
                  </a:cubicBezTo>
                  <a:lnTo>
                    <a:pt x="158" y="7922"/>
                  </a:lnTo>
                  <a:lnTo>
                    <a:pt x="379" y="774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6"/>
            <p:cNvSpPr/>
            <p:nvPr/>
          </p:nvSpPr>
          <p:spPr>
            <a:xfrm>
              <a:off x="3341955" y="2938943"/>
              <a:ext cx="253496" cy="67432"/>
            </a:xfrm>
            <a:custGeom>
              <a:avLst/>
              <a:gdLst/>
              <a:ahLst/>
              <a:cxnLst/>
              <a:rect l="l" t="t" r="r" b="b"/>
              <a:pathLst>
                <a:path w="7902" h="2102" extrusionOk="0">
                  <a:moveTo>
                    <a:pt x="221" y="0"/>
                  </a:moveTo>
                  <a:lnTo>
                    <a:pt x="0" y="179"/>
                  </a:lnTo>
                  <a:lnTo>
                    <a:pt x="7838" y="2101"/>
                  </a:lnTo>
                  <a:cubicBezTo>
                    <a:pt x="7859" y="2038"/>
                    <a:pt x="7880" y="1965"/>
                    <a:pt x="7901" y="1891"/>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6"/>
            <p:cNvSpPr/>
            <p:nvPr/>
          </p:nvSpPr>
          <p:spPr>
            <a:xfrm>
              <a:off x="3337207" y="2933201"/>
              <a:ext cx="11870" cy="11517"/>
            </a:xfrm>
            <a:custGeom>
              <a:avLst/>
              <a:gdLst/>
              <a:ahLst/>
              <a:cxnLst/>
              <a:rect l="l" t="t" r="r" b="b"/>
              <a:pathLst>
                <a:path w="370" h="359" extrusionOk="0">
                  <a:moveTo>
                    <a:pt x="222" y="1"/>
                  </a:moveTo>
                  <a:lnTo>
                    <a:pt x="1" y="179"/>
                  </a:lnTo>
                  <a:lnTo>
                    <a:pt x="12" y="232"/>
                  </a:lnTo>
                  <a:cubicBezTo>
                    <a:pt x="12" y="284"/>
                    <a:pt x="43" y="326"/>
                    <a:pt x="96" y="347"/>
                  </a:cubicBezTo>
                  <a:lnTo>
                    <a:pt x="148" y="358"/>
                  </a:lnTo>
                  <a:lnTo>
                    <a:pt x="369" y="179"/>
                  </a:lnTo>
                  <a:lnTo>
                    <a:pt x="232" y="148"/>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6"/>
            <p:cNvSpPr/>
            <p:nvPr/>
          </p:nvSpPr>
          <p:spPr>
            <a:xfrm>
              <a:off x="3512169" y="2802765"/>
              <a:ext cx="195848" cy="52611"/>
            </a:xfrm>
            <a:custGeom>
              <a:avLst/>
              <a:gdLst/>
              <a:ahLst/>
              <a:cxnLst/>
              <a:rect l="l" t="t" r="r" b="b"/>
              <a:pathLst>
                <a:path w="6105" h="1640" extrusionOk="0">
                  <a:moveTo>
                    <a:pt x="210" y="0"/>
                  </a:moveTo>
                  <a:lnTo>
                    <a:pt x="0" y="179"/>
                  </a:lnTo>
                  <a:lnTo>
                    <a:pt x="5936" y="1639"/>
                  </a:lnTo>
                  <a:cubicBezTo>
                    <a:pt x="5989" y="1576"/>
                    <a:pt x="6052" y="1513"/>
                    <a:pt x="6104" y="1450"/>
                  </a:cubicBez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6"/>
            <p:cNvSpPr/>
            <p:nvPr/>
          </p:nvSpPr>
          <p:spPr>
            <a:xfrm>
              <a:off x="3503732" y="2609646"/>
              <a:ext cx="10811" cy="193154"/>
            </a:xfrm>
            <a:custGeom>
              <a:avLst/>
              <a:gdLst/>
              <a:ahLst/>
              <a:cxnLst/>
              <a:rect l="l" t="t" r="r" b="b"/>
              <a:pathLst>
                <a:path w="337" h="6021" extrusionOk="0">
                  <a:moveTo>
                    <a:pt x="221" y="0"/>
                  </a:moveTo>
                  <a:cubicBezTo>
                    <a:pt x="147" y="42"/>
                    <a:pt x="74" y="85"/>
                    <a:pt x="0" y="137"/>
                  </a:cubicBezTo>
                  <a:lnTo>
                    <a:pt x="116" y="6020"/>
                  </a:lnTo>
                  <a:lnTo>
                    <a:pt x="336" y="5842"/>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6"/>
            <p:cNvSpPr/>
            <p:nvPr/>
          </p:nvSpPr>
          <p:spPr>
            <a:xfrm>
              <a:off x="3507453" y="2797055"/>
              <a:ext cx="11485" cy="11485"/>
            </a:xfrm>
            <a:custGeom>
              <a:avLst/>
              <a:gdLst/>
              <a:ahLst/>
              <a:cxnLst/>
              <a:rect l="l" t="t" r="r" b="b"/>
              <a:pathLst>
                <a:path w="358" h="358" extrusionOk="0">
                  <a:moveTo>
                    <a:pt x="220" y="0"/>
                  </a:moveTo>
                  <a:lnTo>
                    <a:pt x="0" y="178"/>
                  </a:lnTo>
                  <a:lnTo>
                    <a:pt x="0" y="231"/>
                  </a:lnTo>
                  <a:cubicBezTo>
                    <a:pt x="0" y="283"/>
                    <a:pt x="42" y="326"/>
                    <a:pt x="84" y="347"/>
                  </a:cubicBezTo>
                  <a:lnTo>
                    <a:pt x="147" y="357"/>
                  </a:lnTo>
                  <a:lnTo>
                    <a:pt x="357" y="178"/>
                  </a:lnTo>
                  <a:lnTo>
                    <a:pt x="220" y="147"/>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6"/>
            <p:cNvSpPr/>
            <p:nvPr/>
          </p:nvSpPr>
          <p:spPr>
            <a:xfrm>
              <a:off x="3675967" y="2583694"/>
              <a:ext cx="8790" cy="82927"/>
            </a:xfrm>
            <a:custGeom>
              <a:avLst/>
              <a:gdLst/>
              <a:ahLst/>
              <a:cxnLst/>
              <a:rect l="l" t="t" r="r" b="b"/>
              <a:pathLst>
                <a:path w="274" h="2585" extrusionOk="0">
                  <a:moveTo>
                    <a:pt x="1" y="0"/>
                  </a:moveTo>
                  <a:lnTo>
                    <a:pt x="53" y="2585"/>
                  </a:lnTo>
                  <a:lnTo>
                    <a:pt x="274" y="2406"/>
                  </a:lnTo>
                  <a:lnTo>
                    <a:pt x="221" y="11"/>
                  </a:lnTo>
                  <a:cubicBezTo>
                    <a:pt x="148" y="11"/>
                    <a:pt x="7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6"/>
            <p:cNvSpPr/>
            <p:nvPr/>
          </p:nvSpPr>
          <p:spPr>
            <a:xfrm>
              <a:off x="3682030" y="2666587"/>
              <a:ext cx="86648" cy="26691"/>
            </a:xfrm>
            <a:custGeom>
              <a:avLst/>
              <a:gdLst/>
              <a:ahLst/>
              <a:cxnLst/>
              <a:rect l="l" t="t" r="r" b="b"/>
              <a:pathLst>
                <a:path w="2701" h="832" extrusionOk="0">
                  <a:moveTo>
                    <a:pt x="221" y="1"/>
                  </a:moveTo>
                  <a:lnTo>
                    <a:pt x="1" y="180"/>
                  </a:lnTo>
                  <a:lnTo>
                    <a:pt x="2658" y="831"/>
                  </a:lnTo>
                  <a:cubicBezTo>
                    <a:pt x="2669" y="757"/>
                    <a:pt x="2690" y="684"/>
                    <a:pt x="2701" y="610"/>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6"/>
            <p:cNvSpPr/>
            <p:nvPr/>
          </p:nvSpPr>
          <p:spPr>
            <a:xfrm>
              <a:off x="3677635" y="2660877"/>
              <a:ext cx="11485" cy="11485"/>
            </a:xfrm>
            <a:custGeom>
              <a:avLst/>
              <a:gdLst/>
              <a:ahLst/>
              <a:cxnLst/>
              <a:rect l="l" t="t" r="r" b="b"/>
              <a:pathLst>
                <a:path w="358" h="358" extrusionOk="0">
                  <a:moveTo>
                    <a:pt x="222" y="0"/>
                  </a:moveTo>
                  <a:lnTo>
                    <a:pt x="1" y="179"/>
                  </a:lnTo>
                  <a:lnTo>
                    <a:pt x="1" y="232"/>
                  </a:lnTo>
                  <a:cubicBezTo>
                    <a:pt x="1" y="284"/>
                    <a:pt x="43" y="326"/>
                    <a:pt x="85" y="347"/>
                  </a:cubicBezTo>
                  <a:lnTo>
                    <a:pt x="138" y="358"/>
                  </a:lnTo>
                  <a:lnTo>
                    <a:pt x="358" y="179"/>
                  </a:lnTo>
                  <a:lnTo>
                    <a:pt x="222" y="148"/>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6"/>
            <p:cNvSpPr/>
            <p:nvPr/>
          </p:nvSpPr>
          <p:spPr>
            <a:xfrm>
              <a:off x="2747073" y="2571921"/>
              <a:ext cx="1052994" cy="875335"/>
            </a:xfrm>
            <a:custGeom>
              <a:avLst/>
              <a:gdLst/>
              <a:ahLst/>
              <a:cxnLst/>
              <a:rect l="l" t="t" r="r" b="b"/>
              <a:pathLst>
                <a:path w="32824" h="27286" extrusionOk="0">
                  <a:moveTo>
                    <a:pt x="27959" y="336"/>
                  </a:moveTo>
                  <a:cubicBezTo>
                    <a:pt x="28466" y="336"/>
                    <a:pt x="28951" y="361"/>
                    <a:pt x="29450" y="388"/>
                  </a:cubicBezTo>
                  <a:cubicBezTo>
                    <a:pt x="29963" y="412"/>
                    <a:pt x="30483" y="439"/>
                    <a:pt x="31042" y="439"/>
                  </a:cubicBezTo>
                  <a:cubicBezTo>
                    <a:pt x="31468" y="439"/>
                    <a:pt x="31916" y="423"/>
                    <a:pt x="32403" y="378"/>
                  </a:cubicBezTo>
                  <a:lnTo>
                    <a:pt x="32403" y="378"/>
                  </a:lnTo>
                  <a:cubicBezTo>
                    <a:pt x="32056" y="1460"/>
                    <a:pt x="31898" y="2374"/>
                    <a:pt x="31751" y="3267"/>
                  </a:cubicBezTo>
                  <a:cubicBezTo>
                    <a:pt x="31551" y="4413"/>
                    <a:pt x="31373" y="5494"/>
                    <a:pt x="30806" y="6871"/>
                  </a:cubicBezTo>
                  <a:cubicBezTo>
                    <a:pt x="30164" y="8226"/>
                    <a:pt x="29671" y="8636"/>
                    <a:pt x="29104" y="9109"/>
                  </a:cubicBezTo>
                  <a:cubicBezTo>
                    <a:pt x="28641" y="9487"/>
                    <a:pt x="28126" y="9928"/>
                    <a:pt x="27465" y="10906"/>
                  </a:cubicBezTo>
                  <a:cubicBezTo>
                    <a:pt x="26687" y="11945"/>
                    <a:pt x="26466" y="12681"/>
                    <a:pt x="26256" y="13395"/>
                  </a:cubicBezTo>
                  <a:cubicBezTo>
                    <a:pt x="26025" y="14163"/>
                    <a:pt x="25815" y="14887"/>
                    <a:pt x="24922" y="15938"/>
                  </a:cubicBezTo>
                  <a:cubicBezTo>
                    <a:pt x="23965" y="16968"/>
                    <a:pt x="23325" y="17136"/>
                    <a:pt x="22569" y="17336"/>
                  </a:cubicBezTo>
                  <a:cubicBezTo>
                    <a:pt x="21938" y="17504"/>
                    <a:pt x="21213" y="17693"/>
                    <a:pt x="20246" y="18460"/>
                  </a:cubicBezTo>
                  <a:cubicBezTo>
                    <a:pt x="19195" y="19227"/>
                    <a:pt x="18849" y="19942"/>
                    <a:pt x="18513" y="20635"/>
                  </a:cubicBezTo>
                  <a:cubicBezTo>
                    <a:pt x="18166" y="21349"/>
                    <a:pt x="17830" y="22032"/>
                    <a:pt x="16706" y="22757"/>
                  </a:cubicBezTo>
                  <a:cubicBezTo>
                    <a:pt x="15916" y="23211"/>
                    <a:pt x="15306" y="23327"/>
                    <a:pt x="14743" y="23327"/>
                  </a:cubicBezTo>
                  <a:cubicBezTo>
                    <a:pt x="14445" y="23327"/>
                    <a:pt x="14160" y="23294"/>
                    <a:pt x="13869" y="23262"/>
                  </a:cubicBezTo>
                  <a:cubicBezTo>
                    <a:pt x="13540" y="23221"/>
                    <a:pt x="13205" y="23179"/>
                    <a:pt x="12839" y="23179"/>
                  </a:cubicBezTo>
                  <a:cubicBezTo>
                    <a:pt x="12340" y="23179"/>
                    <a:pt x="11784" y="23257"/>
                    <a:pt x="11105" y="23524"/>
                  </a:cubicBezTo>
                  <a:cubicBezTo>
                    <a:pt x="9834" y="23955"/>
                    <a:pt x="9372" y="24607"/>
                    <a:pt x="8920" y="25237"/>
                  </a:cubicBezTo>
                  <a:cubicBezTo>
                    <a:pt x="8458" y="25888"/>
                    <a:pt x="8027" y="26487"/>
                    <a:pt x="6713" y="26844"/>
                  </a:cubicBezTo>
                  <a:cubicBezTo>
                    <a:pt x="6370" y="26920"/>
                    <a:pt x="6060" y="26953"/>
                    <a:pt x="5775" y="26953"/>
                  </a:cubicBezTo>
                  <a:cubicBezTo>
                    <a:pt x="4915" y="26953"/>
                    <a:pt x="4274" y="26655"/>
                    <a:pt x="3603" y="26340"/>
                  </a:cubicBezTo>
                  <a:cubicBezTo>
                    <a:pt x="2858" y="25993"/>
                    <a:pt x="2080" y="25636"/>
                    <a:pt x="956" y="25636"/>
                  </a:cubicBezTo>
                  <a:lnTo>
                    <a:pt x="841" y="25636"/>
                  </a:lnTo>
                  <a:cubicBezTo>
                    <a:pt x="1124" y="24480"/>
                    <a:pt x="935" y="23619"/>
                    <a:pt x="757" y="22788"/>
                  </a:cubicBezTo>
                  <a:cubicBezTo>
                    <a:pt x="546" y="21822"/>
                    <a:pt x="346" y="20918"/>
                    <a:pt x="946" y="19647"/>
                  </a:cubicBezTo>
                  <a:cubicBezTo>
                    <a:pt x="1586" y="18439"/>
                    <a:pt x="2270" y="18155"/>
                    <a:pt x="2994" y="17840"/>
                  </a:cubicBezTo>
                  <a:cubicBezTo>
                    <a:pt x="3719" y="17546"/>
                    <a:pt x="4455" y="17231"/>
                    <a:pt x="5148" y="16096"/>
                  </a:cubicBezTo>
                  <a:cubicBezTo>
                    <a:pt x="5863" y="15034"/>
                    <a:pt x="5947" y="14226"/>
                    <a:pt x="6020" y="13437"/>
                  </a:cubicBezTo>
                  <a:cubicBezTo>
                    <a:pt x="6104" y="12608"/>
                    <a:pt x="6188" y="11809"/>
                    <a:pt x="7124" y="10801"/>
                  </a:cubicBezTo>
                  <a:cubicBezTo>
                    <a:pt x="8090" y="9844"/>
                    <a:pt x="8826" y="9676"/>
                    <a:pt x="9603" y="9498"/>
                  </a:cubicBezTo>
                  <a:cubicBezTo>
                    <a:pt x="10349" y="9319"/>
                    <a:pt x="11116" y="9141"/>
                    <a:pt x="12093" y="8279"/>
                  </a:cubicBezTo>
                  <a:cubicBezTo>
                    <a:pt x="13060" y="7502"/>
                    <a:pt x="13407" y="6839"/>
                    <a:pt x="13701" y="6262"/>
                  </a:cubicBezTo>
                  <a:cubicBezTo>
                    <a:pt x="14058" y="5568"/>
                    <a:pt x="14373" y="4969"/>
                    <a:pt x="15581" y="4265"/>
                  </a:cubicBezTo>
                  <a:cubicBezTo>
                    <a:pt x="16811" y="3635"/>
                    <a:pt x="17567" y="3582"/>
                    <a:pt x="18355" y="3530"/>
                  </a:cubicBezTo>
                  <a:cubicBezTo>
                    <a:pt x="19101" y="3477"/>
                    <a:pt x="19879" y="3425"/>
                    <a:pt x="21045" y="2900"/>
                  </a:cubicBezTo>
                  <a:cubicBezTo>
                    <a:pt x="22158" y="2468"/>
                    <a:pt x="22695" y="2048"/>
                    <a:pt x="23167" y="1691"/>
                  </a:cubicBezTo>
                  <a:cubicBezTo>
                    <a:pt x="23755" y="1239"/>
                    <a:pt x="24260" y="850"/>
                    <a:pt x="25721" y="525"/>
                  </a:cubicBezTo>
                  <a:cubicBezTo>
                    <a:pt x="26562" y="381"/>
                    <a:pt x="27280" y="336"/>
                    <a:pt x="27959" y="336"/>
                  </a:cubicBezTo>
                  <a:close/>
                  <a:moveTo>
                    <a:pt x="27975" y="1"/>
                  </a:moveTo>
                  <a:cubicBezTo>
                    <a:pt x="27275" y="1"/>
                    <a:pt x="26533" y="47"/>
                    <a:pt x="25657" y="199"/>
                  </a:cubicBezTo>
                  <a:cubicBezTo>
                    <a:pt x="24113" y="535"/>
                    <a:pt x="23556" y="966"/>
                    <a:pt x="22968" y="1418"/>
                  </a:cubicBezTo>
                  <a:cubicBezTo>
                    <a:pt x="22484" y="1786"/>
                    <a:pt x="21990" y="2174"/>
                    <a:pt x="20919" y="2594"/>
                  </a:cubicBezTo>
                  <a:cubicBezTo>
                    <a:pt x="19795" y="3089"/>
                    <a:pt x="19048" y="3141"/>
                    <a:pt x="18334" y="3194"/>
                  </a:cubicBezTo>
                  <a:cubicBezTo>
                    <a:pt x="17535" y="3246"/>
                    <a:pt x="16716" y="3309"/>
                    <a:pt x="15424" y="3971"/>
                  </a:cubicBezTo>
                  <a:cubicBezTo>
                    <a:pt x="14121" y="4728"/>
                    <a:pt x="13774" y="5400"/>
                    <a:pt x="13407" y="6104"/>
                  </a:cubicBezTo>
                  <a:cubicBezTo>
                    <a:pt x="13112" y="6682"/>
                    <a:pt x="12797" y="7291"/>
                    <a:pt x="11883" y="8027"/>
                  </a:cubicBezTo>
                  <a:cubicBezTo>
                    <a:pt x="10958" y="8825"/>
                    <a:pt x="10265" y="8993"/>
                    <a:pt x="9519" y="9172"/>
                  </a:cubicBezTo>
                  <a:cubicBezTo>
                    <a:pt x="8731" y="9351"/>
                    <a:pt x="7922" y="9540"/>
                    <a:pt x="6882" y="10569"/>
                  </a:cubicBezTo>
                  <a:cubicBezTo>
                    <a:pt x="5863" y="11672"/>
                    <a:pt x="5779" y="12513"/>
                    <a:pt x="5684" y="13406"/>
                  </a:cubicBezTo>
                  <a:cubicBezTo>
                    <a:pt x="5611" y="14152"/>
                    <a:pt x="5537" y="14919"/>
                    <a:pt x="4864" y="15907"/>
                  </a:cubicBezTo>
                  <a:cubicBezTo>
                    <a:pt x="4224" y="16968"/>
                    <a:pt x="3561" y="17241"/>
                    <a:pt x="2868" y="17535"/>
                  </a:cubicBezTo>
                  <a:cubicBezTo>
                    <a:pt x="2122" y="17850"/>
                    <a:pt x="1345" y="18176"/>
                    <a:pt x="652" y="19489"/>
                  </a:cubicBezTo>
                  <a:cubicBezTo>
                    <a:pt x="0" y="20876"/>
                    <a:pt x="220" y="21885"/>
                    <a:pt x="430" y="22862"/>
                  </a:cubicBezTo>
                  <a:cubicBezTo>
                    <a:pt x="609" y="23703"/>
                    <a:pt x="799" y="24586"/>
                    <a:pt x="451" y="25772"/>
                  </a:cubicBezTo>
                  <a:cubicBezTo>
                    <a:pt x="441" y="25825"/>
                    <a:pt x="451" y="25877"/>
                    <a:pt x="483" y="25919"/>
                  </a:cubicBezTo>
                  <a:cubicBezTo>
                    <a:pt x="510" y="25956"/>
                    <a:pt x="554" y="25985"/>
                    <a:pt x="606" y="25985"/>
                  </a:cubicBezTo>
                  <a:cubicBezTo>
                    <a:pt x="614" y="25985"/>
                    <a:pt x="622" y="25984"/>
                    <a:pt x="631" y="25982"/>
                  </a:cubicBezTo>
                  <a:cubicBezTo>
                    <a:pt x="735" y="25976"/>
                    <a:pt x="836" y="25973"/>
                    <a:pt x="934" y="25973"/>
                  </a:cubicBezTo>
                  <a:cubicBezTo>
                    <a:pt x="1998" y="25973"/>
                    <a:pt x="2745" y="26318"/>
                    <a:pt x="3456" y="26645"/>
                  </a:cubicBezTo>
                  <a:cubicBezTo>
                    <a:pt x="4140" y="26960"/>
                    <a:pt x="4833" y="27285"/>
                    <a:pt x="5779" y="27285"/>
                  </a:cubicBezTo>
                  <a:cubicBezTo>
                    <a:pt x="6094" y="27285"/>
                    <a:pt x="6430" y="27254"/>
                    <a:pt x="6798" y="27170"/>
                  </a:cubicBezTo>
                  <a:cubicBezTo>
                    <a:pt x="8226" y="26781"/>
                    <a:pt x="8721" y="26098"/>
                    <a:pt x="9193" y="25436"/>
                  </a:cubicBezTo>
                  <a:cubicBezTo>
                    <a:pt x="9624" y="24817"/>
                    <a:pt x="10045" y="24238"/>
                    <a:pt x="11221" y="23839"/>
                  </a:cubicBezTo>
                  <a:cubicBezTo>
                    <a:pt x="11865" y="23588"/>
                    <a:pt x="12395" y="23515"/>
                    <a:pt x="12873" y="23515"/>
                  </a:cubicBezTo>
                  <a:cubicBezTo>
                    <a:pt x="13213" y="23515"/>
                    <a:pt x="13527" y="23552"/>
                    <a:pt x="13837" y="23587"/>
                  </a:cubicBezTo>
                  <a:cubicBezTo>
                    <a:pt x="14149" y="23624"/>
                    <a:pt x="14455" y="23660"/>
                    <a:pt x="14776" y="23660"/>
                  </a:cubicBezTo>
                  <a:cubicBezTo>
                    <a:pt x="15374" y="23660"/>
                    <a:pt x="16026" y="23533"/>
                    <a:pt x="16874" y="23041"/>
                  </a:cubicBezTo>
                  <a:cubicBezTo>
                    <a:pt x="18093" y="22263"/>
                    <a:pt x="18460" y="21507"/>
                    <a:pt x="18817" y="20782"/>
                  </a:cubicBezTo>
                  <a:cubicBezTo>
                    <a:pt x="19143" y="20099"/>
                    <a:pt x="19459" y="19447"/>
                    <a:pt x="20456" y="18723"/>
                  </a:cubicBezTo>
                  <a:cubicBezTo>
                    <a:pt x="21360" y="17997"/>
                    <a:pt x="22022" y="17829"/>
                    <a:pt x="22653" y="17661"/>
                  </a:cubicBezTo>
                  <a:cubicBezTo>
                    <a:pt x="23419" y="17462"/>
                    <a:pt x="24145" y="17273"/>
                    <a:pt x="25174" y="16159"/>
                  </a:cubicBezTo>
                  <a:cubicBezTo>
                    <a:pt x="26109" y="15045"/>
                    <a:pt x="26351" y="14257"/>
                    <a:pt x="26582" y="13490"/>
                  </a:cubicBezTo>
                  <a:cubicBezTo>
                    <a:pt x="26781" y="12807"/>
                    <a:pt x="26991" y="12093"/>
                    <a:pt x="27738" y="11105"/>
                  </a:cubicBezTo>
                  <a:cubicBezTo>
                    <a:pt x="28378" y="10149"/>
                    <a:pt x="28852" y="9750"/>
                    <a:pt x="29314" y="9361"/>
                  </a:cubicBezTo>
                  <a:cubicBezTo>
                    <a:pt x="29891" y="8888"/>
                    <a:pt x="30438" y="8436"/>
                    <a:pt x="31110" y="7007"/>
                  </a:cubicBezTo>
                  <a:cubicBezTo>
                    <a:pt x="31698" y="5589"/>
                    <a:pt x="31888" y="4486"/>
                    <a:pt x="32077" y="3320"/>
                  </a:cubicBezTo>
                  <a:cubicBezTo>
                    <a:pt x="32245" y="2384"/>
                    <a:pt x="32403" y="1408"/>
                    <a:pt x="32802" y="241"/>
                  </a:cubicBezTo>
                  <a:cubicBezTo>
                    <a:pt x="32823" y="189"/>
                    <a:pt x="32812" y="126"/>
                    <a:pt x="32781" y="84"/>
                  </a:cubicBezTo>
                  <a:cubicBezTo>
                    <a:pt x="32739" y="42"/>
                    <a:pt x="32686" y="21"/>
                    <a:pt x="32634" y="21"/>
                  </a:cubicBezTo>
                  <a:cubicBezTo>
                    <a:pt x="32052" y="85"/>
                    <a:pt x="31525" y="107"/>
                    <a:pt x="31030" y="107"/>
                  </a:cubicBezTo>
                  <a:cubicBezTo>
                    <a:pt x="30479" y="107"/>
                    <a:pt x="29969" y="80"/>
                    <a:pt x="29471" y="52"/>
                  </a:cubicBezTo>
                  <a:cubicBezTo>
                    <a:pt x="28971" y="25"/>
                    <a:pt x="28484" y="1"/>
                    <a:pt x="27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0" name="Google Shape;2410;p76"/>
          <p:cNvGrpSpPr/>
          <p:nvPr/>
        </p:nvGrpSpPr>
        <p:grpSpPr>
          <a:xfrm>
            <a:off x="6950494" y="2658436"/>
            <a:ext cx="1257597" cy="1748445"/>
            <a:chOff x="2542470" y="1698811"/>
            <a:chExt cx="1257597" cy="1748445"/>
          </a:xfrm>
        </p:grpSpPr>
        <p:sp>
          <p:nvSpPr>
            <p:cNvPr id="2411" name="Google Shape;2411;p76"/>
            <p:cNvSpPr/>
            <p:nvPr/>
          </p:nvSpPr>
          <p:spPr>
            <a:xfrm>
              <a:off x="2542470" y="1703976"/>
              <a:ext cx="741208" cy="1604770"/>
            </a:xfrm>
            <a:custGeom>
              <a:avLst/>
              <a:gdLst/>
              <a:ahLst/>
              <a:cxnLst/>
              <a:rect l="l" t="t" r="r" b="b"/>
              <a:pathLst>
                <a:path w="23105" h="50024" extrusionOk="0">
                  <a:moveTo>
                    <a:pt x="18870" y="0"/>
                  </a:moveTo>
                  <a:cubicBezTo>
                    <a:pt x="16317" y="2312"/>
                    <a:pt x="14321" y="2816"/>
                    <a:pt x="11873" y="5338"/>
                  </a:cubicBezTo>
                  <a:cubicBezTo>
                    <a:pt x="9551" y="7965"/>
                    <a:pt x="10633" y="8469"/>
                    <a:pt x="8826" y="11275"/>
                  </a:cubicBezTo>
                  <a:cubicBezTo>
                    <a:pt x="7156" y="14163"/>
                    <a:pt x="5779" y="13691"/>
                    <a:pt x="4235" y="16748"/>
                  </a:cubicBezTo>
                  <a:cubicBezTo>
                    <a:pt x="2848" y="19879"/>
                    <a:pt x="4508" y="20299"/>
                    <a:pt x="3625" y="23493"/>
                  </a:cubicBezTo>
                  <a:cubicBezTo>
                    <a:pt x="2900" y="26719"/>
                    <a:pt x="967" y="26404"/>
                    <a:pt x="399" y="29777"/>
                  </a:cubicBezTo>
                  <a:cubicBezTo>
                    <a:pt x="0" y="33181"/>
                    <a:pt x="2196" y="33370"/>
                    <a:pt x="2312" y="36711"/>
                  </a:cubicBezTo>
                  <a:cubicBezTo>
                    <a:pt x="2575" y="40052"/>
                    <a:pt x="147" y="40031"/>
                    <a:pt x="641" y="43488"/>
                  </a:cubicBezTo>
                  <a:cubicBezTo>
                    <a:pt x="1303" y="46924"/>
                    <a:pt x="3930" y="46766"/>
                    <a:pt x="5096" y="50023"/>
                  </a:cubicBezTo>
                  <a:cubicBezTo>
                    <a:pt x="7765" y="47817"/>
                    <a:pt x="9939" y="49298"/>
                    <a:pt x="12272" y="46682"/>
                  </a:cubicBezTo>
                  <a:cubicBezTo>
                    <a:pt x="14457" y="43972"/>
                    <a:pt x="12367" y="42742"/>
                    <a:pt x="14310" y="40010"/>
                  </a:cubicBezTo>
                  <a:cubicBezTo>
                    <a:pt x="16117" y="37205"/>
                    <a:pt x="18093" y="38161"/>
                    <a:pt x="19490" y="35030"/>
                  </a:cubicBezTo>
                  <a:cubicBezTo>
                    <a:pt x="20740" y="31847"/>
                    <a:pt x="18912" y="31121"/>
                    <a:pt x="19942" y="27980"/>
                  </a:cubicBezTo>
                  <a:cubicBezTo>
                    <a:pt x="20814" y="24796"/>
                    <a:pt x="22463" y="25280"/>
                    <a:pt x="22863" y="21886"/>
                  </a:cubicBezTo>
                  <a:cubicBezTo>
                    <a:pt x="23105" y="18461"/>
                    <a:pt x="21686" y="18167"/>
                    <a:pt x="21728" y="14836"/>
                  </a:cubicBezTo>
                  <a:cubicBezTo>
                    <a:pt x="21613" y="11495"/>
                    <a:pt x="22800" y="11611"/>
                    <a:pt x="22148" y="8175"/>
                  </a:cubicBezTo>
                  <a:cubicBezTo>
                    <a:pt x="21329" y="4749"/>
                    <a:pt x="19879" y="3300"/>
                    <a:pt x="18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6"/>
            <p:cNvSpPr/>
            <p:nvPr/>
          </p:nvSpPr>
          <p:spPr>
            <a:xfrm>
              <a:off x="2951323" y="2147219"/>
              <a:ext cx="77537" cy="260554"/>
            </a:xfrm>
            <a:custGeom>
              <a:avLst/>
              <a:gdLst/>
              <a:ahLst/>
              <a:cxnLst/>
              <a:rect l="l" t="t" r="r" b="b"/>
              <a:pathLst>
                <a:path w="2417" h="8122" extrusionOk="0">
                  <a:moveTo>
                    <a:pt x="2207" y="0"/>
                  </a:moveTo>
                  <a:lnTo>
                    <a:pt x="0" y="8006"/>
                  </a:lnTo>
                  <a:lnTo>
                    <a:pt x="84" y="8121"/>
                  </a:lnTo>
                  <a:lnTo>
                    <a:pt x="220" y="8069"/>
                  </a:lnTo>
                  <a:lnTo>
                    <a:pt x="2417" y="52"/>
                  </a:lnTo>
                  <a:lnTo>
                    <a:pt x="2375" y="73"/>
                  </a:lnTo>
                  <a:cubicBezTo>
                    <a:pt x="2354" y="84"/>
                    <a:pt x="2343" y="84"/>
                    <a:pt x="2333" y="84"/>
                  </a:cubicBezTo>
                  <a:cubicBezTo>
                    <a:pt x="2291" y="84"/>
                    <a:pt x="2259" y="63"/>
                    <a:pt x="2238" y="42"/>
                  </a:cubicBezTo>
                  <a:lnTo>
                    <a:pt x="2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6"/>
            <p:cNvSpPr/>
            <p:nvPr/>
          </p:nvSpPr>
          <p:spPr>
            <a:xfrm>
              <a:off x="2878150" y="2412806"/>
              <a:ext cx="77569" cy="260554"/>
            </a:xfrm>
            <a:custGeom>
              <a:avLst/>
              <a:gdLst/>
              <a:ahLst/>
              <a:cxnLst/>
              <a:rect l="l" t="t" r="r" b="b"/>
              <a:pathLst>
                <a:path w="2418" h="8122" extrusionOk="0">
                  <a:moveTo>
                    <a:pt x="2207" y="1"/>
                  </a:moveTo>
                  <a:lnTo>
                    <a:pt x="1" y="8017"/>
                  </a:lnTo>
                  <a:lnTo>
                    <a:pt x="85" y="8122"/>
                  </a:lnTo>
                  <a:lnTo>
                    <a:pt x="211" y="8070"/>
                  </a:lnTo>
                  <a:lnTo>
                    <a:pt x="2417" y="64"/>
                  </a:lnTo>
                  <a:lnTo>
                    <a:pt x="2375" y="85"/>
                  </a:lnTo>
                  <a:lnTo>
                    <a:pt x="2333" y="85"/>
                  </a:lnTo>
                  <a:cubicBezTo>
                    <a:pt x="2291" y="85"/>
                    <a:pt x="2260" y="74"/>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6"/>
            <p:cNvSpPr/>
            <p:nvPr/>
          </p:nvSpPr>
          <p:spPr>
            <a:xfrm>
              <a:off x="3024432" y="1881247"/>
              <a:ext cx="77922" cy="260618"/>
            </a:xfrm>
            <a:custGeom>
              <a:avLst/>
              <a:gdLst/>
              <a:ahLst/>
              <a:cxnLst/>
              <a:rect l="l" t="t" r="r" b="b"/>
              <a:pathLst>
                <a:path w="2429" h="8124" extrusionOk="0">
                  <a:moveTo>
                    <a:pt x="2207" y="1"/>
                  </a:moveTo>
                  <a:lnTo>
                    <a:pt x="1" y="8018"/>
                  </a:lnTo>
                  <a:lnTo>
                    <a:pt x="85" y="8123"/>
                  </a:lnTo>
                  <a:lnTo>
                    <a:pt x="222" y="8070"/>
                  </a:lnTo>
                  <a:lnTo>
                    <a:pt x="2428" y="64"/>
                  </a:lnTo>
                  <a:lnTo>
                    <a:pt x="2375" y="85"/>
                  </a:lnTo>
                  <a:cubicBezTo>
                    <a:pt x="2354" y="85"/>
                    <a:pt x="2344" y="96"/>
                    <a:pt x="2333" y="96"/>
                  </a:cubicBezTo>
                  <a:cubicBezTo>
                    <a:pt x="2291" y="96"/>
                    <a:pt x="2260" y="75"/>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6"/>
            <p:cNvSpPr/>
            <p:nvPr/>
          </p:nvSpPr>
          <p:spPr>
            <a:xfrm>
              <a:off x="3097605" y="1703976"/>
              <a:ext cx="52258" cy="172270"/>
            </a:xfrm>
            <a:custGeom>
              <a:avLst/>
              <a:gdLst/>
              <a:ahLst/>
              <a:cxnLst/>
              <a:rect l="l" t="t" r="r" b="b"/>
              <a:pathLst>
                <a:path w="1629" h="5370" extrusionOk="0">
                  <a:moveTo>
                    <a:pt x="1565" y="0"/>
                  </a:moveTo>
                  <a:cubicBezTo>
                    <a:pt x="1513" y="53"/>
                    <a:pt x="1460" y="95"/>
                    <a:pt x="1408" y="137"/>
                  </a:cubicBezTo>
                  <a:lnTo>
                    <a:pt x="0" y="5254"/>
                  </a:lnTo>
                  <a:lnTo>
                    <a:pt x="84" y="5370"/>
                  </a:lnTo>
                  <a:lnTo>
                    <a:pt x="220" y="5317"/>
                  </a:lnTo>
                  <a:lnTo>
                    <a:pt x="1628" y="200"/>
                  </a:lnTo>
                  <a:cubicBezTo>
                    <a:pt x="1607" y="137"/>
                    <a:pt x="1586" y="74"/>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6"/>
            <p:cNvSpPr/>
            <p:nvPr/>
          </p:nvSpPr>
          <p:spPr>
            <a:xfrm>
              <a:off x="2805040" y="2678393"/>
              <a:ext cx="77537" cy="260939"/>
            </a:xfrm>
            <a:custGeom>
              <a:avLst/>
              <a:gdLst/>
              <a:ahLst/>
              <a:cxnLst/>
              <a:rect l="l" t="t" r="r" b="b"/>
              <a:pathLst>
                <a:path w="2417" h="8134" extrusionOk="0">
                  <a:moveTo>
                    <a:pt x="2207" y="1"/>
                  </a:moveTo>
                  <a:lnTo>
                    <a:pt x="0" y="8017"/>
                  </a:lnTo>
                  <a:lnTo>
                    <a:pt x="84" y="8133"/>
                  </a:lnTo>
                  <a:lnTo>
                    <a:pt x="210" y="8080"/>
                  </a:lnTo>
                  <a:lnTo>
                    <a:pt x="2417" y="64"/>
                  </a:lnTo>
                  <a:lnTo>
                    <a:pt x="2364" y="85"/>
                  </a:lnTo>
                  <a:cubicBezTo>
                    <a:pt x="2354" y="85"/>
                    <a:pt x="2343" y="95"/>
                    <a:pt x="2322" y="95"/>
                  </a:cubicBezTo>
                  <a:cubicBezTo>
                    <a:pt x="2291" y="95"/>
                    <a:pt x="2259" y="74"/>
                    <a:pt x="2238" y="5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6"/>
            <p:cNvSpPr/>
            <p:nvPr/>
          </p:nvSpPr>
          <p:spPr>
            <a:xfrm>
              <a:off x="2563033" y="2619078"/>
              <a:ext cx="242044" cy="325291"/>
            </a:xfrm>
            <a:custGeom>
              <a:avLst/>
              <a:gdLst/>
              <a:ahLst/>
              <a:cxnLst/>
              <a:rect l="l" t="t" r="r" b="b"/>
              <a:pathLst>
                <a:path w="7545" h="10140" extrusionOk="0">
                  <a:moveTo>
                    <a:pt x="84" y="1"/>
                  </a:moveTo>
                  <a:cubicBezTo>
                    <a:pt x="53" y="85"/>
                    <a:pt x="21" y="169"/>
                    <a:pt x="0" y="253"/>
                  </a:cubicBezTo>
                  <a:lnTo>
                    <a:pt x="7470" y="10139"/>
                  </a:lnTo>
                  <a:lnTo>
                    <a:pt x="7544" y="9866"/>
                  </a:lnTo>
                  <a:lnTo>
                    <a:pt x="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6"/>
            <p:cNvSpPr/>
            <p:nvPr/>
          </p:nvSpPr>
          <p:spPr>
            <a:xfrm>
              <a:off x="2809403" y="2787944"/>
              <a:ext cx="370107" cy="158122"/>
            </a:xfrm>
            <a:custGeom>
              <a:avLst/>
              <a:gdLst/>
              <a:ahLst/>
              <a:cxnLst/>
              <a:rect l="l" t="t" r="r" b="b"/>
              <a:pathLst>
                <a:path w="11537" h="4929" extrusionOk="0">
                  <a:moveTo>
                    <a:pt x="11537" y="0"/>
                  </a:moveTo>
                  <a:lnTo>
                    <a:pt x="74" y="4665"/>
                  </a:lnTo>
                  <a:lnTo>
                    <a:pt x="0" y="4928"/>
                  </a:lnTo>
                  <a:lnTo>
                    <a:pt x="11474" y="273"/>
                  </a:lnTo>
                  <a:cubicBezTo>
                    <a:pt x="11495" y="179"/>
                    <a:pt x="11516" y="95"/>
                    <a:pt x="1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6"/>
            <p:cNvSpPr/>
            <p:nvPr/>
          </p:nvSpPr>
          <p:spPr>
            <a:xfrm>
              <a:off x="2667516" y="2391248"/>
              <a:ext cx="210669" cy="287180"/>
            </a:xfrm>
            <a:custGeom>
              <a:avLst/>
              <a:gdLst/>
              <a:ahLst/>
              <a:cxnLst/>
              <a:rect l="l" t="t" r="r" b="b"/>
              <a:pathLst>
                <a:path w="6567" h="8952" extrusionOk="0">
                  <a:moveTo>
                    <a:pt x="1" y="0"/>
                  </a:moveTo>
                  <a:lnTo>
                    <a:pt x="1" y="367"/>
                  </a:lnTo>
                  <a:lnTo>
                    <a:pt x="6494" y="8952"/>
                  </a:lnTo>
                  <a:lnTo>
                    <a:pt x="6567" y="868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6"/>
            <p:cNvSpPr/>
            <p:nvPr/>
          </p:nvSpPr>
          <p:spPr>
            <a:xfrm>
              <a:off x="2882544" y="2540226"/>
              <a:ext cx="326318" cy="140222"/>
            </a:xfrm>
            <a:custGeom>
              <a:avLst/>
              <a:gdLst/>
              <a:ahLst/>
              <a:cxnLst/>
              <a:rect l="l" t="t" r="r" b="b"/>
              <a:pathLst>
                <a:path w="10172" h="4371" extrusionOk="0">
                  <a:moveTo>
                    <a:pt x="10171" y="0"/>
                  </a:moveTo>
                  <a:lnTo>
                    <a:pt x="74" y="4098"/>
                  </a:lnTo>
                  <a:lnTo>
                    <a:pt x="1" y="4371"/>
                  </a:lnTo>
                  <a:lnTo>
                    <a:pt x="9971" y="315"/>
                  </a:lnTo>
                  <a:cubicBezTo>
                    <a:pt x="10045" y="210"/>
                    <a:pt x="10108" y="94"/>
                    <a:pt x="10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6"/>
            <p:cNvSpPr/>
            <p:nvPr/>
          </p:nvSpPr>
          <p:spPr>
            <a:xfrm>
              <a:off x="2875808" y="2669956"/>
              <a:ext cx="9111" cy="11485"/>
            </a:xfrm>
            <a:custGeom>
              <a:avLst/>
              <a:gdLst/>
              <a:ahLst/>
              <a:cxnLst/>
              <a:rect l="l" t="t" r="r" b="b"/>
              <a:pathLst>
                <a:path w="284" h="358" extrusionOk="0">
                  <a:moveTo>
                    <a:pt x="74" y="1"/>
                  </a:moveTo>
                  <a:lnTo>
                    <a:pt x="1" y="264"/>
                  </a:lnTo>
                  <a:lnTo>
                    <a:pt x="32" y="316"/>
                  </a:lnTo>
                  <a:cubicBezTo>
                    <a:pt x="53" y="337"/>
                    <a:pt x="85" y="358"/>
                    <a:pt x="116" y="358"/>
                  </a:cubicBezTo>
                  <a:cubicBezTo>
                    <a:pt x="137" y="358"/>
                    <a:pt x="148" y="348"/>
                    <a:pt x="158" y="348"/>
                  </a:cubicBezTo>
                  <a:lnTo>
                    <a:pt x="211" y="327"/>
                  </a:lnTo>
                  <a:lnTo>
                    <a:pt x="284" y="54"/>
                  </a:lnTo>
                  <a:lnTo>
                    <a:pt x="284" y="54"/>
                  </a:lnTo>
                  <a:lnTo>
                    <a:pt x="158" y="106"/>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6"/>
            <p:cNvSpPr/>
            <p:nvPr/>
          </p:nvSpPr>
          <p:spPr>
            <a:xfrm>
              <a:off x="2750762" y="2146545"/>
              <a:ext cx="200596" cy="266296"/>
            </a:xfrm>
            <a:custGeom>
              <a:avLst/>
              <a:gdLst/>
              <a:ahLst/>
              <a:cxnLst/>
              <a:rect l="l" t="t" r="r" b="b"/>
              <a:pathLst>
                <a:path w="6253" h="8301" extrusionOk="0">
                  <a:moveTo>
                    <a:pt x="179" y="0"/>
                  </a:moveTo>
                  <a:cubicBezTo>
                    <a:pt x="116" y="42"/>
                    <a:pt x="63" y="94"/>
                    <a:pt x="0" y="136"/>
                  </a:cubicBezTo>
                  <a:lnTo>
                    <a:pt x="6178" y="8301"/>
                  </a:lnTo>
                  <a:lnTo>
                    <a:pt x="6252" y="8027"/>
                  </a:lnTo>
                  <a:lnTo>
                    <a:pt x="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6"/>
            <p:cNvSpPr/>
            <p:nvPr/>
          </p:nvSpPr>
          <p:spPr>
            <a:xfrm>
              <a:off x="2955686" y="2284391"/>
              <a:ext cx="304407" cy="130469"/>
            </a:xfrm>
            <a:custGeom>
              <a:avLst/>
              <a:gdLst/>
              <a:ahLst/>
              <a:cxnLst/>
              <a:rect l="l" t="t" r="r" b="b"/>
              <a:pathLst>
                <a:path w="9489" h="4067" extrusionOk="0">
                  <a:moveTo>
                    <a:pt x="9414" y="0"/>
                  </a:moveTo>
                  <a:lnTo>
                    <a:pt x="84" y="3793"/>
                  </a:lnTo>
                  <a:lnTo>
                    <a:pt x="0" y="4067"/>
                  </a:lnTo>
                  <a:lnTo>
                    <a:pt x="9488" y="210"/>
                  </a:lnTo>
                  <a:cubicBezTo>
                    <a:pt x="9456" y="137"/>
                    <a:pt x="9435" y="74"/>
                    <a:pt x="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6"/>
            <p:cNvSpPr/>
            <p:nvPr/>
          </p:nvSpPr>
          <p:spPr>
            <a:xfrm>
              <a:off x="2948949" y="2404048"/>
              <a:ext cx="9464" cy="11485"/>
            </a:xfrm>
            <a:custGeom>
              <a:avLst/>
              <a:gdLst/>
              <a:ahLst/>
              <a:cxnLst/>
              <a:rect l="l" t="t" r="r" b="b"/>
              <a:pathLst>
                <a:path w="295" h="358" extrusionOk="0">
                  <a:moveTo>
                    <a:pt x="74" y="0"/>
                  </a:moveTo>
                  <a:lnTo>
                    <a:pt x="0" y="274"/>
                  </a:lnTo>
                  <a:lnTo>
                    <a:pt x="32" y="316"/>
                  </a:lnTo>
                  <a:cubicBezTo>
                    <a:pt x="53" y="347"/>
                    <a:pt x="84" y="358"/>
                    <a:pt x="126" y="358"/>
                  </a:cubicBezTo>
                  <a:lnTo>
                    <a:pt x="168" y="358"/>
                  </a:lnTo>
                  <a:lnTo>
                    <a:pt x="210" y="337"/>
                  </a:lnTo>
                  <a:lnTo>
                    <a:pt x="294" y="63"/>
                  </a:lnTo>
                  <a:lnTo>
                    <a:pt x="294" y="63"/>
                  </a:lnTo>
                  <a:lnTo>
                    <a:pt x="158" y="11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6"/>
            <p:cNvSpPr/>
            <p:nvPr/>
          </p:nvSpPr>
          <p:spPr>
            <a:xfrm>
              <a:off x="2874108" y="1943642"/>
              <a:ext cx="150359" cy="203612"/>
            </a:xfrm>
            <a:custGeom>
              <a:avLst/>
              <a:gdLst/>
              <a:ahLst/>
              <a:cxnLst/>
              <a:rect l="l" t="t" r="r" b="b"/>
              <a:pathLst>
                <a:path w="4687" h="6347" extrusionOk="0">
                  <a:moveTo>
                    <a:pt x="96" y="0"/>
                  </a:moveTo>
                  <a:cubicBezTo>
                    <a:pt x="64" y="84"/>
                    <a:pt x="33" y="157"/>
                    <a:pt x="1" y="241"/>
                  </a:cubicBezTo>
                  <a:lnTo>
                    <a:pt x="4614" y="6346"/>
                  </a:lnTo>
                  <a:lnTo>
                    <a:pt x="4687" y="607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6"/>
            <p:cNvSpPr/>
            <p:nvPr/>
          </p:nvSpPr>
          <p:spPr>
            <a:xfrm>
              <a:off x="3028827" y="2048446"/>
              <a:ext cx="228891" cy="100475"/>
            </a:xfrm>
            <a:custGeom>
              <a:avLst/>
              <a:gdLst/>
              <a:ahLst/>
              <a:cxnLst/>
              <a:rect l="l" t="t" r="r" b="b"/>
              <a:pathLst>
                <a:path w="7135" h="3132" extrusionOk="0">
                  <a:moveTo>
                    <a:pt x="7134" y="0"/>
                  </a:moveTo>
                  <a:lnTo>
                    <a:pt x="85" y="2858"/>
                  </a:lnTo>
                  <a:lnTo>
                    <a:pt x="1" y="3131"/>
                  </a:lnTo>
                  <a:lnTo>
                    <a:pt x="7092" y="252"/>
                  </a:lnTo>
                  <a:cubicBezTo>
                    <a:pt x="7113" y="168"/>
                    <a:pt x="7124" y="84"/>
                    <a:pt x="7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6"/>
            <p:cNvSpPr/>
            <p:nvPr/>
          </p:nvSpPr>
          <p:spPr>
            <a:xfrm>
              <a:off x="3022090" y="2138461"/>
              <a:ext cx="9464" cy="11485"/>
            </a:xfrm>
            <a:custGeom>
              <a:avLst/>
              <a:gdLst/>
              <a:ahLst/>
              <a:cxnLst/>
              <a:rect l="l" t="t" r="r" b="b"/>
              <a:pathLst>
                <a:path w="295" h="358" extrusionOk="0">
                  <a:moveTo>
                    <a:pt x="74" y="0"/>
                  </a:moveTo>
                  <a:lnTo>
                    <a:pt x="1" y="273"/>
                  </a:lnTo>
                  <a:lnTo>
                    <a:pt x="32" y="315"/>
                  </a:lnTo>
                  <a:cubicBezTo>
                    <a:pt x="53" y="336"/>
                    <a:pt x="85" y="357"/>
                    <a:pt x="127" y="357"/>
                  </a:cubicBezTo>
                  <a:cubicBezTo>
                    <a:pt x="137" y="357"/>
                    <a:pt x="148" y="357"/>
                    <a:pt x="169" y="346"/>
                  </a:cubicBezTo>
                  <a:lnTo>
                    <a:pt x="211" y="325"/>
                  </a:lnTo>
                  <a:lnTo>
                    <a:pt x="295" y="52"/>
                  </a:lnTo>
                  <a:lnTo>
                    <a:pt x="158" y="10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6"/>
            <p:cNvSpPr/>
            <p:nvPr/>
          </p:nvSpPr>
          <p:spPr>
            <a:xfrm>
              <a:off x="3102321" y="1834411"/>
              <a:ext cx="103843" cy="48890"/>
            </a:xfrm>
            <a:custGeom>
              <a:avLst/>
              <a:gdLst/>
              <a:ahLst/>
              <a:cxnLst/>
              <a:rect l="l" t="t" r="r" b="b"/>
              <a:pathLst>
                <a:path w="3237" h="1524" extrusionOk="0">
                  <a:moveTo>
                    <a:pt x="3141" y="1"/>
                  </a:moveTo>
                  <a:lnTo>
                    <a:pt x="73" y="1251"/>
                  </a:lnTo>
                  <a:lnTo>
                    <a:pt x="0" y="1524"/>
                  </a:lnTo>
                  <a:lnTo>
                    <a:pt x="3236" y="200"/>
                  </a:lnTo>
                  <a:cubicBezTo>
                    <a:pt x="3204" y="137"/>
                    <a:pt x="3173" y="74"/>
                    <a:pt x="3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6"/>
            <p:cNvSpPr/>
            <p:nvPr/>
          </p:nvSpPr>
          <p:spPr>
            <a:xfrm>
              <a:off x="3027480" y="1787896"/>
              <a:ext cx="70159" cy="93385"/>
            </a:xfrm>
            <a:custGeom>
              <a:avLst/>
              <a:gdLst/>
              <a:ahLst/>
              <a:cxnLst/>
              <a:rect l="l" t="t" r="r" b="b"/>
              <a:pathLst>
                <a:path w="2187" h="2911" extrusionOk="0">
                  <a:moveTo>
                    <a:pt x="190" y="1"/>
                  </a:moveTo>
                  <a:cubicBezTo>
                    <a:pt x="127" y="32"/>
                    <a:pt x="64" y="74"/>
                    <a:pt x="1" y="116"/>
                  </a:cubicBezTo>
                  <a:lnTo>
                    <a:pt x="2112" y="2911"/>
                  </a:lnTo>
                  <a:lnTo>
                    <a:pt x="2186" y="2638"/>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6"/>
            <p:cNvSpPr/>
            <p:nvPr/>
          </p:nvSpPr>
          <p:spPr>
            <a:xfrm>
              <a:off x="3095231" y="1872490"/>
              <a:ext cx="9464" cy="11838"/>
            </a:xfrm>
            <a:custGeom>
              <a:avLst/>
              <a:gdLst/>
              <a:ahLst/>
              <a:cxnLst/>
              <a:rect l="l" t="t" r="r" b="b"/>
              <a:pathLst>
                <a:path w="295" h="369" extrusionOk="0">
                  <a:moveTo>
                    <a:pt x="74" y="1"/>
                  </a:moveTo>
                  <a:lnTo>
                    <a:pt x="0" y="274"/>
                  </a:lnTo>
                  <a:lnTo>
                    <a:pt x="32" y="316"/>
                  </a:lnTo>
                  <a:cubicBezTo>
                    <a:pt x="53" y="348"/>
                    <a:pt x="84" y="369"/>
                    <a:pt x="126" y="369"/>
                  </a:cubicBezTo>
                  <a:cubicBezTo>
                    <a:pt x="137" y="369"/>
                    <a:pt x="147" y="358"/>
                    <a:pt x="168" y="358"/>
                  </a:cubicBezTo>
                  <a:lnTo>
                    <a:pt x="221" y="337"/>
                  </a:lnTo>
                  <a:lnTo>
                    <a:pt x="294" y="64"/>
                  </a:lnTo>
                  <a:lnTo>
                    <a:pt x="158" y="117"/>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6"/>
            <p:cNvSpPr/>
            <p:nvPr/>
          </p:nvSpPr>
          <p:spPr>
            <a:xfrm>
              <a:off x="2543143" y="1698811"/>
              <a:ext cx="742203" cy="1615324"/>
            </a:xfrm>
            <a:custGeom>
              <a:avLst/>
              <a:gdLst/>
              <a:ahLst/>
              <a:cxnLst/>
              <a:rect l="l" t="t" r="r" b="b"/>
              <a:pathLst>
                <a:path w="23136" h="50353" extrusionOk="0">
                  <a:moveTo>
                    <a:pt x="18765" y="467"/>
                  </a:moveTo>
                  <a:cubicBezTo>
                    <a:pt x="19217" y="1853"/>
                    <a:pt x="19743" y="2925"/>
                    <a:pt x="20257" y="3965"/>
                  </a:cubicBezTo>
                  <a:cubicBezTo>
                    <a:pt x="20908" y="5279"/>
                    <a:pt x="21518" y="6528"/>
                    <a:pt x="21959" y="8368"/>
                  </a:cubicBezTo>
                  <a:cubicBezTo>
                    <a:pt x="22316" y="10238"/>
                    <a:pt x="22117" y="11025"/>
                    <a:pt x="21886" y="11940"/>
                  </a:cubicBezTo>
                  <a:cubicBezTo>
                    <a:pt x="21697" y="12664"/>
                    <a:pt x="21487" y="13495"/>
                    <a:pt x="21539" y="14987"/>
                  </a:cubicBezTo>
                  <a:cubicBezTo>
                    <a:pt x="21518" y="16615"/>
                    <a:pt x="21844" y="17529"/>
                    <a:pt x="22148" y="18412"/>
                  </a:cubicBezTo>
                  <a:cubicBezTo>
                    <a:pt x="22484" y="19379"/>
                    <a:pt x="22800" y="20282"/>
                    <a:pt x="22674" y="22026"/>
                  </a:cubicBezTo>
                  <a:cubicBezTo>
                    <a:pt x="22463" y="23813"/>
                    <a:pt x="21917" y="24464"/>
                    <a:pt x="21298" y="25231"/>
                  </a:cubicBezTo>
                  <a:cubicBezTo>
                    <a:pt x="20772" y="25872"/>
                    <a:pt x="20173" y="26596"/>
                    <a:pt x="19764" y="28088"/>
                  </a:cubicBezTo>
                  <a:cubicBezTo>
                    <a:pt x="19248" y="29643"/>
                    <a:pt x="19427" y="30631"/>
                    <a:pt x="19596" y="31588"/>
                  </a:cubicBezTo>
                  <a:cubicBezTo>
                    <a:pt x="19774" y="32585"/>
                    <a:pt x="19942" y="33531"/>
                    <a:pt x="19311" y="35128"/>
                  </a:cubicBezTo>
                  <a:cubicBezTo>
                    <a:pt x="18597" y="36746"/>
                    <a:pt x="17714" y="37240"/>
                    <a:pt x="16769" y="37755"/>
                  </a:cubicBezTo>
                  <a:cubicBezTo>
                    <a:pt x="15907" y="38238"/>
                    <a:pt x="15015" y="38732"/>
                    <a:pt x="14153" y="40077"/>
                  </a:cubicBezTo>
                  <a:cubicBezTo>
                    <a:pt x="13176" y="41443"/>
                    <a:pt x="13186" y="42451"/>
                    <a:pt x="13197" y="43428"/>
                  </a:cubicBezTo>
                  <a:cubicBezTo>
                    <a:pt x="13197" y="44437"/>
                    <a:pt x="13207" y="45393"/>
                    <a:pt x="12125" y="46738"/>
                  </a:cubicBezTo>
                  <a:cubicBezTo>
                    <a:pt x="10917" y="48083"/>
                    <a:pt x="9761" y="48314"/>
                    <a:pt x="8532" y="48545"/>
                  </a:cubicBezTo>
                  <a:cubicBezTo>
                    <a:pt x="7471" y="48756"/>
                    <a:pt x="6367" y="48976"/>
                    <a:pt x="5148" y="49911"/>
                  </a:cubicBezTo>
                  <a:cubicBezTo>
                    <a:pt x="4592" y="48482"/>
                    <a:pt x="3751" y="47736"/>
                    <a:pt x="2942" y="47011"/>
                  </a:cubicBezTo>
                  <a:cubicBezTo>
                    <a:pt x="2007" y="46171"/>
                    <a:pt x="1125" y="45382"/>
                    <a:pt x="789" y="43617"/>
                  </a:cubicBezTo>
                  <a:cubicBezTo>
                    <a:pt x="546" y="41905"/>
                    <a:pt x="1041" y="41086"/>
                    <a:pt x="1555" y="40224"/>
                  </a:cubicBezTo>
                  <a:cubicBezTo>
                    <a:pt x="2070" y="39394"/>
                    <a:pt x="2585" y="38532"/>
                    <a:pt x="2449" y="36862"/>
                  </a:cubicBezTo>
                  <a:cubicBezTo>
                    <a:pt x="2396" y="35265"/>
                    <a:pt x="1881" y="34382"/>
                    <a:pt x="1387" y="33521"/>
                  </a:cubicBezTo>
                  <a:cubicBezTo>
                    <a:pt x="852" y="32596"/>
                    <a:pt x="347" y="31714"/>
                    <a:pt x="546" y="29969"/>
                  </a:cubicBezTo>
                  <a:cubicBezTo>
                    <a:pt x="831" y="28267"/>
                    <a:pt x="1461" y="27542"/>
                    <a:pt x="2122" y="26775"/>
                  </a:cubicBezTo>
                  <a:cubicBezTo>
                    <a:pt x="2753" y="26040"/>
                    <a:pt x="3415" y="25283"/>
                    <a:pt x="3772" y="23697"/>
                  </a:cubicBezTo>
                  <a:cubicBezTo>
                    <a:pt x="4182" y="22194"/>
                    <a:pt x="4046" y="21270"/>
                    <a:pt x="3920" y="20450"/>
                  </a:cubicBezTo>
                  <a:cubicBezTo>
                    <a:pt x="3772" y="19473"/>
                    <a:pt x="3635" y="18622"/>
                    <a:pt x="4371" y="16993"/>
                  </a:cubicBezTo>
                  <a:cubicBezTo>
                    <a:pt x="5159" y="15417"/>
                    <a:pt x="5895" y="14808"/>
                    <a:pt x="6672" y="14156"/>
                  </a:cubicBezTo>
                  <a:cubicBezTo>
                    <a:pt x="7387" y="13547"/>
                    <a:pt x="8132" y="12928"/>
                    <a:pt x="8942" y="11530"/>
                  </a:cubicBezTo>
                  <a:cubicBezTo>
                    <a:pt x="9750" y="10269"/>
                    <a:pt x="10003" y="9449"/>
                    <a:pt x="10213" y="8725"/>
                  </a:cubicBezTo>
                  <a:cubicBezTo>
                    <a:pt x="10476" y="7821"/>
                    <a:pt x="10707" y="7044"/>
                    <a:pt x="11968" y="5625"/>
                  </a:cubicBezTo>
                  <a:cubicBezTo>
                    <a:pt x="13292" y="4259"/>
                    <a:pt x="14457" y="3503"/>
                    <a:pt x="15697" y="2704"/>
                  </a:cubicBezTo>
                  <a:cubicBezTo>
                    <a:pt x="16664" y="2074"/>
                    <a:pt x="17662" y="1433"/>
                    <a:pt x="18765" y="467"/>
                  </a:cubicBezTo>
                  <a:close/>
                  <a:moveTo>
                    <a:pt x="18853" y="0"/>
                  </a:moveTo>
                  <a:cubicBezTo>
                    <a:pt x="18810" y="0"/>
                    <a:pt x="18766" y="14"/>
                    <a:pt x="18734" y="46"/>
                  </a:cubicBezTo>
                  <a:cubicBezTo>
                    <a:pt x="17578" y="1086"/>
                    <a:pt x="16528" y="1769"/>
                    <a:pt x="15519" y="2421"/>
                  </a:cubicBezTo>
                  <a:cubicBezTo>
                    <a:pt x="14258" y="3240"/>
                    <a:pt x="13081" y="4007"/>
                    <a:pt x="11726" y="5394"/>
                  </a:cubicBezTo>
                  <a:cubicBezTo>
                    <a:pt x="10413" y="6876"/>
                    <a:pt x="10171" y="7695"/>
                    <a:pt x="9887" y="8630"/>
                  </a:cubicBezTo>
                  <a:cubicBezTo>
                    <a:pt x="9677" y="9365"/>
                    <a:pt x="9446" y="10122"/>
                    <a:pt x="8658" y="11352"/>
                  </a:cubicBezTo>
                  <a:cubicBezTo>
                    <a:pt x="7870" y="12706"/>
                    <a:pt x="7156" y="13316"/>
                    <a:pt x="6451" y="13894"/>
                  </a:cubicBezTo>
                  <a:cubicBezTo>
                    <a:pt x="5685" y="14546"/>
                    <a:pt x="4886" y="15207"/>
                    <a:pt x="4067" y="16846"/>
                  </a:cubicBezTo>
                  <a:cubicBezTo>
                    <a:pt x="3289" y="18580"/>
                    <a:pt x="3436" y="19515"/>
                    <a:pt x="3583" y="20502"/>
                  </a:cubicBezTo>
                  <a:cubicBezTo>
                    <a:pt x="3709" y="21322"/>
                    <a:pt x="3835" y="22173"/>
                    <a:pt x="3446" y="23612"/>
                  </a:cubicBezTo>
                  <a:cubicBezTo>
                    <a:pt x="3100" y="25125"/>
                    <a:pt x="2480" y="25851"/>
                    <a:pt x="1870" y="26554"/>
                  </a:cubicBezTo>
                  <a:cubicBezTo>
                    <a:pt x="1209" y="27322"/>
                    <a:pt x="515" y="28120"/>
                    <a:pt x="221" y="29917"/>
                  </a:cubicBezTo>
                  <a:cubicBezTo>
                    <a:pt x="0" y="31787"/>
                    <a:pt x="536" y="32711"/>
                    <a:pt x="1093" y="33689"/>
                  </a:cubicBezTo>
                  <a:cubicBezTo>
                    <a:pt x="1576" y="34508"/>
                    <a:pt x="2070" y="35359"/>
                    <a:pt x="2122" y="36883"/>
                  </a:cubicBezTo>
                  <a:cubicBezTo>
                    <a:pt x="2249" y="38448"/>
                    <a:pt x="1776" y="39225"/>
                    <a:pt x="1272" y="40056"/>
                  </a:cubicBezTo>
                  <a:cubicBezTo>
                    <a:pt x="747" y="40928"/>
                    <a:pt x="200" y="41831"/>
                    <a:pt x="462" y="43680"/>
                  </a:cubicBezTo>
                  <a:cubicBezTo>
                    <a:pt x="820" y="45561"/>
                    <a:pt x="1744" y="46381"/>
                    <a:pt x="2722" y="47264"/>
                  </a:cubicBezTo>
                  <a:cubicBezTo>
                    <a:pt x="3541" y="47988"/>
                    <a:pt x="4392" y="48756"/>
                    <a:pt x="4917" y="50237"/>
                  </a:cubicBezTo>
                  <a:cubicBezTo>
                    <a:pt x="4938" y="50290"/>
                    <a:pt x="4980" y="50332"/>
                    <a:pt x="5033" y="50342"/>
                  </a:cubicBezTo>
                  <a:cubicBezTo>
                    <a:pt x="5043" y="50353"/>
                    <a:pt x="5064" y="50353"/>
                    <a:pt x="5075" y="50353"/>
                  </a:cubicBezTo>
                  <a:cubicBezTo>
                    <a:pt x="5117" y="50353"/>
                    <a:pt x="5148" y="50342"/>
                    <a:pt x="5180" y="50311"/>
                  </a:cubicBezTo>
                  <a:cubicBezTo>
                    <a:pt x="6399" y="49312"/>
                    <a:pt x="7523" y="49092"/>
                    <a:pt x="8606" y="48882"/>
                  </a:cubicBezTo>
                  <a:cubicBezTo>
                    <a:pt x="9887" y="48629"/>
                    <a:pt x="11095" y="48387"/>
                    <a:pt x="12377" y="46948"/>
                  </a:cubicBezTo>
                  <a:cubicBezTo>
                    <a:pt x="13544" y="45509"/>
                    <a:pt x="13533" y="44448"/>
                    <a:pt x="13533" y="43428"/>
                  </a:cubicBezTo>
                  <a:cubicBezTo>
                    <a:pt x="13523" y="42462"/>
                    <a:pt x="13512" y="41548"/>
                    <a:pt x="14426" y="40266"/>
                  </a:cubicBezTo>
                  <a:cubicBezTo>
                    <a:pt x="15246" y="38984"/>
                    <a:pt x="16107" y="38511"/>
                    <a:pt x="16937" y="38049"/>
                  </a:cubicBezTo>
                  <a:cubicBezTo>
                    <a:pt x="17925" y="37502"/>
                    <a:pt x="18860" y="36977"/>
                    <a:pt x="19627" y="35254"/>
                  </a:cubicBezTo>
                  <a:cubicBezTo>
                    <a:pt x="20289" y="33563"/>
                    <a:pt x="20100" y="32533"/>
                    <a:pt x="19921" y="31524"/>
                  </a:cubicBezTo>
                  <a:cubicBezTo>
                    <a:pt x="19764" y="30610"/>
                    <a:pt x="19596" y="29675"/>
                    <a:pt x="20079" y="28183"/>
                  </a:cubicBezTo>
                  <a:cubicBezTo>
                    <a:pt x="20478" y="26754"/>
                    <a:pt x="21024" y="26092"/>
                    <a:pt x="21550" y="25441"/>
                  </a:cubicBezTo>
                  <a:cubicBezTo>
                    <a:pt x="22190" y="24674"/>
                    <a:pt x="22790" y="23949"/>
                    <a:pt x="23010" y="22057"/>
                  </a:cubicBezTo>
                  <a:cubicBezTo>
                    <a:pt x="23136" y="20229"/>
                    <a:pt x="22800" y="19253"/>
                    <a:pt x="22463" y="18307"/>
                  </a:cubicBezTo>
                  <a:cubicBezTo>
                    <a:pt x="22169" y="17445"/>
                    <a:pt x="21854" y="16552"/>
                    <a:pt x="21875" y="14987"/>
                  </a:cubicBezTo>
                  <a:cubicBezTo>
                    <a:pt x="21823" y="13537"/>
                    <a:pt x="22022" y="12759"/>
                    <a:pt x="22211" y="12024"/>
                  </a:cubicBezTo>
                  <a:cubicBezTo>
                    <a:pt x="22453" y="11067"/>
                    <a:pt x="22664" y="10248"/>
                    <a:pt x="22285" y="8294"/>
                  </a:cubicBezTo>
                  <a:cubicBezTo>
                    <a:pt x="21844" y="6413"/>
                    <a:pt x="21214" y="5153"/>
                    <a:pt x="20551" y="3808"/>
                  </a:cubicBezTo>
                  <a:cubicBezTo>
                    <a:pt x="20016" y="2725"/>
                    <a:pt x="19459" y="1601"/>
                    <a:pt x="19007" y="119"/>
                  </a:cubicBezTo>
                  <a:cubicBezTo>
                    <a:pt x="18986" y="56"/>
                    <a:pt x="18944" y="14"/>
                    <a:pt x="18891" y="4"/>
                  </a:cubicBezTo>
                  <a:cubicBezTo>
                    <a:pt x="18879" y="2"/>
                    <a:pt x="18866" y="0"/>
                    <a:pt x="18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6"/>
            <p:cNvSpPr/>
            <p:nvPr/>
          </p:nvSpPr>
          <p:spPr>
            <a:xfrm>
              <a:off x="2734915" y="2577278"/>
              <a:ext cx="1059410" cy="864748"/>
            </a:xfrm>
            <a:custGeom>
              <a:avLst/>
              <a:gdLst/>
              <a:ahLst/>
              <a:cxnLst/>
              <a:rect l="l" t="t" r="r" b="b"/>
              <a:pathLst>
                <a:path w="33024" h="26956" extrusionOk="0">
                  <a:moveTo>
                    <a:pt x="28316" y="0"/>
                  </a:moveTo>
                  <a:cubicBezTo>
                    <a:pt x="27636" y="0"/>
                    <a:pt x="26910" y="45"/>
                    <a:pt x="26068" y="190"/>
                  </a:cubicBezTo>
                  <a:cubicBezTo>
                    <a:pt x="23368" y="788"/>
                    <a:pt x="23819" y="1619"/>
                    <a:pt x="21361" y="2575"/>
                  </a:cubicBezTo>
                  <a:cubicBezTo>
                    <a:pt x="18955" y="3646"/>
                    <a:pt x="18293" y="2712"/>
                    <a:pt x="15887" y="3951"/>
                  </a:cubicBezTo>
                  <a:cubicBezTo>
                    <a:pt x="13544" y="5306"/>
                    <a:pt x="14405" y="6347"/>
                    <a:pt x="12367" y="7986"/>
                  </a:cubicBezTo>
                  <a:cubicBezTo>
                    <a:pt x="10402" y="9709"/>
                    <a:pt x="9310" y="8605"/>
                    <a:pt x="7387" y="10508"/>
                  </a:cubicBezTo>
                  <a:cubicBezTo>
                    <a:pt x="5548" y="12504"/>
                    <a:pt x="6861" y="13639"/>
                    <a:pt x="5390" y="15834"/>
                  </a:cubicBezTo>
                  <a:cubicBezTo>
                    <a:pt x="4014" y="18093"/>
                    <a:pt x="2459" y="16959"/>
                    <a:pt x="1178" y="19396"/>
                  </a:cubicBezTo>
                  <a:cubicBezTo>
                    <a:pt x="1" y="21907"/>
                    <a:pt x="1755" y="23021"/>
                    <a:pt x="988" y="25647"/>
                  </a:cubicBezTo>
                  <a:cubicBezTo>
                    <a:pt x="1102" y="25640"/>
                    <a:pt x="1212" y="25637"/>
                    <a:pt x="1318" y="25637"/>
                  </a:cubicBezTo>
                  <a:cubicBezTo>
                    <a:pt x="3444" y="25637"/>
                    <a:pt x="4297" y="26956"/>
                    <a:pt x="6159" y="26956"/>
                  </a:cubicBezTo>
                  <a:cubicBezTo>
                    <a:pt x="6456" y="26956"/>
                    <a:pt x="6778" y="26923"/>
                    <a:pt x="7134" y="26845"/>
                  </a:cubicBezTo>
                  <a:cubicBezTo>
                    <a:pt x="9793" y="26121"/>
                    <a:pt x="9026" y="24366"/>
                    <a:pt x="11537" y="23515"/>
                  </a:cubicBezTo>
                  <a:cubicBezTo>
                    <a:pt x="12206" y="23255"/>
                    <a:pt x="12753" y="23179"/>
                    <a:pt x="13243" y="23179"/>
                  </a:cubicBezTo>
                  <a:cubicBezTo>
                    <a:pt x="13931" y="23179"/>
                    <a:pt x="14507" y="23329"/>
                    <a:pt x="15146" y="23329"/>
                  </a:cubicBezTo>
                  <a:cubicBezTo>
                    <a:pt x="15724" y="23329"/>
                    <a:pt x="16355" y="23206"/>
                    <a:pt x="17169" y="22737"/>
                  </a:cubicBezTo>
                  <a:cubicBezTo>
                    <a:pt x="19438" y="21277"/>
                    <a:pt x="18608" y="19964"/>
                    <a:pt x="20730" y="18430"/>
                  </a:cubicBezTo>
                  <a:cubicBezTo>
                    <a:pt x="22768" y="16801"/>
                    <a:pt x="23588" y="17872"/>
                    <a:pt x="25427" y="15876"/>
                  </a:cubicBezTo>
                  <a:cubicBezTo>
                    <a:pt x="27171" y="13807"/>
                    <a:pt x="26404" y="12955"/>
                    <a:pt x="27970" y="10844"/>
                  </a:cubicBezTo>
                  <a:cubicBezTo>
                    <a:pt x="29451" y="8647"/>
                    <a:pt x="30155" y="9278"/>
                    <a:pt x="31332" y="6767"/>
                  </a:cubicBezTo>
                  <a:cubicBezTo>
                    <a:pt x="32404" y="4204"/>
                    <a:pt x="32140" y="2596"/>
                    <a:pt x="33023" y="22"/>
                  </a:cubicBezTo>
                  <a:lnTo>
                    <a:pt x="33023" y="22"/>
                  </a:lnTo>
                  <a:cubicBezTo>
                    <a:pt x="32440" y="85"/>
                    <a:pt x="31912" y="107"/>
                    <a:pt x="31416" y="107"/>
                  </a:cubicBezTo>
                  <a:cubicBezTo>
                    <a:pt x="30319" y="107"/>
                    <a:pt x="29373" y="0"/>
                    <a:pt x="28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6"/>
            <p:cNvSpPr/>
            <p:nvPr/>
          </p:nvSpPr>
          <p:spPr>
            <a:xfrm>
              <a:off x="3344297" y="2802765"/>
              <a:ext cx="167907" cy="136212"/>
            </a:xfrm>
            <a:custGeom>
              <a:avLst/>
              <a:gdLst/>
              <a:ahLst/>
              <a:cxnLst/>
              <a:rect l="l" t="t" r="r" b="b"/>
              <a:pathLst>
                <a:path w="5234" h="4246" extrusionOk="0">
                  <a:moveTo>
                    <a:pt x="5086" y="0"/>
                  </a:moveTo>
                  <a:lnTo>
                    <a:pt x="1" y="4067"/>
                  </a:lnTo>
                  <a:lnTo>
                    <a:pt x="11" y="4214"/>
                  </a:lnTo>
                  <a:lnTo>
                    <a:pt x="148" y="4245"/>
                  </a:lnTo>
                  <a:lnTo>
                    <a:pt x="5233" y="179"/>
                  </a:lnTo>
                  <a:lnTo>
                    <a:pt x="5170" y="169"/>
                  </a:lnTo>
                  <a:cubicBezTo>
                    <a:pt x="5128" y="148"/>
                    <a:pt x="5086" y="105"/>
                    <a:pt x="5086"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6"/>
            <p:cNvSpPr/>
            <p:nvPr/>
          </p:nvSpPr>
          <p:spPr>
            <a:xfrm>
              <a:off x="3174083" y="2938943"/>
              <a:ext cx="167907" cy="136180"/>
            </a:xfrm>
            <a:custGeom>
              <a:avLst/>
              <a:gdLst/>
              <a:ahLst/>
              <a:cxnLst/>
              <a:rect l="l" t="t" r="r" b="b"/>
              <a:pathLst>
                <a:path w="5234" h="4245" extrusionOk="0">
                  <a:moveTo>
                    <a:pt x="5086" y="0"/>
                  </a:moveTo>
                  <a:lnTo>
                    <a:pt x="1" y="4067"/>
                  </a:lnTo>
                  <a:lnTo>
                    <a:pt x="12" y="4214"/>
                  </a:lnTo>
                  <a:lnTo>
                    <a:pt x="148" y="4245"/>
                  </a:lnTo>
                  <a:lnTo>
                    <a:pt x="5233" y="179"/>
                  </a:lnTo>
                  <a:lnTo>
                    <a:pt x="5181" y="168"/>
                  </a:lnTo>
                  <a:cubicBezTo>
                    <a:pt x="5128" y="147"/>
                    <a:pt x="5097" y="105"/>
                    <a:pt x="5097"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6"/>
            <p:cNvSpPr/>
            <p:nvPr/>
          </p:nvSpPr>
          <p:spPr>
            <a:xfrm>
              <a:off x="3514510" y="2666587"/>
              <a:ext cx="167554" cy="136212"/>
            </a:xfrm>
            <a:custGeom>
              <a:avLst/>
              <a:gdLst/>
              <a:ahLst/>
              <a:cxnLst/>
              <a:rect l="l" t="t" r="r" b="b"/>
              <a:pathLst>
                <a:path w="5223" h="4246" extrusionOk="0">
                  <a:moveTo>
                    <a:pt x="5086" y="1"/>
                  </a:moveTo>
                  <a:lnTo>
                    <a:pt x="0" y="4067"/>
                  </a:lnTo>
                  <a:lnTo>
                    <a:pt x="0" y="4214"/>
                  </a:lnTo>
                  <a:lnTo>
                    <a:pt x="137" y="4245"/>
                  </a:lnTo>
                  <a:lnTo>
                    <a:pt x="5223" y="180"/>
                  </a:lnTo>
                  <a:lnTo>
                    <a:pt x="5170" y="169"/>
                  </a:lnTo>
                  <a:cubicBezTo>
                    <a:pt x="5128"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6"/>
            <p:cNvSpPr/>
            <p:nvPr/>
          </p:nvSpPr>
          <p:spPr>
            <a:xfrm>
              <a:off x="3003901" y="3075089"/>
              <a:ext cx="167875" cy="136212"/>
            </a:xfrm>
            <a:custGeom>
              <a:avLst/>
              <a:gdLst/>
              <a:ahLst/>
              <a:cxnLst/>
              <a:rect l="l" t="t" r="r" b="b"/>
              <a:pathLst>
                <a:path w="5233" h="4246" extrusionOk="0">
                  <a:moveTo>
                    <a:pt x="5085" y="1"/>
                  </a:moveTo>
                  <a:lnTo>
                    <a:pt x="0" y="4067"/>
                  </a:lnTo>
                  <a:lnTo>
                    <a:pt x="10" y="4214"/>
                  </a:lnTo>
                  <a:lnTo>
                    <a:pt x="147" y="4246"/>
                  </a:lnTo>
                  <a:lnTo>
                    <a:pt x="5233" y="180"/>
                  </a:lnTo>
                  <a:lnTo>
                    <a:pt x="5180" y="169"/>
                  </a:lnTo>
                  <a:cubicBezTo>
                    <a:pt x="5127" y="148"/>
                    <a:pt x="5096" y="106"/>
                    <a:pt x="5096" y="54"/>
                  </a:cubicBezTo>
                  <a:lnTo>
                    <a:pt x="5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6"/>
            <p:cNvSpPr/>
            <p:nvPr/>
          </p:nvSpPr>
          <p:spPr>
            <a:xfrm>
              <a:off x="2834008" y="3211267"/>
              <a:ext cx="167554" cy="136212"/>
            </a:xfrm>
            <a:custGeom>
              <a:avLst/>
              <a:gdLst/>
              <a:ahLst/>
              <a:cxnLst/>
              <a:rect l="l" t="t" r="r" b="b"/>
              <a:pathLst>
                <a:path w="5223" h="4246" extrusionOk="0">
                  <a:moveTo>
                    <a:pt x="5086" y="1"/>
                  </a:moveTo>
                  <a:lnTo>
                    <a:pt x="1" y="4067"/>
                  </a:lnTo>
                  <a:lnTo>
                    <a:pt x="1" y="4214"/>
                  </a:lnTo>
                  <a:lnTo>
                    <a:pt x="137" y="4245"/>
                  </a:lnTo>
                  <a:lnTo>
                    <a:pt x="5222" y="180"/>
                  </a:lnTo>
                  <a:lnTo>
                    <a:pt x="5170" y="159"/>
                  </a:lnTo>
                  <a:cubicBezTo>
                    <a:pt x="5117"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6"/>
            <p:cNvSpPr/>
            <p:nvPr/>
          </p:nvSpPr>
          <p:spPr>
            <a:xfrm>
              <a:off x="3684724" y="2583341"/>
              <a:ext cx="107885" cy="83280"/>
            </a:xfrm>
            <a:custGeom>
              <a:avLst/>
              <a:gdLst/>
              <a:ahLst/>
              <a:cxnLst/>
              <a:rect l="l" t="t" r="r" b="b"/>
              <a:pathLst>
                <a:path w="3363" h="2596" extrusionOk="0">
                  <a:moveTo>
                    <a:pt x="3363" y="1"/>
                  </a:moveTo>
                  <a:lnTo>
                    <a:pt x="3363" y="1"/>
                  </a:lnTo>
                  <a:cubicBezTo>
                    <a:pt x="3226" y="22"/>
                    <a:pt x="3100" y="32"/>
                    <a:pt x="2985" y="43"/>
                  </a:cubicBezTo>
                  <a:lnTo>
                    <a:pt x="1" y="2417"/>
                  </a:lnTo>
                  <a:lnTo>
                    <a:pt x="1" y="2565"/>
                  </a:lnTo>
                  <a:lnTo>
                    <a:pt x="137" y="2596"/>
                  </a:lnTo>
                  <a:lnTo>
                    <a:pt x="3352" y="32"/>
                  </a:lnTo>
                  <a:cubicBezTo>
                    <a:pt x="3352" y="22"/>
                    <a:pt x="3363" y="11"/>
                    <a:pt x="3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6"/>
            <p:cNvSpPr/>
            <p:nvPr/>
          </p:nvSpPr>
          <p:spPr>
            <a:xfrm>
              <a:off x="2831313" y="3347444"/>
              <a:ext cx="200917" cy="53959"/>
            </a:xfrm>
            <a:custGeom>
              <a:avLst/>
              <a:gdLst/>
              <a:ahLst/>
              <a:cxnLst/>
              <a:rect l="l" t="t" r="r" b="b"/>
              <a:pathLst>
                <a:path w="6263" h="1682" extrusionOk="0">
                  <a:moveTo>
                    <a:pt x="221" y="0"/>
                  </a:moveTo>
                  <a:lnTo>
                    <a:pt x="1" y="179"/>
                  </a:lnTo>
                  <a:lnTo>
                    <a:pt x="6116" y="1681"/>
                  </a:lnTo>
                  <a:cubicBezTo>
                    <a:pt x="6168" y="1618"/>
                    <a:pt x="6210" y="1555"/>
                    <a:pt x="6263" y="1482"/>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6"/>
            <p:cNvSpPr/>
            <p:nvPr/>
          </p:nvSpPr>
          <p:spPr>
            <a:xfrm>
              <a:off x="3001527" y="3211267"/>
              <a:ext cx="313486" cy="81291"/>
            </a:xfrm>
            <a:custGeom>
              <a:avLst/>
              <a:gdLst/>
              <a:ahLst/>
              <a:cxnLst/>
              <a:rect l="l" t="t" r="r" b="b"/>
              <a:pathLst>
                <a:path w="9772" h="2534" extrusionOk="0">
                  <a:moveTo>
                    <a:pt x="221" y="1"/>
                  </a:moveTo>
                  <a:lnTo>
                    <a:pt x="0" y="180"/>
                  </a:lnTo>
                  <a:lnTo>
                    <a:pt x="9582" y="2533"/>
                  </a:lnTo>
                  <a:cubicBezTo>
                    <a:pt x="9656" y="2470"/>
                    <a:pt x="9719" y="2417"/>
                    <a:pt x="9771" y="2354"/>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6"/>
            <p:cNvSpPr/>
            <p:nvPr/>
          </p:nvSpPr>
          <p:spPr>
            <a:xfrm>
              <a:off x="2990749" y="2897143"/>
              <a:ext cx="13185" cy="314159"/>
            </a:xfrm>
            <a:custGeom>
              <a:avLst/>
              <a:gdLst/>
              <a:ahLst/>
              <a:cxnLst/>
              <a:rect l="l" t="t" r="r" b="b"/>
              <a:pathLst>
                <a:path w="411" h="9793" extrusionOk="0">
                  <a:moveTo>
                    <a:pt x="221" y="0"/>
                  </a:moveTo>
                  <a:lnTo>
                    <a:pt x="0" y="158"/>
                  </a:lnTo>
                  <a:lnTo>
                    <a:pt x="200" y="9793"/>
                  </a:lnTo>
                  <a:lnTo>
                    <a:pt x="410" y="961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6"/>
            <p:cNvSpPr/>
            <p:nvPr/>
          </p:nvSpPr>
          <p:spPr>
            <a:xfrm>
              <a:off x="2997164" y="3205556"/>
              <a:ext cx="11485" cy="11485"/>
            </a:xfrm>
            <a:custGeom>
              <a:avLst/>
              <a:gdLst/>
              <a:ahLst/>
              <a:cxnLst/>
              <a:rect l="l" t="t" r="r" b="b"/>
              <a:pathLst>
                <a:path w="358" h="358" extrusionOk="0">
                  <a:moveTo>
                    <a:pt x="210" y="0"/>
                  </a:moveTo>
                  <a:lnTo>
                    <a:pt x="0" y="179"/>
                  </a:lnTo>
                  <a:lnTo>
                    <a:pt x="0" y="232"/>
                  </a:lnTo>
                  <a:cubicBezTo>
                    <a:pt x="0" y="284"/>
                    <a:pt x="31" y="326"/>
                    <a:pt x="84" y="337"/>
                  </a:cubicBezTo>
                  <a:lnTo>
                    <a:pt x="136" y="358"/>
                  </a:lnTo>
                  <a:lnTo>
                    <a:pt x="357" y="179"/>
                  </a:lnTo>
                  <a:lnTo>
                    <a:pt x="220" y="147"/>
                  </a:ln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6"/>
            <p:cNvSpPr/>
            <p:nvPr/>
          </p:nvSpPr>
          <p:spPr>
            <a:xfrm>
              <a:off x="3171741" y="3075089"/>
              <a:ext cx="283170" cy="72533"/>
            </a:xfrm>
            <a:custGeom>
              <a:avLst/>
              <a:gdLst/>
              <a:ahLst/>
              <a:cxnLst/>
              <a:rect l="l" t="t" r="r" b="b"/>
              <a:pathLst>
                <a:path w="8827" h="2261" extrusionOk="0">
                  <a:moveTo>
                    <a:pt x="221" y="1"/>
                  </a:moveTo>
                  <a:lnTo>
                    <a:pt x="1" y="180"/>
                  </a:lnTo>
                  <a:lnTo>
                    <a:pt x="8437" y="2260"/>
                  </a:lnTo>
                  <a:cubicBezTo>
                    <a:pt x="8574" y="2207"/>
                    <a:pt x="8700" y="2155"/>
                    <a:pt x="8826" y="2123"/>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6"/>
            <p:cNvSpPr/>
            <p:nvPr/>
          </p:nvSpPr>
          <p:spPr>
            <a:xfrm>
              <a:off x="3161636" y="2796381"/>
              <a:ext cx="12479" cy="278743"/>
            </a:xfrm>
            <a:custGeom>
              <a:avLst/>
              <a:gdLst/>
              <a:ahLst/>
              <a:cxnLst/>
              <a:rect l="l" t="t" r="r" b="b"/>
              <a:pathLst>
                <a:path w="389" h="8689" extrusionOk="0">
                  <a:moveTo>
                    <a:pt x="221" y="0"/>
                  </a:moveTo>
                  <a:cubicBezTo>
                    <a:pt x="158" y="94"/>
                    <a:pt x="84" y="210"/>
                    <a:pt x="0" y="315"/>
                  </a:cubicBezTo>
                  <a:lnTo>
                    <a:pt x="168" y="8689"/>
                  </a:lnTo>
                  <a:lnTo>
                    <a:pt x="389" y="8511"/>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6"/>
            <p:cNvSpPr/>
            <p:nvPr/>
          </p:nvSpPr>
          <p:spPr>
            <a:xfrm>
              <a:off x="3167025" y="3069379"/>
              <a:ext cx="11805" cy="11485"/>
            </a:xfrm>
            <a:custGeom>
              <a:avLst/>
              <a:gdLst/>
              <a:ahLst/>
              <a:cxnLst/>
              <a:rect l="l" t="t" r="r" b="b"/>
              <a:pathLst>
                <a:path w="368" h="358" extrusionOk="0">
                  <a:moveTo>
                    <a:pt x="221" y="1"/>
                  </a:moveTo>
                  <a:lnTo>
                    <a:pt x="0" y="179"/>
                  </a:lnTo>
                  <a:lnTo>
                    <a:pt x="11" y="232"/>
                  </a:lnTo>
                  <a:cubicBezTo>
                    <a:pt x="11" y="284"/>
                    <a:pt x="42" y="326"/>
                    <a:pt x="95" y="347"/>
                  </a:cubicBezTo>
                  <a:lnTo>
                    <a:pt x="148" y="358"/>
                  </a:lnTo>
                  <a:lnTo>
                    <a:pt x="368" y="179"/>
                  </a:lnTo>
                  <a:lnTo>
                    <a:pt x="232" y="148"/>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6"/>
            <p:cNvSpPr/>
            <p:nvPr/>
          </p:nvSpPr>
          <p:spPr>
            <a:xfrm>
              <a:off x="3332171" y="2684809"/>
              <a:ext cx="12158" cy="254170"/>
            </a:xfrm>
            <a:custGeom>
              <a:avLst/>
              <a:gdLst/>
              <a:ahLst/>
              <a:cxnLst/>
              <a:rect l="l" t="t" r="r" b="b"/>
              <a:pathLst>
                <a:path w="379" h="7923" extrusionOk="0">
                  <a:moveTo>
                    <a:pt x="221" y="0"/>
                  </a:moveTo>
                  <a:cubicBezTo>
                    <a:pt x="148" y="0"/>
                    <a:pt x="74" y="11"/>
                    <a:pt x="1" y="11"/>
                  </a:cubicBezTo>
                  <a:lnTo>
                    <a:pt x="158" y="7922"/>
                  </a:lnTo>
                  <a:lnTo>
                    <a:pt x="379" y="774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6"/>
            <p:cNvSpPr/>
            <p:nvPr/>
          </p:nvSpPr>
          <p:spPr>
            <a:xfrm>
              <a:off x="3341955" y="2938943"/>
              <a:ext cx="253496" cy="67432"/>
            </a:xfrm>
            <a:custGeom>
              <a:avLst/>
              <a:gdLst/>
              <a:ahLst/>
              <a:cxnLst/>
              <a:rect l="l" t="t" r="r" b="b"/>
              <a:pathLst>
                <a:path w="7902" h="2102" extrusionOk="0">
                  <a:moveTo>
                    <a:pt x="221" y="0"/>
                  </a:moveTo>
                  <a:lnTo>
                    <a:pt x="0" y="179"/>
                  </a:lnTo>
                  <a:lnTo>
                    <a:pt x="7838" y="2101"/>
                  </a:lnTo>
                  <a:cubicBezTo>
                    <a:pt x="7859" y="2038"/>
                    <a:pt x="7880" y="1965"/>
                    <a:pt x="7901" y="1891"/>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6"/>
            <p:cNvSpPr/>
            <p:nvPr/>
          </p:nvSpPr>
          <p:spPr>
            <a:xfrm>
              <a:off x="3337207" y="2933201"/>
              <a:ext cx="11870" cy="11517"/>
            </a:xfrm>
            <a:custGeom>
              <a:avLst/>
              <a:gdLst/>
              <a:ahLst/>
              <a:cxnLst/>
              <a:rect l="l" t="t" r="r" b="b"/>
              <a:pathLst>
                <a:path w="370" h="359" extrusionOk="0">
                  <a:moveTo>
                    <a:pt x="222" y="1"/>
                  </a:moveTo>
                  <a:lnTo>
                    <a:pt x="1" y="179"/>
                  </a:lnTo>
                  <a:lnTo>
                    <a:pt x="12" y="232"/>
                  </a:lnTo>
                  <a:cubicBezTo>
                    <a:pt x="12" y="284"/>
                    <a:pt x="43" y="326"/>
                    <a:pt x="96" y="347"/>
                  </a:cubicBezTo>
                  <a:lnTo>
                    <a:pt x="148" y="358"/>
                  </a:lnTo>
                  <a:lnTo>
                    <a:pt x="369" y="179"/>
                  </a:lnTo>
                  <a:lnTo>
                    <a:pt x="232" y="148"/>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6"/>
            <p:cNvSpPr/>
            <p:nvPr/>
          </p:nvSpPr>
          <p:spPr>
            <a:xfrm>
              <a:off x="3512169" y="2802765"/>
              <a:ext cx="195848" cy="52611"/>
            </a:xfrm>
            <a:custGeom>
              <a:avLst/>
              <a:gdLst/>
              <a:ahLst/>
              <a:cxnLst/>
              <a:rect l="l" t="t" r="r" b="b"/>
              <a:pathLst>
                <a:path w="6105" h="1640" extrusionOk="0">
                  <a:moveTo>
                    <a:pt x="210" y="0"/>
                  </a:moveTo>
                  <a:lnTo>
                    <a:pt x="0" y="179"/>
                  </a:lnTo>
                  <a:lnTo>
                    <a:pt x="5936" y="1639"/>
                  </a:lnTo>
                  <a:cubicBezTo>
                    <a:pt x="5989" y="1576"/>
                    <a:pt x="6052" y="1513"/>
                    <a:pt x="6104" y="1450"/>
                  </a:cubicBez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6"/>
            <p:cNvSpPr/>
            <p:nvPr/>
          </p:nvSpPr>
          <p:spPr>
            <a:xfrm>
              <a:off x="3503732" y="2609646"/>
              <a:ext cx="10811" cy="193154"/>
            </a:xfrm>
            <a:custGeom>
              <a:avLst/>
              <a:gdLst/>
              <a:ahLst/>
              <a:cxnLst/>
              <a:rect l="l" t="t" r="r" b="b"/>
              <a:pathLst>
                <a:path w="337" h="6021" extrusionOk="0">
                  <a:moveTo>
                    <a:pt x="221" y="0"/>
                  </a:moveTo>
                  <a:cubicBezTo>
                    <a:pt x="147" y="42"/>
                    <a:pt x="74" y="85"/>
                    <a:pt x="0" y="137"/>
                  </a:cubicBezTo>
                  <a:lnTo>
                    <a:pt x="116" y="6020"/>
                  </a:lnTo>
                  <a:lnTo>
                    <a:pt x="336" y="5842"/>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6"/>
            <p:cNvSpPr/>
            <p:nvPr/>
          </p:nvSpPr>
          <p:spPr>
            <a:xfrm>
              <a:off x="3507453" y="2797055"/>
              <a:ext cx="11485" cy="11485"/>
            </a:xfrm>
            <a:custGeom>
              <a:avLst/>
              <a:gdLst/>
              <a:ahLst/>
              <a:cxnLst/>
              <a:rect l="l" t="t" r="r" b="b"/>
              <a:pathLst>
                <a:path w="358" h="358" extrusionOk="0">
                  <a:moveTo>
                    <a:pt x="220" y="0"/>
                  </a:moveTo>
                  <a:lnTo>
                    <a:pt x="0" y="178"/>
                  </a:lnTo>
                  <a:lnTo>
                    <a:pt x="0" y="231"/>
                  </a:lnTo>
                  <a:cubicBezTo>
                    <a:pt x="0" y="283"/>
                    <a:pt x="42" y="326"/>
                    <a:pt x="84" y="347"/>
                  </a:cubicBezTo>
                  <a:lnTo>
                    <a:pt x="147" y="357"/>
                  </a:lnTo>
                  <a:lnTo>
                    <a:pt x="357" y="178"/>
                  </a:lnTo>
                  <a:lnTo>
                    <a:pt x="220" y="147"/>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6"/>
            <p:cNvSpPr/>
            <p:nvPr/>
          </p:nvSpPr>
          <p:spPr>
            <a:xfrm>
              <a:off x="3675967" y="2583694"/>
              <a:ext cx="8790" cy="82927"/>
            </a:xfrm>
            <a:custGeom>
              <a:avLst/>
              <a:gdLst/>
              <a:ahLst/>
              <a:cxnLst/>
              <a:rect l="l" t="t" r="r" b="b"/>
              <a:pathLst>
                <a:path w="274" h="2585" extrusionOk="0">
                  <a:moveTo>
                    <a:pt x="1" y="0"/>
                  </a:moveTo>
                  <a:lnTo>
                    <a:pt x="53" y="2585"/>
                  </a:lnTo>
                  <a:lnTo>
                    <a:pt x="274" y="2406"/>
                  </a:lnTo>
                  <a:lnTo>
                    <a:pt x="221" y="11"/>
                  </a:lnTo>
                  <a:cubicBezTo>
                    <a:pt x="148" y="11"/>
                    <a:pt x="7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6"/>
            <p:cNvSpPr/>
            <p:nvPr/>
          </p:nvSpPr>
          <p:spPr>
            <a:xfrm>
              <a:off x="3682030" y="2666587"/>
              <a:ext cx="86648" cy="26691"/>
            </a:xfrm>
            <a:custGeom>
              <a:avLst/>
              <a:gdLst/>
              <a:ahLst/>
              <a:cxnLst/>
              <a:rect l="l" t="t" r="r" b="b"/>
              <a:pathLst>
                <a:path w="2701" h="832" extrusionOk="0">
                  <a:moveTo>
                    <a:pt x="221" y="1"/>
                  </a:moveTo>
                  <a:lnTo>
                    <a:pt x="1" y="180"/>
                  </a:lnTo>
                  <a:lnTo>
                    <a:pt x="2658" y="831"/>
                  </a:lnTo>
                  <a:cubicBezTo>
                    <a:pt x="2669" y="757"/>
                    <a:pt x="2690" y="684"/>
                    <a:pt x="2701" y="610"/>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6"/>
            <p:cNvSpPr/>
            <p:nvPr/>
          </p:nvSpPr>
          <p:spPr>
            <a:xfrm>
              <a:off x="3677635" y="2660877"/>
              <a:ext cx="11485" cy="11485"/>
            </a:xfrm>
            <a:custGeom>
              <a:avLst/>
              <a:gdLst/>
              <a:ahLst/>
              <a:cxnLst/>
              <a:rect l="l" t="t" r="r" b="b"/>
              <a:pathLst>
                <a:path w="358" h="358" extrusionOk="0">
                  <a:moveTo>
                    <a:pt x="222" y="0"/>
                  </a:moveTo>
                  <a:lnTo>
                    <a:pt x="1" y="179"/>
                  </a:lnTo>
                  <a:lnTo>
                    <a:pt x="1" y="232"/>
                  </a:lnTo>
                  <a:cubicBezTo>
                    <a:pt x="1" y="284"/>
                    <a:pt x="43" y="326"/>
                    <a:pt x="85" y="347"/>
                  </a:cubicBezTo>
                  <a:lnTo>
                    <a:pt x="138" y="358"/>
                  </a:lnTo>
                  <a:lnTo>
                    <a:pt x="358" y="179"/>
                  </a:lnTo>
                  <a:lnTo>
                    <a:pt x="222" y="148"/>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6"/>
            <p:cNvSpPr/>
            <p:nvPr/>
          </p:nvSpPr>
          <p:spPr>
            <a:xfrm>
              <a:off x="2747073" y="2571921"/>
              <a:ext cx="1052994" cy="875335"/>
            </a:xfrm>
            <a:custGeom>
              <a:avLst/>
              <a:gdLst/>
              <a:ahLst/>
              <a:cxnLst/>
              <a:rect l="l" t="t" r="r" b="b"/>
              <a:pathLst>
                <a:path w="32824" h="27286" extrusionOk="0">
                  <a:moveTo>
                    <a:pt x="27959" y="336"/>
                  </a:moveTo>
                  <a:cubicBezTo>
                    <a:pt x="28466" y="336"/>
                    <a:pt x="28951" y="361"/>
                    <a:pt x="29450" y="388"/>
                  </a:cubicBezTo>
                  <a:cubicBezTo>
                    <a:pt x="29963" y="412"/>
                    <a:pt x="30483" y="439"/>
                    <a:pt x="31042" y="439"/>
                  </a:cubicBezTo>
                  <a:cubicBezTo>
                    <a:pt x="31468" y="439"/>
                    <a:pt x="31916" y="423"/>
                    <a:pt x="32403" y="378"/>
                  </a:cubicBezTo>
                  <a:lnTo>
                    <a:pt x="32403" y="378"/>
                  </a:lnTo>
                  <a:cubicBezTo>
                    <a:pt x="32056" y="1460"/>
                    <a:pt x="31898" y="2374"/>
                    <a:pt x="31751" y="3267"/>
                  </a:cubicBezTo>
                  <a:cubicBezTo>
                    <a:pt x="31551" y="4413"/>
                    <a:pt x="31373" y="5494"/>
                    <a:pt x="30806" y="6871"/>
                  </a:cubicBezTo>
                  <a:cubicBezTo>
                    <a:pt x="30164" y="8226"/>
                    <a:pt x="29671" y="8636"/>
                    <a:pt x="29104" y="9109"/>
                  </a:cubicBezTo>
                  <a:cubicBezTo>
                    <a:pt x="28641" y="9487"/>
                    <a:pt x="28126" y="9928"/>
                    <a:pt x="27465" y="10906"/>
                  </a:cubicBezTo>
                  <a:cubicBezTo>
                    <a:pt x="26687" y="11945"/>
                    <a:pt x="26466" y="12681"/>
                    <a:pt x="26256" y="13395"/>
                  </a:cubicBezTo>
                  <a:cubicBezTo>
                    <a:pt x="26025" y="14163"/>
                    <a:pt x="25815" y="14887"/>
                    <a:pt x="24922" y="15938"/>
                  </a:cubicBezTo>
                  <a:cubicBezTo>
                    <a:pt x="23965" y="16968"/>
                    <a:pt x="23325" y="17136"/>
                    <a:pt x="22569" y="17336"/>
                  </a:cubicBezTo>
                  <a:cubicBezTo>
                    <a:pt x="21938" y="17504"/>
                    <a:pt x="21213" y="17693"/>
                    <a:pt x="20246" y="18460"/>
                  </a:cubicBezTo>
                  <a:cubicBezTo>
                    <a:pt x="19195" y="19227"/>
                    <a:pt x="18849" y="19942"/>
                    <a:pt x="18513" y="20635"/>
                  </a:cubicBezTo>
                  <a:cubicBezTo>
                    <a:pt x="18166" y="21349"/>
                    <a:pt x="17830" y="22032"/>
                    <a:pt x="16706" y="22757"/>
                  </a:cubicBezTo>
                  <a:cubicBezTo>
                    <a:pt x="15916" y="23211"/>
                    <a:pt x="15306" y="23327"/>
                    <a:pt x="14743" y="23327"/>
                  </a:cubicBezTo>
                  <a:cubicBezTo>
                    <a:pt x="14445" y="23327"/>
                    <a:pt x="14160" y="23294"/>
                    <a:pt x="13869" y="23262"/>
                  </a:cubicBezTo>
                  <a:cubicBezTo>
                    <a:pt x="13540" y="23221"/>
                    <a:pt x="13205" y="23179"/>
                    <a:pt x="12839" y="23179"/>
                  </a:cubicBezTo>
                  <a:cubicBezTo>
                    <a:pt x="12340" y="23179"/>
                    <a:pt x="11784" y="23257"/>
                    <a:pt x="11105" y="23524"/>
                  </a:cubicBezTo>
                  <a:cubicBezTo>
                    <a:pt x="9834" y="23955"/>
                    <a:pt x="9372" y="24607"/>
                    <a:pt x="8920" y="25237"/>
                  </a:cubicBezTo>
                  <a:cubicBezTo>
                    <a:pt x="8458" y="25888"/>
                    <a:pt x="8027" y="26487"/>
                    <a:pt x="6713" y="26844"/>
                  </a:cubicBezTo>
                  <a:cubicBezTo>
                    <a:pt x="6370" y="26920"/>
                    <a:pt x="6060" y="26953"/>
                    <a:pt x="5775" y="26953"/>
                  </a:cubicBezTo>
                  <a:cubicBezTo>
                    <a:pt x="4915" y="26953"/>
                    <a:pt x="4274" y="26655"/>
                    <a:pt x="3603" y="26340"/>
                  </a:cubicBezTo>
                  <a:cubicBezTo>
                    <a:pt x="2858" y="25993"/>
                    <a:pt x="2080" y="25636"/>
                    <a:pt x="956" y="25636"/>
                  </a:cubicBezTo>
                  <a:lnTo>
                    <a:pt x="841" y="25636"/>
                  </a:lnTo>
                  <a:cubicBezTo>
                    <a:pt x="1124" y="24480"/>
                    <a:pt x="935" y="23619"/>
                    <a:pt x="757" y="22788"/>
                  </a:cubicBezTo>
                  <a:cubicBezTo>
                    <a:pt x="546" y="21822"/>
                    <a:pt x="346" y="20918"/>
                    <a:pt x="946" y="19647"/>
                  </a:cubicBezTo>
                  <a:cubicBezTo>
                    <a:pt x="1586" y="18439"/>
                    <a:pt x="2270" y="18155"/>
                    <a:pt x="2994" y="17840"/>
                  </a:cubicBezTo>
                  <a:cubicBezTo>
                    <a:pt x="3719" y="17546"/>
                    <a:pt x="4455" y="17231"/>
                    <a:pt x="5148" y="16096"/>
                  </a:cubicBezTo>
                  <a:cubicBezTo>
                    <a:pt x="5863" y="15034"/>
                    <a:pt x="5947" y="14226"/>
                    <a:pt x="6020" y="13437"/>
                  </a:cubicBezTo>
                  <a:cubicBezTo>
                    <a:pt x="6104" y="12608"/>
                    <a:pt x="6188" y="11809"/>
                    <a:pt x="7124" y="10801"/>
                  </a:cubicBezTo>
                  <a:cubicBezTo>
                    <a:pt x="8090" y="9844"/>
                    <a:pt x="8826" y="9676"/>
                    <a:pt x="9603" y="9498"/>
                  </a:cubicBezTo>
                  <a:cubicBezTo>
                    <a:pt x="10349" y="9319"/>
                    <a:pt x="11116" y="9141"/>
                    <a:pt x="12093" y="8279"/>
                  </a:cubicBezTo>
                  <a:cubicBezTo>
                    <a:pt x="13060" y="7502"/>
                    <a:pt x="13407" y="6839"/>
                    <a:pt x="13701" y="6262"/>
                  </a:cubicBezTo>
                  <a:cubicBezTo>
                    <a:pt x="14058" y="5568"/>
                    <a:pt x="14373" y="4969"/>
                    <a:pt x="15581" y="4265"/>
                  </a:cubicBezTo>
                  <a:cubicBezTo>
                    <a:pt x="16811" y="3635"/>
                    <a:pt x="17567" y="3582"/>
                    <a:pt x="18355" y="3530"/>
                  </a:cubicBezTo>
                  <a:cubicBezTo>
                    <a:pt x="19101" y="3477"/>
                    <a:pt x="19879" y="3425"/>
                    <a:pt x="21045" y="2900"/>
                  </a:cubicBezTo>
                  <a:cubicBezTo>
                    <a:pt x="22158" y="2468"/>
                    <a:pt x="22695" y="2048"/>
                    <a:pt x="23167" y="1691"/>
                  </a:cubicBezTo>
                  <a:cubicBezTo>
                    <a:pt x="23755" y="1239"/>
                    <a:pt x="24260" y="850"/>
                    <a:pt x="25721" y="525"/>
                  </a:cubicBezTo>
                  <a:cubicBezTo>
                    <a:pt x="26562" y="381"/>
                    <a:pt x="27280" y="336"/>
                    <a:pt x="27959" y="336"/>
                  </a:cubicBezTo>
                  <a:close/>
                  <a:moveTo>
                    <a:pt x="27975" y="1"/>
                  </a:moveTo>
                  <a:cubicBezTo>
                    <a:pt x="27275" y="1"/>
                    <a:pt x="26533" y="47"/>
                    <a:pt x="25657" y="199"/>
                  </a:cubicBezTo>
                  <a:cubicBezTo>
                    <a:pt x="24113" y="535"/>
                    <a:pt x="23556" y="966"/>
                    <a:pt x="22968" y="1418"/>
                  </a:cubicBezTo>
                  <a:cubicBezTo>
                    <a:pt x="22484" y="1786"/>
                    <a:pt x="21990" y="2174"/>
                    <a:pt x="20919" y="2594"/>
                  </a:cubicBezTo>
                  <a:cubicBezTo>
                    <a:pt x="19795" y="3089"/>
                    <a:pt x="19048" y="3141"/>
                    <a:pt x="18334" y="3194"/>
                  </a:cubicBezTo>
                  <a:cubicBezTo>
                    <a:pt x="17535" y="3246"/>
                    <a:pt x="16716" y="3309"/>
                    <a:pt x="15424" y="3971"/>
                  </a:cubicBezTo>
                  <a:cubicBezTo>
                    <a:pt x="14121" y="4728"/>
                    <a:pt x="13774" y="5400"/>
                    <a:pt x="13407" y="6104"/>
                  </a:cubicBezTo>
                  <a:cubicBezTo>
                    <a:pt x="13112" y="6682"/>
                    <a:pt x="12797" y="7291"/>
                    <a:pt x="11883" y="8027"/>
                  </a:cubicBezTo>
                  <a:cubicBezTo>
                    <a:pt x="10958" y="8825"/>
                    <a:pt x="10265" y="8993"/>
                    <a:pt x="9519" y="9172"/>
                  </a:cubicBezTo>
                  <a:cubicBezTo>
                    <a:pt x="8731" y="9351"/>
                    <a:pt x="7922" y="9540"/>
                    <a:pt x="6882" y="10569"/>
                  </a:cubicBezTo>
                  <a:cubicBezTo>
                    <a:pt x="5863" y="11672"/>
                    <a:pt x="5779" y="12513"/>
                    <a:pt x="5684" y="13406"/>
                  </a:cubicBezTo>
                  <a:cubicBezTo>
                    <a:pt x="5611" y="14152"/>
                    <a:pt x="5537" y="14919"/>
                    <a:pt x="4864" y="15907"/>
                  </a:cubicBezTo>
                  <a:cubicBezTo>
                    <a:pt x="4224" y="16968"/>
                    <a:pt x="3561" y="17241"/>
                    <a:pt x="2868" y="17535"/>
                  </a:cubicBezTo>
                  <a:cubicBezTo>
                    <a:pt x="2122" y="17850"/>
                    <a:pt x="1345" y="18176"/>
                    <a:pt x="652" y="19489"/>
                  </a:cubicBezTo>
                  <a:cubicBezTo>
                    <a:pt x="0" y="20876"/>
                    <a:pt x="220" y="21885"/>
                    <a:pt x="430" y="22862"/>
                  </a:cubicBezTo>
                  <a:cubicBezTo>
                    <a:pt x="609" y="23703"/>
                    <a:pt x="799" y="24586"/>
                    <a:pt x="451" y="25772"/>
                  </a:cubicBezTo>
                  <a:cubicBezTo>
                    <a:pt x="441" y="25825"/>
                    <a:pt x="451" y="25877"/>
                    <a:pt x="483" y="25919"/>
                  </a:cubicBezTo>
                  <a:cubicBezTo>
                    <a:pt x="510" y="25956"/>
                    <a:pt x="554" y="25985"/>
                    <a:pt x="606" y="25985"/>
                  </a:cubicBezTo>
                  <a:cubicBezTo>
                    <a:pt x="614" y="25985"/>
                    <a:pt x="622" y="25984"/>
                    <a:pt x="631" y="25982"/>
                  </a:cubicBezTo>
                  <a:cubicBezTo>
                    <a:pt x="735" y="25976"/>
                    <a:pt x="836" y="25973"/>
                    <a:pt x="934" y="25973"/>
                  </a:cubicBezTo>
                  <a:cubicBezTo>
                    <a:pt x="1998" y="25973"/>
                    <a:pt x="2745" y="26318"/>
                    <a:pt x="3456" y="26645"/>
                  </a:cubicBezTo>
                  <a:cubicBezTo>
                    <a:pt x="4140" y="26960"/>
                    <a:pt x="4833" y="27285"/>
                    <a:pt x="5779" y="27285"/>
                  </a:cubicBezTo>
                  <a:cubicBezTo>
                    <a:pt x="6094" y="27285"/>
                    <a:pt x="6430" y="27254"/>
                    <a:pt x="6798" y="27170"/>
                  </a:cubicBezTo>
                  <a:cubicBezTo>
                    <a:pt x="8226" y="26781"/>
                    <a:pt x="8721" y="26098"/>
                    <a:pt x="9193" y="25436"/>
                  </a:cubicBezTo>
                  <a:cubicBezTo>
                    <a:pt x="9624" y="24817"/>
                    <a:pt x="10045" y="24238"/>
                    <a:pt x="11221" y="23839"/>
                  </a:cubicBezTo>
                  <a:cubicBezTo>
                    <a:pt x="11865" y="23588"/>
                    <a:pt x="12395" y="23515"/>
                    <a:pt x="12873" y="23515"/>
                  </a:cubicBezTo>
                  <a:cubicBezTo>
                    <a:pt x="13213" y="23515"/>
                    <a:pt x="13527" y="23552"/>
                    <a:pt x="13837" y="23587"/>
                  </a:cubicBezTo>
                  <a:cubicBezTo>
                    <a:pt x="14149" y="23624"/>
                    <a:pt x="14455" y="23660"/>
                    <a:pt x="14776" y="23660"/>
                  </a:cubicBezTo>
                  <a:cubicBezTo>
                    <a:pt x="15374" y="23660"/>
                    <a:pt x="16026" y="23533"/>
                    <a:pt x="16874" y="23041"/>
                  </a:cubicBezTo>
                  <a:cubicBezTo>
                    <a:pt x="18093" y="22263"/>
                    <a:pt x="18460" y="21507"/>
                    <a:pt x="18817" y="20782"/>
                  </a:cubicBezTo>
                  <a:cubicBezTo>
                    <a:pt x="19143" y="20099"/>
                    <a:pt x="19459" y="19447"/>
                    <a:pt x="20456" y="18723"/>
                  </a:cubicBezTo>
                  <a:cubicBezTo>
                    <a:pt x="21360" y="17997"/>
                    <a:pt x="22022" y="17829"/>
                    <a:pt x="22653" y="17661"/>
                  </a:cubicBezTo>
                  <a:cubicBezTo>
                    <a:pt x="23419" y="17462"/>
                    <a:pt x="24145" y="17273"/>
                    <a:pt x="25174" y="16159"/>
                  </a:cubicBezTo>
                  <a:cubicBezTo>
                    <a:pt x="26109" y="15045"/>
                    <a:pt x="26351" y="14257"/>
                    <a:pt x="26582" y="13490"/>
                  </a:cubicBezTo>
                  <a:cubicBezTo>
                    <a:pt x="26781" y="12807"/>
                    <a:pt x="26991" y="12093"/>
                    <a:pt x="27738" y="11105"/>
                  </a:cubicBezTo>
                  <a:cubicBezTo>
                    <a:pt x="28378" y="10149"/>
                    <a:pt x="28852" y="9750"/>
                    <a:pt x="29314" y="9361"/>
                  </a:cubicBezTo>
                  <a:cubicBezTo>
                    <a:pt x="29891" y="8888"/>
                    <a:pt x="30438" y="8436"/>
                    <a:pt x="31110" y="7007"/>
                  </a:cubicBezTo>
                  <a:cubicBezTo>
                    <a:pt x="31698" y="5589"/>
                    <a:pt x="31888" y="4486"/>
                    <a:pt x="32077" y="3320"/>
                  </a:cubicBezTo>
                  <a:cubicBezTo>
                    <a:pt x="32245" y="2384"/>
                    <a:pt x="32403" y="1408"/>
                    <a:pt x="32802" y="241"/>
                  </a:cubicBezTo>
                  <a:cubicBezTo>
                    <a:pt x="32823" y="189"/>
                    <a:pt x="32812" y="126"/>
                    <a:pt x="32781" y="84"/>
                  </a:cubicBezTo>
                  <a:cubicBezTo>
                    <a:pt x="32739" y="42"/>
                    <a:pt x="32686" y="21"/>
                    <a:pt x="32634" y="21"/>
                  </a:cubicBezTo>
                  <a:cubicBezTo>
                    <a:pt x="32052" y="85"/>
                    <a:pt x="31525" y="107"/>
                    <a:pt x="31030" y="107"/>
                  </a:cubicBezTo>
                  <a:cubicBezTo>
                    <a:pt x="30479" y="107"/>
                    <a:pt x="29969" y="80"/>
                    <a:pt x="29471" y="52"/>
                  </a:cubicBezTo>
                  <a:cubicBezTo>
                    <a:pt x="28971" y="25"/>
                    <a:pt x="28484" y="1"/>
                    <a:pt x="27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6" name="Google Shape;2456;p76"/>
          <p:cNvSpPr txBox="1">
            <a:spLocks noGrp="1"/>
          </p:cNvSpPr>
          <p:nvPr>
            <p:ph type="title"/>
          </p:nvPr>
        </p:nvSpPr>
        <p:spPr>
          <a:xfrm>
            <a:off x="720000" y="943600"/>
            <a:ext cx="3602226" cy="1260000"/>
          </a:xfrm>
          <a:prstGeom prst="rect">
            <a:avLst/>
          </a:prstGeom>
        </p:spPr>
        <p:txBody>
          <a:bodyPr spcFirstLastPara="1" wrap="square" lIns="91425" tIns="91425" rIns="457200" bIns="91425" anchor="ctr" anchorCtr="0">
            <a:noAutofit/>
          </a:bodyPr>
          <a:lstStyle/>
          <a:p>
            <a:pPr marL="0" lvl="0" indent="0" algn="just" rtl="0">
              <a:spcBef>
                <a:spcPts val="0"/>
              </a:spcBef>
              <a:spcAft>
                <a:spcPts val="0"/>
              </a:spcAft>
              <a:buNone/>
            </a:pPr>
            <a:r>
              <a:rPr lang="en-ID" dirty="0"/>
              <a:t>Import Libraries &amp; Load Data</a:t>
            </a:r>
            <a:endParaRPr dirty="0"/>
          </a:p>
        </p:txBody>
      </p:sp>
      <p:sp>
        <p:nvSpPr>
          <p:cNvPr id="2457" name="Google Shape;2457;p76"/>
          <p:cNvSpPr txBox="1">
            <a:spLocks noGrp="1"/>
          </p:cNvSpPr>
          <p:nvPr>
            <p:ph type="body" idx="1"/>
          </p:nvPr>
        </p:nvSpPr>
        <p:spPr>
          <a:xfrm>
            <a:off x="720000" y="2203600"/>
            <a:ext cx="2804700" cy="1379400"/>
          </a:xfrm>
          <a:prstGeom prst="rect">
            <a:avLst/>
          </a:prstGeom>
        </p:spPr>
        <p:txBody>
          <a:bodyPr spcFirstLastPara="1" wrap="square" lIns="91425" tIns="91425" rIns="91425" bIns="91425" anchor="t" anchorCtr="0">
            <a:noAutofit/>
          </a:bodyPr>
          <a:lstStyle/>
          <a:p>
            <a:pPr marL="0" lvl="0" indent="0">
              <a:buNone/>
            </a:pPr>
            <a:r>
              <a:rPr lang="en-US" dirty="0"/>
              <a:t>At this stage, we import the Python libraries that will be used and load the data to be processed.</a:t>
            </a:r>
            <a:r>
              <a:rPr lang="en" dirty="0"/>
              <a:t>”</a:t>
            </a:r>
            <a:endParaRPr dirty="0"/>
          </a:p>
        </p:txBody>
      </p:sp>
      <p:grpSp>
        <p:nvGrpSpPr>
          <p:cNvPr id="2458" name="Google Shape;2458;p76"/>
          <p:cNvGrpSpPr/>
          <p:nvPr/>
        </p:nvGrpSpPr>
        <p:grpSpPr>
          <a:xfrm>
            <a:off x="5155321" y="736598"/>
            <a:ext cx="2225023" cy="3670287"/>
            <a:chOff x="5289129" y="538350"/>
            <a:chExt cx="2465400" cy="4066800"/>
          </a:xfrm>
        </p:grpSpPr>
        <p:sp>
          <p:nvSpPr>
            <p:cNvPr id="2459" name="Google Shape;2459;p76"/>
            <p:cNvSpPr/>
            <p:nvPr/>
          </p:nvSpPr>
          <p:spPr>
            <a:xfrm>
              <a:off x="5289129" y="538350"/>
              <a:ext cx="2465400" cy="4066800"/>
            </a:xfrm>
            <a:prstGeom prst="roundRect">
              <a:avLst>
                <a:gd name="adj" fmla="val 16667"/>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6"/>
            <p:cNvSpPr/>
            <p:nvPr/>
          </p:nvSpPr>
          <p:spPr>
            <a:xfrm>
              <a:off x="6382175" y="4114800"/>
              <a:ext cx="279300" cy="279300"/>
            </a:xfrm>
            <a:prstGeom prst="ellipse">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61" name="Google Shape;2461;p76"/>
          <p:cNvPicPr preferRelativeResize="0"/>
          <p:nvPr/>
        </p:nvPicPr>
        <p:blipFill rotWithShape="1">
          <a:blip r:embed="rId3">
            <a:alphaModFix/>
          </a:blip>
          <a:srcRect l="56179" r="7638"/>
          <a:stretch/>
        </p:blipFill>
        <p:spPr>
          <a:xfrm>
            <a:off x="5371263" y="1058375"/>
            <a:ext cx="1793150" cy="2787650"/>
          </a:xfrm>
          <a:prstGeom prst="rect">
            <a:avLst/>
          </a:prstGeom>
          <a:noFill/>
          <a:ln w="19050" cap="flat" cmpd="sng">
            <a:solidFill>
              <a:schemeClr val="accent5"/>
            </a:solidFill>
            <a:prstDash val="solid"/>
            <a:round/>
            <a:headEnd type="none" w="sm" len="sm"/>
            <a:tailEnd type="none" w="sm" len="sm"/>
          </a:ln>
        </p:spPr>
      </p:pic>
      <p:grpSp>
        <p:nvGrpSpPr>
          <p:cNvPr id="2462" name="Google Shape;2462;p76"/>
          <p:cNvGrpSpPr/>
          <p:nvPr/>
        </p:nvGrpSpPr>
        <p:grpSpPr>
          <a:xfrm>
            <a:off x="363017" y="696030"/>
            <a:ext cx="8228463" cy="3412533"/>
            <a:chOff x="363017" y="696030"/>
            <a:chExt cx="8228463" cy="3412533"/>
          </a:xfrm>
        </p:grpSpPr>
        <p:grpSp>
          <p:nvGrpSpPr>
            <p:cNvPr id="2463" name="Google Shape;2463;p76"/>
            <p:cNvGrpSpPr/>
            <p:nvPr/>
          </p:nvGrpSpPr>
          <p:grpSpPr>
            <a:xfrm>
              <a:off x="363017" y="696030"/>
              <a:ext cx="4485831" cy="3412533"/>
              <a:chOff x="363017" y="696030"/>
              <a:chExt cx="4485831" cy="3412533"/>
            </a:xfrm>
          </p:grpSpPr>
          <p:sp>
            <p:nvSpPr>
              <p:cNvPr id="2464" name="Google Shape;2464;p76"/>
              <p:cNvSpPr/>
              <p:nvPr/>
            </p:nvSpPr>
            <p:spPr>
              <a:xfrm>
                <a:off x="4272696" y="31179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6"/>
              <p:cNvSpPr/>
              <p:nvPr/>
            </p:nvSpPr>
            <p:spPr>
              <a:xfrm>
                <a:off x="4558768" y="177875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6"/>
              <p:cNvSpPr/>
              <p:nvPr/>
            </p:nvSpPr>
            <p:spPr>
              <a:xfrm>
                <a:off x="383798" y="39670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6"/>
              <p:cNvSpPr/>
              <p:nvPr/>
            </p:nvSpPr>
            <p:spPr>
              <a:xfrm>
                <a:off x="363017" y="6960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8" name="Google Shape;2468;p76"/>
              <p:cNvGrpSpPr/>
              <p:nvPr/>
            </p:nvGrpSpPr>
            <p:grpSpPr>
              <a:xfrm>
                <a:off x="3584696" y="4008755"/>
                <a:ext cx="99806" cy="99809"/>
                <a:chOff x="3688596" y="3879680"/>
                <a:chExt cx="99806" cy="99809"/>
              </a:xfrm>
            </p:grpSpPr>
            <p:sp>
              <p:nvSpPr>
                <p:cNvPr id="2469" name="Google Shape;2469;p7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1" name="Google Shape;2471;p76"/>
              <p:cNvSpPr/>
              <p:nvPr/>
            </p:nvSpPr>
            <p:spPr>
              <a:xfrm flipH="1">
                <a:off x="3342865" y="18658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6"/>
              <p:cNvSpPr/>
              <p:nvPr/>
            </p:nvSpPr>
            <p:spPr>
              <a:xfrm>
                <a:off x="4706351" y="7956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3" name="Google Shape;2473;p76"/>
            <p:cNvSpPr/>
            <p:nvPr/>
          </p:nvSpPr>
          <p:spPr>
            <a:xfrm>
              <a:off x="7919073" y="94359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4" name="Google Shape;2474;p76"/>
            <p:cNvGrpSpPr/>
            <p:nvPr/>
          </p:nvGrpSpPr>
          <p:grpSpPr>
            <a:xfrm>
              <a:off x="7991746" y="2275980"/>
              <a:ext cx="99806" cy="99809"/>
              <a:chOff x="3688596" y="3879680"/>
              <a:chExt cx="99806" cy="99809"/>
            </a:xfrm>
          </p:grpSpPr>
          <p:sp>
            <p:nvSpPr>
              <p:cNvPr id="2475" name="Google Shape;2475;p7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073633519"/>
      </p:ext>
    </p:extLst>
  </p:cSld>
  <p:clrMapOvr>
    <a:masterClrMapping/>
  </p:clrMapOvr>
</p:sld>
</file>

<file path=ppt/theme/theme1.xml><?xml version="1.0" encoding="utf-8"?>
<a:theme xmlns:a="http://schemas.openxmlformats.org/drawingml/2006/main" name="Community Bank Business Plan by Slidesgo">
  <a:themeElements>
    <a:clrScheme name="Simple Light">
      <a:dk1>
        <a:srgbClr val="000000"/>
      </a:dk1>
      <a:lt1>
        <a:srgbClr val="FFFFFF"/>
      </a:lt1>
      <a:dk2>
        <a:srgbClr val="E3F5D0"/>
      </a:dk2>
      <a:lt2>
        <a:srgbClr val="FFD8BA"/>
      </a:lt2>
      <a:accent1>
        <a:srgbClr val="7753C7"/>
      </a:accent1>
      <a:accent2>
        <a:srgbClr val="4D9DFF"/>
      </a:accent2>
      <a:accent3>
        <a:srgbClr val="7CB53E"/>
      </a:accent3>
      <a:accent4>
        <a:srgbClr val="FF6F29"/>
      </a:accent4>
      <a:accent5>
        <a:srgbClr val="FFBC12"/>
      </a:accent5>
      <a:accent6>
        <a:srgbClr val="FFE5A3"/>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1505</Words>
  <Application>Microsoft Office PowerPoint</Application>
  <PresentationFormat>On-screen Show (16:9)</PresentationFormat>
  <Paragraphs>133</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Montserrat</vt:lpstr>
      <vt:lpstr>Titillium Web</vt:lpstr>
      <vt:lpstr>Arial</vt:lpstr>
      <vt:lpstr>Titillium Web Light</vt:lpstr>
      <vt:lpstr>Bebas Neue</vt:lpstr>
      <vt:lpstr>Community Bank Business Plan by Slidesgo</vt:lpstr>
      <vt:lpstr>Bank Customer Churn</vt:lpstr>
      <vt:lpstr>Table of contents</vt:lpstr>
      <vt:lpstr>About Me</vt:lpstr>
      <vt:lpstr>Formal Education</vt:lpstr>
      <vt:lpstr>Binar</vt:lpstr>
      <vt:lpstr>Introduction</vt:lpstr>
      <vt:lpstr>Our Data</vt:lpstr>
      <vt:lpstr>Data Process</vt:lpstr>
      <vt:lpstr>Import Libraries &amp; Load Data</vt:lpstr>
      <vt:lpstr>Data Cleaning</vt:lpstr>
      <vt:lpstr>Exploratory Data Analysis</vt:lpstr>
      <vt:lpstr>Data Preprocessing</vt:lpstr>
      <vt:lpstr>Machine Learning</vt:lpstr>
      <vt:lpstr>Customer Churn</vt:lpstr>
      <vt:lpstr>Age of Customer</vt:lpstr>
      <vt:lpstr>Credit Score of Customer</vt:lpstr>
      <vt:lpstr>Number of products used by each customer</vt:lpstr>
      <vt:lpstr>Active Customer</vt:lpstr>
      <vt:lpstr>Geografic location of customer</vt:lpstr>
      <vt:lpstr>Gender Customer</vt:lpstr>
      <vt:lpstr>Machine Learning</vt:lpstr>
      <vt:lpstr>Machine Learning with imbalance data handling</vt:lpstr>
      <vt:lpstr>Model Validation using Kfold</vt:lpstr>
      <vt:lpstr>Features Importance</vt:lpstr>
      <vt:lpstr>Conclusion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Churn</dc:title>
  <dc:creator>HP</dc:creator>
  <cp:lastModifiedBy>DIMAS PRAMUDITA</cp:lastModifiedBy>
  <cp:revision>29</cp:revision>
  <dcterms:modified xsi:type="dcterms:W3CDTF">2023-07-24T03:43:18Z</dcterms:modified>
</cp:coreProperties>
</file>