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47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304" r:id="rId9"/>
    <p:sldId id="305" r:id="rId10"/>
    <p:sldId id="306" r:id="rId11"/>
    <p:sldId id="307" r:id="rId12"/>
    <p:sldId id="309" r:id="rId13"/>
    <p:sldId id="310" r:id="rId14"/>
    <p:sldId id="311" r:id="rId15"/>
    <p:sldId id="312" r:id="rId16"/>
    <p:sldId id="313" r:id="rId17"/>
    <p:sldId id="314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8" r:id="rId29"/>
    <p:sldId id="326" r:id="rId30"/>
    <p:sldId id="327" r:id="rId31"/>
    <p:sldId id="329" r:id="rId32"/>
    <p:sldId id="330" r:id="rId33"/>
    <p:sldId id="265" r:id="rId34"/>
    <p:sldId id="270" r:id="rId35"/>
    <p:sldId id="271" r:id="rId36"/>
    <p:sldId id="331" r:id="rId37"/>
    <p:sldId id="332" r:id="rId38"/>
    <p:sldId id="334" r:id="rId39"/>
    <p:sldId id="335" r:id="rId40"/>
    <p:sldId id="336" r:id="rId41"/>
    <p:sldId id="337" r:id="rId42"/>
    <p:sldId id="338" r:id="rId43"/>
    <p:sldId id="272" r:id="rId44"/>
    <p:sldId id="273" r:id="rId45"/>
    <p:sldId id="284" r:id="rId46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48"/>
      <p:bold r:id="rId49"/>
      <p:italic r:id="rId50"/>
      <p:boldItalic r:id="rId51"/>
    </p:embeddedFont>
    <p:embeddedFont>
      <p:font typeface="Barlow Semi Condensed Medium" panose="00000606000000000000" pitchFamily="2" charset="0"/>
      <p:regular r:id="rId52"/>
      <p:bold r:id="rId53"/>
      <p:italic r:id="rId54"/>
      <p:boldItalic r:id="rId55"/>
    </p:embeddedFont>
    <p:embeddedFont>
      <p:font typeface="Fira Sans" panose="020B0503050000020004" pitchFamily="34" charset="0"/>
      <p:regular r:id="rId56"/>
      <p:bold r:id="rId57"/>
      <p:italic r:id="rId58"/>
      <p:boldItalic r:id="rId59"/>
    </p:embeddedFont>
    <p:embeddedFont>
      <p:font typeface="Fjalla One" panose="02000506040000020004" pitchFamily="2" charset="0"/>
      <p:regular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13433C-F247-407C-94D6-DC8D99B1FD57}">
  <a:tblStyle styleId="{2C13433C-F247-407C-94D6-DC8D99B1FD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6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AS PRAMUDITA" userId="4b9c5df0-2fce-4a53-bfce-7f5a7233d58f" providerId="ADAL" clId="{1E6BF2DE-8F13-4670-85B1-6D45B6DD539E}"/>
    <pc:docChg chg="undo custSel addSld delSld modSld">
      <pc:chgData name="DIMAS PRAMUDITA" userId="4b9c5df0-2fce-4a53-bfce-7f5a7233d58f" providerId="ADAL" clId="{1E6BF2DE-8F13-4670-85B1-6D45B6DD539E}" dt="2023-01-11T09:14:59.289" v="42" actId="47"/>
      <pc:docMkLst>
        <pc:docMk/>
      </pc:docMkLst>
      <pc:sldChg chg="del">
        <pc:chgData name="DIMAS PRAMUDITA" userId="4b9c5df0-2fce-4a53-bfce-7f5a7233d58f" providerId="ADAL" clId="{1E6BF2DE-8F13-4670-85B1-6D45B6DD539E}" dt="2022-12-27T06:58:13.088" v="0" actId="47"/>
        <pc:sldMkLst>
          <pc:docMk/>
          <pc:sldMk cId="0" sldId="257"/>
        </pc:sldMkLst>
      </pc:sldChg>
      <pc:sldChg chg="del">
        <pc:chgData name="DIMAS PRAMUDITA" userId="4b9c5df0-2fce-4a53-bfce-7f5a7233d58f" providerId="ADAL" clId="{1E6BF2DE-8F13-4670-85B1-6D45B6DD539E}" dt="2023-01-11T09:14:20.298" v="37" actId="47"/>
        <pc:sldMkLst>
          <pc:docMk/>
          <pc:sldMk cId="0" sldId="266"/>
        </pc:sldMkLst>
      </pc:sldChg>
      <pc:sldChg chg="del">
        <pc:chgData name="DIMAS PRAMUDITA" userId="4b9c5df0-2fce-4a53-bfce-7f5a7233d58f" providerId="ADAL" clId="{1E6BF2DE-8F13-4670-85B1-6D45B6DD539E}" dt="2023-01-11T09:14:48.132" v="38" actId="47"/>
        <pc:sldMkLst>
          <pc:docMk/>
          <pc:sldMk cId="0" sldId="267"/>
        </pc:sldMkLst>
      </pc:sldChg>
      <pc:sldChg chg="del">
        <pc:chgData name="DIMAS PRAMUDITA" userId="4b9c5df0-2fce-4a53-bfce-7f5a7233d58f" providerId="ADAL" clId="{1E6BF2DE-8F13-4670-85B1-6D45B6DD539E}" dt="2023-01-11T09:14:50.428" v="39" actId="47"/>
        <pc:sldMkLst>
          <pc:docMk/>
          <pc:sldMk cId="0" sldId="268"/>
        </pc:sldMkLst>
      </pc:sldChg>
      <pc:sldChg chg="add del">
        <pc:chgData name="DIMAS PRAMUDITA" userId="4b9c5df0-2fce-4a53-bfce-7f5a7233d58f" providerId="ADAL" clId="{1E6BF2DE-8F13-4670-85B1-6D45B6DD539E}" dt="2023-01-11T09:14:59.289" v="42" actId="47"/>
        <pc:sldMkLst>
          <pc:docMk/>
          <pc:sldMk cId="0" sldId="269"/>
        </pc:sldMkLst>
      </pc:sldChg>
      <pc:sldChg chg="modSp mod">
        <pc:chgData name="DIMAS PRAMUDITA" userId="4b9c5df0-2fce-4a53-bfce-7f5a7233d58f" providerId="ADAL" clId="{1E6BF2DE-8F13-4670-85B1-6D45B6DD539E}" dt="2023-01-11T07:11:03.788" v="16" actId="20577"/>
        <pc:sldMkLst>
          <pc:docMk/>
          <pc:sldMk cId="0" sldId="270"/>
        </pc:sldMkLst>
        <pc:spChg chg="mod">
          <ac:chgData name="DIMAS PRAMUDITA" userId="4b9c5df0-2fce-4a53-bfce-7f5a7233d58f" providerId="ADAL" clId="{1E6BF2DE-8F13-4670-85B1-6D45B6DD539E}" dt="2023-01-11T07:10:39.346" v="2" actId="20577"/>
          <ac:spMkLst>
            <pc:docMk/>
            <pc:sldMk cId="0" sldId="270"/>
            <ac:spMk id="2695" creationId="{00000000-0000-0000-0000-000000000000}"/>
          </ac:spMkLst>
        </pc:spChg>
        <pc:spChg chg="mod">
          <ac:chgData name="DIMAS PRAMUDITA" userId="4b9c5df0-2fce-4a53-bfce-7f5a7233d58f" providerId="ADAL" clId="{1E6BF2DE-8F13-4670-85B1-6D45B6DD539E}" dt="2023-01-11T07:11:03.788" v="16" actId="20577"/>
          <ac:spMkLst>
            <pc:docMk/>
            <pc:sldMk cId="0" sldId="270"/>
            <ac:spMk id="2696" creationId="{00000000-0000-0000-0000-000000000000}"/>
          </ac:spMkLst>
        </pc:spChg>
        <pc:spChg chg="mod">
          <ac:chgData name="DIMAS PRAMUDITA" userId="4b9c5df0-2fce-4a53-bfce-7f5a7233d58f" providerId="ADAL" clId="{1E6BF2DE-8F13-4670-85B1-6D45B6DD539E}" dt="2023-01-11T07:10:50.294" v="8" actId="20577"/>
          <ac:spMkLst>
            <pc:docMk/>
            <pc:sldMk cId="0" sldId="270"/>
            <ac:spMk id="2697" creationId="{00000000-0000-0000-0000-000000000000}"/>
          </ac:spMkLst>
        </pc:spChg>
      </pc:sldChg>
      <pc:sldChg chg="del">
        <pc:chgData name="DIMAS PRAMUDITA" userId="4b9c5df0-2fce-4a53-bfce-7f5a7233d58f" providerId="ADAL" clId="{1E6BF2DE-8F13-4670-85B1-6D45B6DD539E}" dt="2023-01-11T07:11:14.965" v="17" actId="47"/>
        <pc:sldMkLst>
          <pc:docMk/>
          <pc:sldMk cId="53607838" sldId="333"/>
        </pc:sldMkLst>
      </pc:sldChg>
      <pc:sldChg chg="modSp mod">
        <pc:chgData name="DIMAS PRAMUDITA" userId="4b9c5df0-2fce-4a53-bfce-7f5a7233d58f" providerId="ADAL" clId="{1E6BF2DE-8F13-4670-85B1-6D45B6DD539E}" dt="2023-01-11T07:11:21.131" v="19" actId="20577"/>
        <pc:sldMkLst>
          <pc:docMk/>
          <pc:sldMk cId="1736582174" sldId="334"/>
        </pc:sldMkLst>
        <pc:spChg chg="mod">
          <ac:chgData name="DIMAS PRAMUDITA" userId="4b9c5df0-2fce-4a53-bfce-7f5a7233d58f" providerId="ADAL" clId="{1E6BF2DE-8F13-4670-85B1-6D45B6DD539E}" dt="2023-01-11T07:11:21.131" v="19" actId="20577"/>
          <ac:spMkLst>
            <pc:docMk/>
            <pc:sldMk cId="1736582174" sldId="334"/>
            <ac:spMk id="2732" creationId="{00000000-0000-0000-0000-000000000000}"/>
          </ac:spMkLst>
        </pc:spChg>
      </pc:sldChg>
      <pc:sldChg chg="modSp mod">
        <pc:chgData name="DIMAS PRAMUDITA" userId="4b9c5df0-2fce-4a53-bfce-7f5a7233d58f" providerId="ADAL" clId="{1E6BF2DE-8F13-4670-85B1-6D45B6DD539E}" dt="2023-01-11T07:11:46.613" v="23" actId="20577"/>
        <pc:sldMkLst>
          <pc:docMk/>
          <pc:sldMk cId="279804879" sldId="335"/>
        </pc:sldMkLst>
        <pc:spChg chg="mod">
          <ac:chgData name="DIMAS PRAMUDITA" userId="4b9c5df0-2fce-4a53-bfce-7f5a7233d58f" providerId="ADAL" clId="{1E6BF2DE-8F13-4670-85B1-6D45B6DD539E}" dt="2023-01-11T07:11:46.613" v="23" actId="20577"/>
          <ac:spMkLst>
            <pc:docMk/>
            <pc:sldMk cId="279804879" sldId="335"/>
            <ac:spMk id="2732" creationId="{00000000-0000-0000-0000-000000000000}"/>
          </ac:spMkLst>
        </pc:spChg>
      </pc:sldChg>
      <pc:sldChg chg="modSp mod">
        <pc:chgData name="DIMAS PRAMUDITA" userId="4b9c5df0-2fce-4a53-bfce-7f5a7233d58f" providerId="ADAL" clId="{1E6BF2DE-8F13-4670-85B1-6D45B6DD539E}" dt="2023-01-11T07:11:57.969" v="36" actId="20577"/>
        <pc:sldMkLst>
          <pc:docMk/>
          <pc:sldMk cId="4287783614" sldId="336"/>
        </pc:sldMkLst>
        <pc:spChg chg="mod">
          <ac:chgData name="DIMAS PRAMUDITA" userId="4b9c5df0-2fce-4a53-bfce-7f5a7233d58f" providerId="ADAL" clId="{1E6BF2DE-8F13-4670-85B1-6D45B6DD539E}" dt="2023-01-11T07:11:57.969" v="36" actId="20577"/>
          <ac:spMkLst>
            <pc:docMk/>
            <pc:sldMk cId="4287783614" sldId="336"/>
            <ac:spMk id="2732" creationId="{00000000-0000-0000-0000-000000000000}"/>
          </ac:spMkLst>
        </pc:spChg>
      </pc:sldChg>
      <pc:sldMasterChg chg="addSldLayout delSldLayout">
        <pc:chgData name="DIMAS PRAMUDITA" userId="4b9c5df0-2fce-4a53-bfce-7f5a7233d58f" providerId="ADAL" clId="{1E6BF2DE-8F13-4670-85B1-6D45B6DD539E}" dt="2023-01-11T09:14:59.289" v="42" actId="47"/>
        <pc:sldMasterMkLst>
          <pc:docMk/>
          <pc:sldMasterMk cId="0" sldId="2147483680"/>
        </pc:sldMasterMkLst>
        <pc:sldLayoutChg chg="del">
          <pc:chgData name="DIMAS PRAMUDITA" userId="4b9c5df0-2fce-4a53-bfce-7f5a7233d58f" providerId="ADAL" clId="{1E6BF2DE-8F13-4670-85B1-6D45B6DD539E}" dt="2023-01-11T09:14:20.298" v="37" actId="47"/>
          <pc:sldLayoutMkLst>
            <pc:docMk/>
            <pc:sldMasterMk cId="0" sldId="2147483680"/>
            <pc:sldLayoutMk cId="0" sldId="2147483654"/>
          </pc:sldLayoutMkLst>
        </pc:sldLayoutChg>
        <pc:sldLayoutChg chg="del">
          <pc:chgData name="DIMAS PRAMUDITA" userId="4b9c5df0-2fce-4a53-bfce-7f5a7233d58f" providerId="ADAL" clId="{1E6BF2DE-8F13-4670-85B1-6D45B6DD539E}" dt="2023-01-11T09:14:50.428" v="39" actId="47"/>
          <pc:sldLayoutMkLst>
            <pc:docMk/>
            <pc:sldMasterMk cId="0" sldId="2147483680"/>
            <pc:sldLayoutMk cId="0" sldId="2147483666"/>
          </pc:sldLayoutMkLst>
        </pc:sldLayoutChg>
        <pc:sldLayoutChg chg="del">
          <pc:chgData name="DIMAS PRAMUDITA" userId="4b9c5df0-2fce-4a53-bfce-7f5a7233d58f" providerId="ADAL" clId="{1E6BF2DE-8F13-4670-85B1-6D45B6DD539E}" dt="2022-12-27T06:58:13.088" v="0" actId="47"/>
          <pc:sldLayoutMkLst>
            <pc:docMk/>
            <pc:sldMasterMk cId="0" sldId="2147483680"/>
            <pc:sldLayoutMk cId="0" sldId="2147483669"/>
          </pc:sldLayoutMkLst>
        </pc:sldLayoutChg>
        <pc:sldLayoutChg chg="del">
          <pc:chgData name="DIMAS PRAMUDITA" userId="4b9c5df0-2fce-4a53-bfce-7f5a7233d58f" providerId="ADAL" clId="{1E6BF2DE-8F13-4670-85B1-6D45B6DD539E}" dt="2023-01-11T09:14:48.132" v="38" actId="47"/>
          <pc:sldLayoutMkLst>
            <pc:docMk/>
            <pc:sldMasterMk cId="0" sldId="2147483680"/>
            <pc:sldLayoutMk cId="0" sldId="2147483670"/>
          </pc:sldLayoutMkLst>
        </pc:sldLayoutChg>
        <pc:sldLayoutChg chg="add del">
          <pc:chgData name="DIMAS PRAMUDITA" userId="4b9c5df0-2fce-4a53-bfce-7f5a7233d58f" providerId="ADAL" clId="{1E6BF2DE-8F13-4670-85B1-6D45B6DD539E}" dt="2023-01-11T09:14:59.289" v="42" actId="47"/>
          <pc:sldLayoutMkLst>
            <pc:docMk/>
            <pc:sldMasterMk cId="0" sldId="2147483680"/>
            <pc:sldLayoutMk cId="0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2768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76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945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253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252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690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297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854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936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5531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9964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4534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4257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89862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3340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9389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76734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9662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8231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495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3129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7374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14603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89496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20472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8437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97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34865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25858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3867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193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397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5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.microsoft.com/rs/157-GQE-382/images/EN-CNTNT-Report-DynService-2017-global-state-customer-service-en-au.pdf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dwapramudita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2.png"/><Relationship Id="rId5" Type="http://schemas.openxmlformats.org/officeDocument/2006/relationships/hyperlink" Target="https://github.com/dimasbaswara81" TargetMode="External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82022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475790" y="2002536"/>
            <a:ext cx="3037166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dk2"/>
                </a:solidFill>
              </a:rPr>
              <a:t>Telecom Customer Churn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610090" y="3721608"/>
            <a:ext cx="2902866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/>
              <a:t>By Dimas </a:t>
            </a:r>
            <a:r>
              <a:rPr lang="en-US" sz="2300" dirty="0" err="1"/>
              <a:t>Baswara</a:t>
            </a:r>
            <a:r>
              <a:rPr lang="en-US" sz="2300" dirty="0"/>
              <a:t> </a:t>
            </a:r>
            <a:r>
              <a:rPr lang="en-US" sz="2300" dirty="0" err="1"/>
              <a:t>Pramudita</a:t>
            </a: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43"/>
          <p:cNvSpPr txBox="1">
            <a:spLocks noGrp="1"/>
          </p:cNvSpPr>
          <p:nvPr>
            <p:ph type="title"/>
          </p:nvPr>
        </p:nvSpPr>
        <p:spPr>
          <a:xfrm>
            <a:off x="1065193" y="333810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D" b="0" i="0" dirty="0">
                <a:solidFill>
                  <a:srgbClr val="212121"/>
                </a:solidFill>
                <a:effectLst/>
                <a:latin typeface="Fjalla One" panose="02000506040000020004" pitchFamily="2" charset="0"/>
              </a:rPr>
              <a:t>Voice mail feature</a:t>
            </a:r>
          </a:p>
        </p:txBody>
      </p:sp>
      <p:sp>
        <p:nvSpPr>
          <p:cNvPr id="2309" name="Google Shape;2309;p43"/>
          <p:cNvSpPr txBox="1"/>
          <p:nvPr/>
        </p:nvSpPr>
        <p:spPr>
          <a:xfrm>
            <a:off x="6372177" y="31455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3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7" name="Google Shape;2317;p43"/>
          <p:cNvSpPr txBox="1"/>
          <p:nvPr/>
        </p:nvSpPr>
        <p:spPr>
          <a:xfrm>
            <a:off x="6372177" y="136245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$20K</a:t>
            </a:r>
            <a:endParaRPr sz="27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8" name="Google Shape;2318;p43"/>
          <p:cNvSpPr txBox="1"/>
          <p:nvPr/>
        </p:nvSpPr>
        <p:spPr>
          <a:xfrm>
            <a:off x="5241689" y="1071341"/>
            <a:ext cx="2752200" cy="217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E13FCD39-DD73-4CBD-B372-BE9E491CD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828" y="1444709"/>
            <a:ext cx="3704816" cy="24774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5FB3CC-5330-4116-8292-8FD7A6B12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823" y="1062066"/>
            <a:ext cx="3988005" cy="339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58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p43"/>
          <p:cNvSpPr txBox="1"/>
          <p:nvPr/>
        </p:nvSpPr>
        <p:spPr>
          <a:xfrm>
            <a:off x="6372177" y="31455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3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7" name="Google Shape;2317;p43"/>
          <p:cNvSpPr txBox="1"/>
          <p:nvPr/>
        </p:nvSpPr>
        <p:spPr>
          <a:xfrm>
            <a:off x="6372177" y="136245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$20K</a:t>
            </a:r>
            <a:endParaRPr sz="27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8" name="Google Shape;2318;p43"/>
          <p:cNvSpPr txBox="1"/>
          <p:nvPr/>
        </p:nvSpPr>
        <p:spPr>
          <a:xfrm>
            <a:off x="5434977" y="2435661"/>
            <a:ext cx="2752200" cy="217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19" name="Google Shape;2319;p43"/>
          <p:cNvSpPr txBox="1"/>
          <p:nvPr/>
        </p:nvSpPr>
        <p:spPr>
          <a:xfrm>
            <a:off x="6375459" y="3144442"/>
            <a:ext cx="8793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10%</a:t>
            </a:r>
            <a:endParaRPr sz="27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9BA0C94-7A81-4704-A7DB-AA81A5629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23" y="1989883"/>
            <a:ext cx="3780597" cy="2492906"/>
          </a:xfrm>
          <a:prstGeom prst="rect">
            <a:avLst/>
          </a:prstGeom>
        </p:spPr>
      </p:pic>
      <p:pic>
        <p:nvPicPr>
          <p:cNvPr id="5" name="Picture 4" descr="Table&#10;&#10;Description automatically generated with low confidence">
            <a:extLst>
              <a:ext uri="{FF2B5EF4-FFF2-40B4-BE49-F238E27FC236}">
                <a16:creationId xmlns:a16="http://schemas.microsoft.com/office/drawing/2014/main" id="{C45FCA0E-F051-48C2-9A11-4C84D1CB2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835" y="212478"/>
            <a:ext cx="3206915" cy="1085906"/>
          </a:xfrm>
          <a:prstGeom prst="rect">
            <a:avLst/>
          </a:prstGeom>
        </p:spPr>
      </p:pic>
      <p:sp>
        <p:nvSpPr>
          <p:cNvPr id="11" name="Google Shape;2318;p43">
            <a:extLst>
              <a:ext uri="{FF2B5EF4-FFF2-40B4-BE49-F238E27FC236}">
                <a16:creationId xmlns:a16="http://schemas.microsoft.com/office/drawing/2014/main" id="{5B93A875-DBA5-4C62-8AEC-4F43EEA68EC9}"/>
              </a:ext>
            </a:extLst>
          </p:cNvPr>
          <p:cNvSpPr txBox="1"/>
          <p:nvPr/>
        </p:nvSpPr>
        <p:spPr>
          <a:xfrm>
            <a:off x="4543377" y="1515976"/>
            <a:ext cx="3657600" cy="217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Kesimpulan :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Hampir</a:t>
            </a:r>
            <a:r>
              <a:rPr lang="en-ID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seluruh</a:t>
            </a:r>
            <a:r>
              <a:rPr lang="en-ID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customer yang churn </a:t>
            </a:r>
            <a:r>
              <a:rPr lang="en-ID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itu</a:t>
            </a:r>
            <a:r>
              <a:rPr lang="en-ID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bukan</a:t>
            </a:r>
            <a:r>
              <a:rPr lang="en-ID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pengguna</a:t>
            </a:r>
            <a:r>
              <a:rPr lang="en-ID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voice mail plan.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Feature </a:t>
            </a:r>
            <a:r>
              <a:rPr lang="en-ID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tersebut</a:t>
            </a:r>
            <a:r>
              <a:rPr lang="en-ID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memiliki</a:t>
            </a:r>
            <a:r>
              <a:rPr lang="en-ID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pengaruh</a:t>
            </a:r>
            <a:r>
              <a:rPr lang="en-ID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untuk</a:t>
            </a:r>
            <a:r>
              <a:rPr lang="en-ID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customer churn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D"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846585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43"/>
          <p:cNvSpPr txBox="1">
            <a:spLocks noGrp="1"/>
          </p:cNvSpPr>
          <p:nvPr>
            <p:ph type="title"/>
          </p:nvPr>
        </p:nvSpPr>
        <p:spPr>
          <a:xfrm>
            <a:off x="1065193" y="333810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Fjalla One" panose="02000506040000020004" pitchFamily="2" charset="0"/>
              </a:rPr>
              <a:t>Day call minutes feature</a:t>
            </a:r>
            <a:endParaRPr lang="en-ID" b="0" i="0" dirty="0">
              <a:solidFill>
                <a:srgbClr val="212121"/>
              </a:solidFill>
              <a:effectLst/>
              <a:latin typeface="Fjalla One" panose="02000506040000020004" pitchFamily="2" charset="0"/>
            </a:endParaRPr>
          </a:p>
        </p:txBody>
      </p:sp>
      <p:sp>
        <p:nvSpPr>
          <p:cNvPr id="2309" name="Google Shape;2309;p43"/>
          <p:cNvSpPr txBox="1"/>
          <p:nvPr/>
        </p:nvSpPr>
        <p:spPr>
          <a:xfrm>
            <a:off x="6372177" y="31455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3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7" name="Google Shape;2317;p43"/>
          <p:cNvSpPr txBox="1"/>
          <p:nvPr/>
        </p:nvSpPr>
        <p:spPr>
          <a:xfrm>
            <a:off x="6372177" y="136245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$20K</a:t>
            </a:r>
            <a:endParaRPr sz="27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8" name="Google Shape;2318;p43"/>
          <p:cNvSpPr txBox="1"/>
          <p:nvPr/>
        </p:nvSpPr>
        <p:spPr>
          <a:xfrm>
            <a:off x="5434977" y="2435661"/>
            <a:ext cx="2752200" cy="217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19" name="Google Shape;2319;p43"/>
          <p:cNvSpPr txBox="1"/>
          <p:nvPr/>
        </p:nvSpPr>
        <p:spPr>
          <a:xfrm>
            <a:off x="6375459" y="3144442"/>
            <a:ext cx="8793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10%</a:t>
            </a:r>
            <a:endParaRPr sz="27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25B6A5C4-228C-48BB-8625-6BC6F92A1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13" y="1135541"/>
            <a:ext cx="3854648" cy="34736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7F4225-5F11-4B21-BF3C-C9CEA00C1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525" y="1282633"/>
            <a:ext cx="3759393" cy="257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31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p43"/>
          <p:cNvSpPr txBox="1"/>
          <p:nvPr/>
        </p:nvSpPr>
        <p:spPr>
          <a:xfrm>
            <a:off x="6372177" y="31455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3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7" name="Google Shape;2317;p43"/>
          <p:cNvSpPr txBox="1"/>
          <p:nvPr/>
        </p:nvSpPr>
        <p:spPr>
          <a:xfrm>
            <a:off x="6372177" y="136245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$20K</a:t>
            </a:r>
            <a:endParaRPr sz="27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8" name="Google Shape;2318;p43"/>
          <p:cNvSpPr txBox="1"/>
          <p:nvPr/>
        </p:nvSpPr>
        <p:spPr>
          <a:xfrm>
            <a:off x="3739991" y="275701"/>
            <a:ext cx="4445004" cy="1252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Kesimpulan :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Customer churn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relatif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menelepon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lebih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lama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ketimbang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customer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yg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tidak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churn.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19" name="Google Shape;2319;p43"/>
          <p:cNvSpPr txBox="1"/>
          <p:nvPr/>
        </p:nvSpPr>
        <p:spPr>
          <a:xfrm>
            <a:off x="1305370" y="1763691"/>
            <a:ext cx="3363274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>
                <a:solidFill>
                  <a:schemeClr val="bg2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</a:t>
            </a:r>
            <a:r>
              <a:rPr lang="en" sz="1600" dirty="0">
                <a:solidFill>
                  <a:schemeClr val="bg2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pa dipengaruhi by state juga ?</a:t>
            </a:r>
            <a:r>
              <a:rPr lang="en" sz="27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0%</a:t>
            </a:r>
            <a:endParaRPr sz="27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6A6E676F-767E-4FDB-99B1-5E4A01A48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695" y="367808"/>
            <a:ext cx="2330570" cy="1252836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7C3E70F3-69BF-4F3B-ADD9-B82E32D91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551" y="2356625"/>
            <a:ext cx="2863997" cy="2303612"/>
          </a:xfrm>
          <a:prstGeom prst="rect">
            <a:avLst/>
          </a:prstGeom>
        </p:spPr>
      </p:pic>
      <p:sp>
        <p:nvSpPr>
          <p:cNvPr id="13" name="Google Shape;2318;p43">
            <a:extLst>
              <a:ext uri="{FF2B5EF4-FFF2-40B4-BE49-F238E27FC236}">
                <a16:creationId xmlns:a16="http://schemas.microsoft.com/office/drawing/2014/main" id="{2F448E86-BE03-4D07-961D-7FB9091ECB6E}"/>
              </a:ext>
            </a:extLst>
          </p:cNvPr>
          <p:cNvSpPr txBox="1"/>
          <p:nvPr/>
        </p:nvSpPr>
        <p:spPr>
          <a:xfrm>
            <a:off x="3951863" y="2423101"/>
            <a:ext cx="4445004" cy="181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Kesimpulan :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Customer churn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relatif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menelepon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lebih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lama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ketimbang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customer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yg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tidak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churn di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tiap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state.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Persebaran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data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tidak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terlalu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jauh</a:t>
            </a:r>
            <a:endParaRPr lang="en-US"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State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tidak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mempengaruhi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day call minutes feature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40888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43"/>
          <p:cNvSpPr txBox="1">
            <a:spLocks noGrp="1"/>
          </p:cNvSpPr>
          <p:nvPr>
            <p:ph type="title"/>
          </p:nvPr>
        </p:nvSpPr>
        <p:spPr>
          <a:xfrm>
            <a:off x="1065193" y="333810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Fjalla One" panose="02000506040000020004" pitchFamily="2" charset="0"/>
              </a:rPr>
              <a:t>Day call feature</a:t>
            </a:r>
            <a:endParaRPr lang="en-ID" b="0" i="0" dirty="0">
              <a:solidFill>
                <a:srgbClr val="212121"/>
              </a:solidFill>
              <a:effectLst/>
              <a:latin typeface="Fjalla One" panose="02000506040000020004" pitchFamily="2" charset="0"/>
            </a:endParaRPr>
          </a:p>
        </p:txBody>
      </p:sp>
      <p:sp>
        <p:nvSpPr>
          <p:cNvPr id="2309" name="Google Shape;2309;p43"/>
          <p:cNvSpPr txBox="1"/>
          <p:nvPr/>
        </p:nvSpPr>
        <p:spPr>
          <a:xfrm>
            <a:off x="6372177" y="31455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3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7" name="Google Shape;2317;p43"/>
          <p:cNvSpPr txBox="1"/>
          <p:nvPr/>
        </p:nvSpPr>
        <p:spPr>
          <a:xfrm>
            <a:off x="6372177" y="136245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$20K</a:t>
            </a:r>
            <a:endParaRPr sz="27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8" name="Google Shape;2318;p43"/>
          <p:cNvSpPr txBox="1"/>
          <p:nvPr/>
        </p:nvSpPr>
        <p:spPr>
          <a:xfrm>
            <a:off x="5434977" y="2435661"/>
            <a:ext cx="2752200" cy="217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Kesimpulan :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Day call feature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tidak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memiliki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pengaruh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kepada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customer churn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3CC8B0B2-2767-4569-8AD7-2DE1F2277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476" y="1097145"/>
            <a:ext cx="4083260" cy="3410125"/>
          </a:xfrm>
          <a:prstGeom prst="rect">
            <a:avLst/>
          </a:prstGeom>
        </p:spPr>
      </p:pic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A0666A50-BE26-4D76-AB64-6E87D7D41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945" y="834968"/>
            <a:ext cx="2541862" cy="12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20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43"/>
          <p:cNvSpPr txBox="1">
            <a:spLocks noGrp="1"/>
          </p:cNvSpPr>
          <p:nvPr>
            <p:ph type="title"/>
          </p:nvPr>
        </p:nvSpPr>
        <p:spPr>
          <a:xfrm>
            <a:off x="1065193" y="333810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D" b="0" i="0" dirty="0">
                <a:solidFill>
                  <a:srgbClr val="212121"/>
                </a:solidFill>
                <a:effectLst/>
                <a:latin typeface="Fjalla One" panose="02000506040000020004" pitchFamily="2" charset="0"/>
              </a:rPr>
              <a:t>Day charge feature</a:t>
            </a:r>
          </a:p>
        </p:txBody>
      </p:sp>
      <p:sp>
        <p:nvSpPr>
          <p:cNvPr id="2309" name="Google Shape;2309;p43"/>
          <p:cNvSpPr txBox="1"/>
          <p:nvPr/>
        </p:nvSpPr>
        <p:spPr>
          <a:xfrm>
            <a:off x="6372177" y="31455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3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7" name="Google Shape;2317;p43"/>
          <p:cNvSpPr txBox="1"/>
          <p:nvPr/>
        </p:nvSpPr>
        <p:spPr>
          <a:xfrm>
            <a:off x="6372177" y="136245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$20K</a:t>
            </a:r>
            <a:endParaRPr sz="27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8" name="Google Shape;2318;p43"/>
          <p:cNvSpPr txBox="1"/>
          <p:nvPr/>
        </p:nvSpPr>
        <p:spPr>
          <a:xfrm>
            <a:off x="5434977" y="2435661"/>
            <a:ext cx="2752200" cy="217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19" name="Google Shape;2319;p43"/>
          <p:cNvSpPr txBox="1"/>
          <p:nvPr/>
        </p:nvSpPr>
        <p:spPr>
          <a:xfrm>
            <a:off x="6375459" y="3144442"/>
            <a:ext cx="8793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10%</a:t>
            </a:r>
            <a:endParaRPr sz="27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413CBA73-AFB5-454C-8FEA-C81AE37DB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088" y="982366"/>
            <a:ext cx="4026107" cy="2705239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535D8E4F-58DE-4BE5-9B9B-80CC66332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85" y="982366"/>
            <a:ext cx="4191215" cy="337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55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p43"/>
          <p:cNvSpPr txBox="1"/>
          <p:nvPr/>
        </p:nvSpPr>
        <p:spPr>
          <a:xfrm>
            <a:off x="6372177" y="31455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3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7" name="Google Shape;2317;p43"/>
          <p:cNvSpPr txBox="1"/>
          <p:nvPr/>
        </p:nvSpPr>
        <p:spPr>
          <a:xfrm>
            <a:off x="6372177" y="136245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$20K</a:t>
            </a:r>
            <a:endParaRPr sz="27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8" name="Google Shape;2318;p43"/>
          <p:cNvSpPr txBox="1"/>
          <p:nvPr/>
        </p:nvSpPr>
        <p:spPr>
          <a:xfrm>
            <a:off x="3850888" y="410378"/>
            <a:ext cx="4004198" cy="1173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19" name="Google Shape;2319;p43"/>
          <p:cNvSpPr txBox="1"/>
          <p:nvPr/>
        </p:nvSpPr>
        <p:spPr>
          <a:xfrm>
            <a:off x="6375459" y="3144442"/>
            <a:ext cx="8793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10%</a:t>
            </a:r>
            <a:endParaRPr sz="27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88145150-910F-4281-A524-67FCCE3DB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914" y="680972"/>
            <a:ext cx="2254366" cy="1016052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1D91BC0C-B3B6-4BEF-AD76-F77FF5084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148" y="2870305"/>
            <a:ext cx="2444876" cy="1930499"/>
          </a:xfrm>
          <a:prstGeom prst="rect">
            <a:avLst/>
          </a:prstGeom>
        </p:spPr>
      </p:pic>
      <p:sp>
        <p:nvSpPr>
          <p:cNvPr id="13" name="Google Shape;2318;p43">
            <a:extLst>
              <a:ext uri="{FF2B5EF4-FFF2-40B4-BE49-F238E27FC236}">
                <a16:creationId xmlns:a16="http://schemas.microsoft.com/office/drawing/2014/main" id="{9F8B12B2-92AF-434D-83F7-68327A3C83D3}"/>
              </a:ext>
            </a:extLst>
          </p:cNvPr>
          <p:cNvSpPr txBox="1"/>
          <p:nvPr/>
        </p:nvSpPr>
        <p:spPr>
          <a:xfrm>
            <a:off x="4390968" y="734716"/>
            <a:ext cx="3771726" cy="2135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Kesimpulan :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Adanya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korelasi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antara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day minutes call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dengan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day charge.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Customer churn relative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memiliki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charge yang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lebih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mahal.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State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tidak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berpengaruh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kepada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day charge.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4" name="Google Shape;2319;p43">
            <a:extLst>
              <a:ext uri="{FF2B5EF4-FFF2-40B4-BE49-F238E27FC236}">
                <a16:creationId xmlns:a16="http://schemas.microsoft.com/office/drawing/2014/main" id="{58AED17F-18BE-42C7-B951-2B62A2D233E6}"/>
              </a:ext>
            </a:extLst>
          </p:cNvPr>
          <p:cNvSpPr txBox="1"/>
          <p:nvPr/>
        </p:nvSpPr>
        <p:spPr>
          <a:xfrm>
            <a:off x="1208726" y="1977998"/>
            <a:ext cx="3363274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>
                <a:solidFill>
                  <a:schemeClr val="bg2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</a:t>
            </a:r>
            <a:r>
              <a:rPr lang="en" sz="1600" dirty="0">
                <a:solidFill>
                  <a:schemeClr val="bg2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pa dipengaruhi by state juga ?</a:t>
            </a:r>
            <a:r>
              <a:rPr lang="en" sz="27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0%</a:t>
            </a:r>
            <a:endParaRPr sz="27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91213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43"/>
          <p:cNvSpPr txBox="1">
            <a:spLocks noGrp="1"/>
          </p:cNvSpPr>
          <p:nvPr>
            <p:ph type="title"/>
          </p:nvPr>
        </p:nvSpPr>
        <p:spPr>
          <a:xfrm>
            <a:off x="1065193" y="333810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D" b="0" i="0" dirty="0">
                <a:solidFill>
                  <a:srgbClr val="212121"/>
                </a:solidFill>
                <a:effectLst/>
                <a:latin typeface="Fjalla One" panose="02000506040000020004" pitchFamily="2" charset="0"/>
              </a:rPr>
              <a:t>Evening minutes call feature</a:t>
            </a:r>
          </a:p>
        </p:txBody>
      </p:sp>
      <p:sp>
        <p:nvSpPr>
          <p:cNvPr id="2309" name="Google Shape;2309;p43"/>
          <p:cNvSpPr txBox="1"/>
          <p:nvPr/>
        </p:nvSpPr>
        <p:spPr>
          <a:xfrm>
            <a:off x="6372177" y="31455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3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7" name="Google Shape;2317;p43"/>
          <p:cNvSpPr txBox="1"/>
          <p:nvPr/>
        </p:nvSpPr>
        <p:spPr>
          <a:xfrm>
            <a:off x="6372177" y="136245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$20K</a:t>
            </a:r>
            <a:endParaRPr sz="27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8" name="Google Shape;2318;p43"/>
          <p:cNvSpPr txBox="1"/>
          <p:nvPr/>
        </p:nvSpPr>
        <p:spPr>
          <a:xfrm>
            <a:off x="5364073" y="2227946"/>
            <a:ext cx="2915733" cy="217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Kesimpulan :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D"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Cust churn </a:t>
            </a:r>
            <a:r>
              <a:rPr lang="en-ID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lebih</a:t>
            </a:r>
            <a:r>
              <a:rPr lang="en-ID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banyak</a:t>
            </a:r>
            <a:r>
              <a:rPr lang="en-ID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sekitar</a:t>
            </a:r>
            <a:r>
              <a:rPr lang="en-ID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10 </a:t>
            </a:r>
            <a:r>
              <a:rPr lang="en-ID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menit</a:t>
            </a:r>
            <a:r>
              <a:rPr lang="en-ID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pd 'evening', </a:t>
            </a:r>
            <a:r>
              <a:rPr lang="en-ID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akan</a:t>
            </a:r>
            <a:r>
              <a:rPr lang="en-ID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tetapi</a:t>
            </a:r>
            <a:r>
              <a:rPr lang="en-ID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tidak</a:t>
            </a:r>
            <a:r>
              <a:rPr lang="en-ID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terlalu</a:t>
            </a:r>
            <a:r>
              <a:rPr lang="en-ID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signifikan</a:t>
            </a:r>
            <a:r>
              <a:rPr lang="en-ID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Tidak</a:t>
            </a:r>
            <a:r>
              <a:rPr lang="en-ID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terlalu</a:t>
            </a:r>
            <a:r>
              <a:rPr lang="en-ID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berpengaruh</a:t>
            </a:r>
            <a:r>
              <a:rPr lang="en-ID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458D12-8885-4CFB-BC97-FD8C88E99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61" y="945688"/>
            <a:ext cx="3968954" cy="3340272"/>
          </a:xfrm>
          <a:prstGeom prst="rect">
            <a:avLst/>
          </a:prstGeom>
        </p:spPr>
      </p:pic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342DE9ED-D809-4676-A4E3-A1D4B597B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74" y="819651"/>
            <a:ext cx="2915733" cy="100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760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43"/>
          <p:cNvSpPr txBox="1">
            <a:spLocks noGrp="1"/>
          </p:cNvSpPr>
          <p:nvPr>
            <p:ph type="title"/>
          </p:nvPr>
        </p:nvSpPr>
        <p:spPr>
          <a:xfrm>
            <a:off x="1065193" y="290809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D" b="0" i="0" dirty="0">
                <a:solidFill>
                  <a:srgbClr val="212121"/>
                </a:solidFill>
                <a:effectLst/>
                <a:latin typeface="Fjalla One" panose="02000506040000020004" pitchFamily="2" charset="0"/>
              </a:rPr>
              <a:t>Evening calls feature</a:t>
            </a:r>
          </a:p>
        </p:txBody>
      </p:sp>
      <p:sp>
        <p:nvSpPr>
          <p:cNvPr id="2309" name="Google Shape;2309;p43"/>
          <p:cNvSpPr txBox="1"/>
          <p:nvPr/>
        </p:nvSpPr>
        <p:spPr>
          <a:xfrm>
            <a:off x="6372177" y="31455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3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7" name="Google Shape;2317;p43"/>
          <p:cNvSpPr txBox="1"/>
          <p:nvPr/>
        </p:nvSpPr>
        <p:spPr>
          <a:xfrm>
            <a:off x="6372177" y="136245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$20K</a:t>
            </a:r>
            <a:endParaRPr sz="27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8" name="Google Shape;2318;p43"/>
          <p:cNvSpPr txBox="1"/>
          <p:nvPr/>
        </p:nvSpPr>
        <p:spPr>
          <a:xfrm>
            <a:off x="5434977" y="2435661"/>
            <a:ext cx="2752200" cy="217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Kesimpulan :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Memiliki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nilai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yang relative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sama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Tidak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berpengaruh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kepada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customer churn.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459D2248-3FE1-4C9A-879F-5DD4C632C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77" y="1096992"/>
            <a:ext cx="3988005" cy="3321221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E1468A9-F503-4309-9042-DD7A35934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135" y="863509"/>
            <a:ext cx="2919042" cy="126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99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43"/>
          <p:cNvSpPr txBox="1">
            <a:spLocks noGrp="1"/>
          </p:cNvSpPr>
          <p:nvPr>
            <p:ph type="title"/>
          </p:nvPr>
        </p:nvSpPr>
        <p:spPr>
          <a:xfrm>
            <a:off x="1065193" y="333810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D" b="0" i="0" dirty="0">
                <a:solidFill>
                  <a:srgbClr val="212121"/>
                </a:solidFill>
                <a:effectLst/>
                <a:latin typeface="Fjalla One" panose="02000506040000020004" pitchFamily="2" charset="0"/>
              </a:rPr>
              <a:t>Evening charge feature</a:t>
            </a:r>
          </a:p>
        </p:txBody>
      </p:sp>
      <p:sp>
        <p:nvSpPr>
          <p:cNvPr id="2309" name="Google Shape;2309;p43"/>
          <p:cNvSpPr txBox="1"/>
          <p:nvPr/>
        </p:nvSpPr>
        <p:spPr>
          <a:xfrm>
            <a:off x="6372177" y="31455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3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7" name="Google Shape;2317;p43"/>
          <p:cNvSpPr txBox="1"/>
          <p:nvPr/>
        </p:nvSpPr>
        <p:spPr>
          <a:xfrm>
            <a:off x="6372177" y="136245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$20K</a:t>
            </a:r>
            <a:endParaRPr sz="27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8" name="Google Shape;2318;p43"/>
          <p:cNvSpPr txBox="1"/>
          <p:nvPr/>
        </p:nvSpPr>
        <p:spPr>
          <a:xfrm>
            <a:off x="5151863" y="2435661"/>
            <a:ext cx="2874436" cy="217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Kesimpulan :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Memiliki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nilai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yang relative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sama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Tidak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berpengaruh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kepada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customer churn.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6BFA084C-F72F-42DB-93B8-959A56207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48" y="1046114"/>
            <a:ext cx="3930852" cy="3378374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1672565-9B0C-421A-9094-1F25774B4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798" y="914210"/>
            <a:ext cx="2874436" cy="121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9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392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667659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Problem &amp; Solution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8" y="156823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Data Analysis and Exploration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4208" y="2803339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Our Process with Data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64208" y="388976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Conclusions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43"/>
          <p:cNvSpPr txBox="1">
            <a:spLocks noGrp="1"/>
          </p:cNvSpPr>
          <p:nvPr>
            <p:ph type="title"/>
          </p:nvPr>
        </p:nvSpPr>
        <p:spPr>
          <a:xfrm>
            <a:off x="1065193" y="333810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D" b="0" i="0" dirty="0">
                <a:solidFill>
                  <a:srgbClr val="212121"/>
                </a:solidFill>
                <a:effectLst/>
                <a:latin typeface="Fjalla One" panose="02000506040000020004" pitchFamily="2" charset="0"/>
              </a:rPr>
              <a:t>Night minutes call feature</a:t>
            </a:r>
          </a:p>
        </p:txBody>
      </p:sp>
      <p:sp>
        <p:nvSpPr>
          <p:cNvPr id="2309" name="Google Shape;2309;p43"/>
          <p:cNvSpPr txBox="1"/>
          <p:nvPr/>
        </p:nvSpPr>
        <p:spPr>
          <a:xfrm>
            <a:off x="6372177" y="31455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3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7" name="Google Shape;2317;p43"/>
          <p:cNvSpPr txBox="1"/>
          <p:nvPr/>
        </p:nvSpPr>
        <p:spPr>
          <a:xfrm>
            <a:off x="6372177" y="136245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$20K</a:t>
            </a:r>
            <a:endParaRPr sz="27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8" name="Google Shape;2318;p43"/>
          <p:cNvSpPr txBox="1"/>
          <p:nvPr/>
        </p:nvSpPr>
        <p:spPr>
          <a:xfrm>
            <a:off x="5270810" y="2435661"/>
            <a:ext cx="2916367" cy="217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Kesimpulan :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Memiliki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nilai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yang relative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tidak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berbeda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jauh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Tidak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berpengaruh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kepada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customer churn.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5F81CE53-BCE0-4A4D-8F66-BCA5E9DFB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6" y="882563"/>
            <a:ext cx="3962604" cy="3378374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461F4C3-2419-4453-872F-767355592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3333" y="876318"/>
            <a:ext cx="2995474" cy="131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48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43"/>
          <p:cNvSpPr txBox="1">
            <a:spLocks noGrp="1"/>
          </p:cNvSpPr>
          <p:nvPr>
            <p:ph type="title"/>
          </p:nvPr>
        </p:nvSpPr>
        <p:spPr>
          <a:xfrm>
            <a:off x="1065193" y="333810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D" b="0" i="0" dirty="0">
                <a:solidFill>
                  <a:srgbClr val="212121"/>
                </a:solidFill>
                <a:effectLst/>
                <a:latin typeface="Fjalla One" panose="02000506040000020004" pitchFamily="2" charset="0"/>
              </a:rPr>
              <a:t>Night calls feature</a:t>
            </a:r>
          </a:p>
        </p:txBody>
      </p:sp>
      <p:sp>
        <p:nvSpPr>
          <p:cNvPr id="2309" name="Google Shape;2309;p43"/>
          <p:cNvSpPr txBox="1"/>
          <p:nvPr/>
        </p:nvSpPr>
        <p:spPr>
          <a:xfrm>
            <a:off x="6372177" y="31455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3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7" name="Google Shape;2317;p43"/>
          <p:cNvSpPr txBox="1"/>
          <p:nvPr/>
        </p:nvSpPr>
        <p:spPr>
          <a:xfrm>
            <a:off x="6372177" y="136245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$20K</a:t>
            </a:r>
            <a:endParaRPr sz="27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8" name="Google Shape;2318;p43"/>
          <p:cNvSpPr txBox="1"/>
          <p:nvPr/>
        </p:nvSpPr>
        <p:spPr>
          <a:xfrm>
            <a:off x="5434977" y="2435661"/>
            <a:ext cx="2752200" cy="217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Kesimpulan :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Memiliki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nilai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yang relative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sama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Tidak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berpengaruh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kepada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customer churn.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7C626FFE-D410-4340-8F39-34389B5FF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74" y="906510"/>
            <a:ext cx="3873699" cy="33593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8E1C71-7FD6-435B-BAAB-C953FB9B6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837" y="819651"/>
            <a:ext cx="2694595" cy="107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32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43"/>
          <p:cNvSpPr txBox="1">
            <a:spLocks noGrp="1"/>
          </p:cNvSpPr>
          <p:nvPr>
            <p:ph type="title"/>
          </p:nvPr>
        </p:nvSpPr>
        <p:spPr>
          <a:xfrm>
            <a:off x="1065193" y="333810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D" b="0" i="0" dirty="0">
                <a:solidFill>
                  <a:srgbClr val="212121"/>
                </a:solidFill>
                <a:effectLst/>
                <a:latin typeface="Fjalla One" panose="02000506040000020004" pitchFamily="2" charset="0"/>
              </a:rPr>
              <a:t>Night charge feature</a:t>
            </a:r>
          </a:p>
        </p:txBody>
      </p:sp>
      <p:sp>
        <p:nvSpPr>
          <p:cNvPr id="2309" name="Google Shape;2309;p43"/>
          <p:cNvSpPr txBox="1"/>
          <p:nvPr/>
        </p:nvSpPr>
        <p:spPr>
          <a:xfrm>
            <a:off x="6372177" y="31455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3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7" name="Google Shape;2317;p43"/>
          <p:cNvSpPr txBox="1"/>
          <p:nvPr/>
        </p:nvSpPr>
        <p:spPr>
          <a:xfrm>
            <a:off x="6372177" y="136245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$20K</a:t>
            </a:r>
            <a:endParaRPr sz="27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8" name="Google Shape;2318;p43"/>
          <p:cNvSpPr txBox="1"/>
          <p:nvPr/>
        </p:nvSpPr>
        <p:spPr>
          <a:xfrm>
            <a:off x="5434977" y="2435661"/>
            <a:ext cx="2752200" cy="217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Kesimpulan :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Memiliki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nilai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yang relative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sama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Tidak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berpengaruh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kepada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customer churn.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3C1C6D06-3268-4F6C-9C92-17B79C196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97" y="1004685"/>
            <a:ext cx="3949903" cy="3372023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20B4F8-6465-4865-B809-911387D8C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270" y="957754"/>
            <a:ext cx="3172177" cy="98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43"/>
          <p:cNvSpPr txBox="1">
            <a:spLocks noGrp="1"/>
          </p:cNvSpPr>
          <p:nvPr>
            <p:ph type="title"/>
          </p:nvPr>
        </p:nvSpPr>
        <p:spPr>
          <a:xfrm>
            <a:off x="1065193" y="333810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D" b="0" i="0" dirty="0">
                <a:solidFill>
                  <a:srgbClr val="212121"/>
                </a:solidFill>
                <a:effectLst/>
                <a:latin typeface="Fjalla One" panose="02000506040000020004" pitchFamily="2" charset="0"/>
              </a:rPr>
              <a:t>International minutes call feature</a:t>
            </a:r>
          </a:p>
        </p:txBody>
      </p:sp>
      <p:sp>
        <p:nvSpPr>
          <p:cNvPr id="2309" name="Google Shape;2309;p43"/>
          <p:cNvSpPr txBox="1"/>
          <p:nvPr/>
        </p:nvSpPr>
        <p:spPr>
          <a:xfrm>
            <a:off x="6372177" y="31455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3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7" name="Google Shape;2317;p43"/>
          <p:cNvSpPr txBox="1"/>
          <p:nvPr/>
        </p:nvSpPr>
        <p:spPr>
          <a:xfrm>
            <a:off x="6372177" y="136245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$20K</a:t>
            </a:r>
            <a:endParaRPr sz="27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8" name="Google Shape;2318;p43"/>
          <p:cNvSpPr txBox="1"/>
          <p:nvPr/>
        </p:nvSpPr>
        <p:spPr>
          <a:xfrm>
            <a:off x="5434977" y="2435661"/>
            <a:ext cx="2752200" cy="217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Kesimpulan :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Memiliki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nilai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yang relative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sama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Tidak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berpengaruh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kepada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customer churn.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3CD5815C-F0C8-42A8-8C4E-6E81F8E88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34" y="1085376"/>
            <a:ext cx="3943553" cy="3359323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B77956A-3012-4563-9788-1FA2E0501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013" y="1007967"/>
            <a:ext cx="2996407" cy="109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33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43"/>
          <p:cNvSpPr txBox="1">
            <a:spLocks noGrp="1"/>
          </p:cNvSpPr>
          <p:nvPr>
            <p:ph type="title"/>
          </p:nvPr>
        </p:nvSpPr>
        <p:spPr>
          <a:xfrm>
            <a:off x="1065193" y="333810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D" b="0" i="0" dirty="0">
                <a:solidFill>
                  <a:srgbClr val="212121"/>
                </a:solidFill>
                <a:effectLst/>
                <a:latin typeface="Fjalla One" panose="02000506040000020004" pitchFamily="2" charset="0"/>
              </a:rPr>
              <a:t>International calls feature</a:t>
            </a:r>
          </a:p>
        </p:txBody>
      </p:sp>
      <p:sp>
        <p:nvSpPr>
          <p:cNvPr id="2309" name="Google Shape;2309;p43"/>
          <p:cNvSpPr txBox="1"/>
          <p:nvPr/>
        </p:nvSpPr>
        <p:spPr>
          <a:xfrm>
            <a:off x="6372177" y="31455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3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7" name="Google Shape;2317;p43"/>
          <p:cNvSpPr txBox="1"/>
          <p:nvPr/>
        </p:nvSpPr>
        <p:spPr>
          <a:xfrm>
            <a:off x="6372177" y="136245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$20K</a:t>
            </a:r>
            <a:endParaRPr sz="27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8" name="Google Shape;2318;p43"/>
          <p:cNvSpPr txBox="1"/>
          <p:nvPr/>
        </p:nvSpPr>
        <p:spPr>
          <a:xfrm>
            <a:off x="5434977" y="2435661"/>
            <a:ext cx="2752200" cy="217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Kesimpulan :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Memiliki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nilai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yang relative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sama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Tidak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berpengaruh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kepada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customer churn.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281582BB-3061-463D-9C70-802CF061C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76" y="1022576"/>
            <a:ext cx="3911801" cy="3276768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22835E8-DA1D-4570-B58C-DF59E2C9C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1522" y="819651"/>
            <a:ext cx="2752200" cy="129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68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43"/>
          <p:cNvSpPr txBox="1">
            <a:spLocks noGrp="1"/>
          </p:cNvSpPr>
          <p:nvPr>
            <p:ph type="title"/>
          </p:nvPr>
        </p:nvSpPr>
        <p:spPr>
          <a:xfrm>
            <a:off x="1065193" y="333810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D" b="0" i="0" dirty="0">
                <a:solidFill>
                  <a:srgbClr val="212121"/>
                </a:solidFill>
                <a:effectLst/>
                <a:latin typeface="Fjalla One" panose="02000506040000020004" pitchFamily="2" charset="0"/>
              </a:rPr>
              <a:t>International charge feature</a:t>
            </a:r>
          </a:p>
        </p:txBody>
      </p:sp>
      <p:sp>
        <p:nvSpPr>
          <p:cNvPr id="2309" name="Google Shape;2309;p43"/>
          <p:cNvSpPr txBox="1"/>
          <p:nvPr/>
        </p:nvSpPr>
        <p:spPr>
          <a:xfrm>
            <a:off x="6372177" y="31455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3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7" name="Google Shape;2317;p43"/>
          <p:cNvSpPr txBox="1"/>
          <p:nvPr/>
        </p:nvSpPr>
        <p:spPr>
          <a:xfrm>
            <a:off x="6372177" y="136245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$20K</a:t>
            </a:r>
            <a:endParaRPr sz="27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8" name="Google Shape;2318;p43"/>
          <p:cNvSpPr txBox="1"/>
          <p:nvPr/>
        </p:nvSpPr>
        <p:spPr>
          <a:xfrm>
            <a:off x="5434977" y="2435661"/>
            <a:ext cx="2752200" cy="217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Kesimpulan :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Memiliki nilai yang relative sama.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Tidak berpengaruh kepada customer churn.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AAF87626-A584-4883-88BA-D4D0282F3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01" y="977040"/>
            <a:ext cx="3873699" cy="3352972"/>
          </a:xfrm>
          <a:prstGeom prst="rect">
            <a:avLst/>
          </a:prstGeom>
        </p:spPr>
      </p:pic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57888230-79A1-4500-9D13-4A652B2DC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498" y="819651"/>
            <a:ext cx="2915790" cy="133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51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43"/>
          <p:cNvSpPr txBox="1">
            <a:spLocks noGrp="1"/>
          </p:cNvSpPr>
          <p:nvPr>
            <p:ph type="title"/>
          </p:nvPr>
        </p:nvSpPr>
        <p:spPr>
          <a:xfrm>
            <a:off x="1065193" y="333810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D" b="0" i="0" dirty="0">
                <a:solidFill>
                  <a:srgbClr val="212121"/>
                </a:solidFill>
                <a:effectLst/>
                <a:latin typeface="Fjalla One" panose="02000506040000020004" pitchFamily="2" charset="0"/>
              </a:rPr>
              <a:t>International plan feature</a:t>
            </a:r>
          </a:p>
        </p:txBody>
      </p:sp>
      <p:sp>
        <p:nvSpPr>
          <p:cNvPr id="2309" name="Google Shape;2309;p43"/>
          <p:cNvSpPr txBox="1"/>
          <p:nvPr/>
        </p:nvSpPr>
        <p:spPr>
          <a:xfrm>
            <a:off x="6372177" y="31455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3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7" name="Google Shape;2317;p43"/>
          <p:cNvSpPr txBox="1"/>
          <p:nvPr/>
        </p:nvSpPr>
        <p:spPr>
          <a:xfrm>
            <a:off x="6372177" y="136245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$20K</a:t>
            </a:r>
            <a:endParaRPr sz="27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8" name="Google Shape;2318;p43"/>
          <p:cNvSpPr txBox="1"/>
          <p:nvPr/>
        </p:nvSpPr>
        <p:spPr>
          <a:xfrm>
            <a:off x="5434977" y="2435661"/>
            <a:ext cx="2752200" cy="217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19" name="Google Shape;2319;p43"/>
          <p:cNvSpPr txBox="1"/>
          <p:nvPr/>
        </p:nvSpPr>
        <p:spPr>
          <a:xfrm>
            <a:off x="6375459" y="3144442"/>
            <a:ext cx="8793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10%</a:t>
            </a:r>
            <a:endParaRPr sz="27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133D846B-99C7-4EF2-8DE8-E58043342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766" y="917630"/>
            <a:ext cx="7150467" cy="400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86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p43"/>
          <p:cNvSpPr txBox="1"/>
          <p:nvPr/>
        </p:nvSpPr>
        <p:spPr>
          <a:xfrm>
            <a:off x="6372177" y="31455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3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7" name="Google Shape;2317;p43"/>
          <p:cNvSpPr txBox="1"/>
          <p:nvPr/>
        </p:nvSpPr>
        <p:spPr>
          <a:xfrm>
            <a:off x="6372177" y="136245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$20K</a:t>
            </a:r>
            <a:endParaRPr sz="27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8" name="Google Shape;2318;p43"/>
          <p:cNvSpPr txBox="1"/>
          <p:nvPr/>
        </p:nvSpPr>
        <p:spPr>
          <a:xfrm>
            <a:off x="1395724" y="2264507"/>
            <a:ext cx="5443692" cy="217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Kesimpulan :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Walaupun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memiliki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nilai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yg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relative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sama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di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fitur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internasional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(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minutes,calls,charge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)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yg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berarti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hal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tersebut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seharusnya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tidak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memiliki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pengaruh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customer churn.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akan</a:t>
            </a:r>
            <a:r>
              <a:rPr lang="en-ID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tetapi</a:t>
            </a:r>
            <a:r>
              <a:rPr lang="en-ID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customer yang </a:t>
            </a:r>
            <a:r>
              <a:rPr lang="en-ID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memiliki</a:t>
            </a:r>
            <a:r>
              <a:rPr lang="en-ID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layanan</a:t>
            </a:r>
            <a:r>
              <a:rPr lang="en-ID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internasional</a:t>
            </a:r>
            <a:r>
              <a:rPr lang="en-ID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probability </a:t>
            </a:r>
            <a:r>
              <a:rPr lang="en-ID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untuk</a:t>
            </a:r>
            <a:r>
              <a:rPr lang="en-ID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churn </a:t>
            </a:r>
            <a:r>
              <a:rPr lang="en-ID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lebih</a:t>
            </a:r>
            <a:r>
              <a:rPr lang="en-ID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besar</a:t>
            </a:r>
            <a:r>
              <a:rPr lang="en-ID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dibanding</a:t>
            </a:r>
            <a:r>
              <a:rPr lang="en-ID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yang </a:t>
            </a:r>
            <a:r>
              <a:rPr lang="en-ID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tidak</a:t>
            </a:r>
            <a:r>
              <a:rPr lang="en-ID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memiliki</a:t>
            </a:r>
            <a:r>
              <a:rPr lang="en-ID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mungkin</a:t>
            </a:r>
            <a:r>
              <a:rPr lang="en-ID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adanya</a:t>
            </a:r>
            <a:r>
              <a:rPr lang="en-ID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ketidakpuasan</a:t>
            </a:r>
            <a:r>
              <a:rPr lang="en-ID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pada </a:t>
            </a:r>
            <a:r>
              <a:rPr lang="en-ID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layanan</a:t>
            </a:r>
            <a:r>
              <a:rPr lang="en-ID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international plan.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3FFB3DDB-2F2D-4489-9B8E-3317E8443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537" y="570773"/>
            <a:ext cx="3578775" cy="131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1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43"/>
          <p:cNvSpPr txBox="1">
            <a:spLocks noGrp="1"/>
          </p:cNvSpPr>
          <p:nvPr>
            <p:ph type="title"/>
          </p:nvPr>
        </p:nvSpPr>
        <p:spPr>
          <a:xfrm>
            <a:off x="1065193" y="333810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D" b="0" i="0" dirty="0">
                <a:solidFill>
                  <a:srgbClr val="212121"/>
                </a:solidFill>
                <a:effectLst/>
                <a:latin typeface="Fjalla One" panose="02000506040000020004" pitchFamily="2" charset="0"/>
              </a:rPr>
              <a:t>Customer service calls</a:t>
            </a:r>
          </a:p>
        </p:txBody>
      </p:sp>
      <p:sp>
        <p:nvSpPr>
          <p:cNvPr id="2309" name="Google Shape;2309;p43"/>
          <p:cNvSpPr txBox="1"/>
          <p:nvPr/>
        </p:nvSpPr>
        <p:spPr>
          <a:xfrm>
            <a:off x="6372177" y="31455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3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7" name="Google Shape;2317;p43"/>
          <p:cNvSpPr txBox="1"/>
          <p:nvPr/>
        </p:nvSpPr>
        <p:spPr>
          <a:xfrm>
            <a:off x="6372177" y="136245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$20K</a:t>
            </a:r>
            <a:endParaRPr sz="27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9" name="Google Shape;2319;p43"/>
          <p:cNvSpPr txBox="1"/>
          <p:nvPr/>
        </p:nvSpPr>
        <p:spPr>
          <a:xfrm>
            <a:off x="6375459" y="3144442"/>
            <a:ext cx="8793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10%</a:t>
            </a:r>
            <a:endParaRPr sz="27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EB55C18B-E4DD-4185-A761-737033B15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19" y="919557"/>
            <a:ext cx="4140413" cy="3486329"/>
          </a:xfrm>
          <a:prstGeom prst="rect">
            <a:avLst/>
          </a:prstGeom>
        </p:spPr>
      </p:pic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2FC959FC-B594-4E12-AB9C-21C36386C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81" y="919557"/>
            <a:ext cx="3886400" cy="278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16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p43"/>
          <p:cNvSpPr txBox="1"/>
          <p:nvPr/>
        </p:nvSpPr>
        <p:spPr>
          <a:xfrm>
            <a:off x="6372177" y="31455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3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7" name="Google Shape;2317;p43"/>
          <p:cNvSpPr txBox="1"/>
          <p:nvPr/>
        </p:nvSpPr>
        <p:spPr>
          <a:xfrm>
            <a:off x="6372177" y="136245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$20K</a:t>
            </a:r>
            <a:endParaRPr sz="27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8" name="Google Shape;2318;p43"/>
          <p:cNvSpPr txBox="1"/>
          <p:nvPr/>
        </p:nvSpPr>
        <p:spPr>
          <a:xfrm>
            <a:off x="1278411" y="4156804"/>
            <a:ext cx="6587178" cy="676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Kesimpulan 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Ketika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cust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sudah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complain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kepada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cust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service &gt; 3 kali probability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utk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churn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meningkat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drastis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19" name="Google Shape;2319;p43"/>
          <p:cNvSpPr txBox="1"/>
          <p:nvPr/>
        </p:nvSpPr>
        <p:spPr>
          <a:xfrm>
            <a:off x="6375459" y="3144442"/>
            <a:ext cx="8793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10%</a:t>
            </a:r>
            <a:endParaRPr sz="27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CDF060E0-C118-4FB9-BD1A-230B3111A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518" y="61769"/>
            <a:ext cx="7086964" cy="3009426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2519699-EC73-4A33-820E-EDE5669DE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584" y="3080572"/>
            <a:ext cx="5264421" cy="106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0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973439" y="772249"/>
            <a:ext cx="5176401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Customer Churn</a:t>
            </a:r>
            <a:endParaRPr sz="4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A2A8D-960A-4AB8-97C1-2FFE37047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439" y="3982212"/>
            <a:ext cx="6609389" cy="685800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"Attracting a new customer is 6-7 times more expensive than retaining a current one”.</a:t>
            </a:r>
          </a:p>
          <a:p>
            <a:pPr algn="l"/>
            <a:r>
              <a:rPr lang="en-US" dirty="0">
                <a:solidFill>
                  <a:schemeClr val="accent1"/>
                </a:solidFill>
              </a:rPr>
              <a:t>Source : https://www.huffingtonpost.com/vala-afshar/50-important-customer-exp_b_8295772.html</a:t>
            </a:r>
          </a:p>
          <a:p>
            <a:pPr algn="l"/>
            <a:endParaRPr lang="en-ID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p43"/>
          <p:cNvSpPr txBox="1"/>
          <p:nvPr/>
        </p:nvSpPr>
        <p:spPr>
          <a:xfrm>
            <a:off x="6372177" y="31455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3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7" name="Google Shape;2317;p43"/>
          <p:cNvSpPr txBox="1"/>
          <p:nvPr/>
        </p:nvSpPr>
        <p:spPr>
          <a:xfrm>
            <a:off x="6372177" y="136245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$20K</a:t>
            </a:r>
            <a:endParaRPr sz="27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8" name="Google Shape;2318;p43"/>
          <p:cNvSpPr txBox="1"/>
          <p:nvPr/>
        </p:nvSpPr>
        <p:spPr>
          <a:xfrm>
            <a:off x="5434977" y="2435661"/>
            <a:ext cx="2752200" cy="217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19" name="Google Shape;2319;p43"/>
          <p:cNvSpPr txBox="1"/>
          <p:nvPr/>
        </p:nvSpPr>
        <p:spPr>
          <a:xfrm>
            <a:off x="6375459" y="3144442"/>
            <a:ext cx="8793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10%</a:t>
            </a:r>
            <a:endParaRPr sz="27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25432841-A0F2-45CA-81F4-38981FDA6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09" y="151739"/>
            <a:ext cx="5550185" cy="1282766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89CFCF35-31B3-43D1-83D1-5BE5EA57D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874" y="423928"/>
            <a:ext cx="2673487" cy="1048491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4E11BCF5-5B8F-463F-85BA-079C53995C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876" y="1716545"/>
            <a:ext cx="7169518" cy="335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182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p43"/>
          <p:cNvSpPr txBox="1"/>
          <p:nvPr/>
        </p:nvSpPr>
        <p:spPr>
          <a:xfrm>
            <a:off x="6372177" y="31455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3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7" name="Google Shape;2317;p43"/>
          <p:cNvSpPr txBox="1"/>
          <p:nvPr/>
        </p:nvSpPr>
        <p:spPr>
          <a:xfrm>
            <a:off x="6372177" y="136245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$20K</a:t>
            </a:r>
            <a:endParaRPr sz="27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0" name="Google Shape;2318;p43">
            <a:extLst>
              <a:ext uri="{FF2B5EF4-FFF2-40B4-BE49-F238E27FC236}">
                <a16:creationId xmlns:a16="http://schemas.microsoft.com/office/drawing/2014/main" id="{012CCF48-609B-4EB2-86F3-6FD1D084D841}"/>
              </a:ext>
            </a:extLst>
          </p:cNvPr>
          <p:cNvSpPr txBox="1"/>
          <p:nvPr/>
        </p:nvSpPr>
        <p:spPr>
          <a:xfrm>
            <a:off x="1009359" y="398241"/>
            <a:ext cx="6536299" cy="217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Kesimpulan :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probability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meningkat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cukup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pesat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jika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sudah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intolerant.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hampir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60%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cust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akan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churn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dari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jumlah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yang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intoleran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atau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hampir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30%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cust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churn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dari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total churn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jika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sudah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intolerant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9508747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p43"/>
          <p:cNvSpPr txBox="1"/>
          <p:nvPr/>
        </p:nvSpPr>
        <p:spPr>
          <a:xfrm>
            <a:off x="6372177" y="31455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3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7" name="Google Shape;2317;p43"/>
          <p:cNvSpPr txBox="1"/>
          <p:nvPr/>
        </p:nvSpPr>
        <p:spPr>
          <a:xfrm>
            <a:off x="6372177" y="136245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$20K</a:t>
            </a:r>
            <a:endParaRPr sz="27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9" name="Google Shape;2319;p43"/>
          <p:cNvSpPr txBox="1"/>
          <p:nvPr/>
        </p:nvSpPr>
        <p:spPr>
          <a:xfrm>
            <a:off x="6375459" y="3144442"/>
            <a:ext cx="8793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10%</a:t>
            </a:r>
            <a:endParaRPr sz="27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266" name="Picture 265" descr="A picture containing table&#10;&#10;Description automatically generated">
            <a:extLst>
              <a:ext uri="{FF2B5EF4-FFF2-40B4-BE49-F238E27FC236}">
                <a16:creationId xmlns:a16="http://schemas.microsoft.com/office/drawing/2014/main" id="{377D0082-AC9E-4105-87BF-262C51A86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168" y="1013670"/>
            <a:ext cx="1781817" cy="1758372"/>
          </a:xfrm>
          <a:prstGeom prst="rect">
            <a:avLst/>
          </a:prstGeom>
        </p:spPr>
      </p:pic>
      <p:sp>
        <p:nvSpPr>
          <p:cNvPr id="270" name="Google Shape;2308;p43">
            <a:extLst>
              <a:ext uri="{FF2B5EF4-FFF2-40B4-BE49-F238E27FC236}">
                <a16:creationId xmlns:a16="http://schemas.microsoft.com/office/drawing/2014/main" id="{1A27D5B9-34A7-4C17-A5FE-A6EB3B6805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1661" y="250954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D" b="0" i="0" dirty="0">
                <a:solidFill>
                  <a:srgbClr val="212121"/>
                </a:solidFill>
                <a:effectLst/>
                <a:latin typeface="Fjalla One" panose="02000506040000020004" pitchFamily="2" charset="0"/>
              </a:rPr>
              <a:t>Dari mana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Fjalla One" panose="02000506040000020004" pitchFamily="2" charset="0"/>
              </a:rPr>
              <a:t>mereka</a:t>
            </a:r>
            <a:r>
              <a:rPr lang="en-ID" b="0" i="0" dirty="0">
                <a:solidFill>
                  <a:srgbClr val="212121"/>
                </a:solidFill>
                <a:effectLst/>
                <a:latin typeface="Fjalla One" panose="02000506040000020004" pitchFamily="2" charset="0"/>
              </a:rPr>
              <a:t>????!!!!</a:t>
            </a:r>
          </a:p>
        </p:txBody>
      </p:sp>
      <p:grpSp>
        <p:nvGrpSpPr>
          <p:cNvPr id="271" name="Google Shape;2343;p46">
            <a:extLst>
              <a:ext uri="{FF2B5EF4-FFF2-40B4-BE49-F238E27FC236}">
                <a16:creationId xmlns:a16="http://schemas.microsoft.com/office/drawing/2014/main" id="{BC7FE6EF-3C10-4E09-B4B8-5B20F75CD631}"/>
              </a:ext>
            </a:extLst>
          </p:cNvPr>
          <p:cNvGrpSpPr/>
          <p:nvPr/>
        </p:nvGrpSpPr>
        <p:grpSpPr>
          <a:xfrm>
            <a:off x="1280147" y="883405"/>
            <a:ext cx="4188013" cy="2194332"/>
            <a:chOff x="1397225" y="1410350"/>
            <a:chExt cx="4786300" cy="2774500"/>
          </a:xfrm>
        </p:grpSpPr>
        <p:grpSp>
          <p:nvGrpSpPr>
            <p:cNvPr id="272" name="Google Shape;2344;p46">
              <a:extLst>
                <a:ext uri="{FF2B5EF4-FFF2-40B4-BE49-F238E27FC236}">
                  <a16:creationId xmlns:a16="http://schemas.microsoft.com/office/drawing/2014/main" id="{175502D5-CD3B-4CEA-BD96-0C3BBC423A15}"/>
                </a:ext>
              </a:extLst>
            </p:cNvPr>
            <p:cNvGrpSpPr/>
            <p:nvPr/>
          </p:nvGrpSpPr>
          <p:grpSpPr>
            <a:xfrm>
              <a:off x="4293400" y="2574725"/>
              <a:ext cx="84425" cy="80100"/>
              <a:chOff x="4293400" y="2574725"/>
              <a:chExt cx="84425" cy="80100"/>
            </a:xfrm>
          </p:grpSpPr>
          <p:sp>
            <p:nvSpPr>
              <p:cNvPr id="527" name="Google Shape;2345;p46">
                <a:extLst>
                  <a:ext uri="{FF2B5EF4-FFF2-40B4-BE49-F238E27FC236}">
                    <a16:creationId xmlns:a16="http://schemas.microsoft.com/office/drawing/2014/main" id="{5716E727-1C8E-4334-B0B1-A13BAC0EAA67}"/>
                  </a:ext>
                </a:extLst>
              </p:cNvPr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810" extrusionOk="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528" name="Google Shape;2346;p46">
                <a:extLst>
                  <a:ext uri="{FF2B5EF4-FFF2-40B4-BE49-F238E27FC236}">
                    <a16:creationId xmlns:a16="http://schemas.microsoft.com/office/drawing/2014/main" id="{01F7C127-E28B-4429-BD37-360ECBFB8F62}"/>
                  </a:ext>
                </a:extLst>
              </p:cNvPr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596" extrusionOk="0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3" name="Google Shape;2347;p46">
              <a:extLst>
                <a:ext uri="{FF2B5EF4-FFF2-40B4-BE49-F238E27FC236}">
                  <a16:creationId xmlns:a16="http://schemas.microsoft.com/office/drawing/2014/main" id="{09563DB4-C2B3-4AC4-8A29-50FD1800CD69}"/>
                </a:ext>
              </a:extLst>
            </p:cNvPr>
            <p:cNvGrpSpPr/>
            <p:nvPr/>
          </p:nvGrpSpPr>
          <p:grpSpPr>
            <a:xfrm>
              <a:off x="4000175" y="1462675"/>
              <a:ext cx="1917275" cy="1140875"/>
              <a:chOff x="4000175" y="1462675"/>
              <a:chExt cx="1917275" cy="1140875"/>
            </a:xfrm>
          </p:grpSpPr>
          <p:sp>
            <p:nvSpPr>
              <p:cNvPr id="519" name="Google Shape;2348;p46">
                <a:extLst>
                  <a:ext uri="{FF2B5EF4-FFF2-40B4-BE49-F238E27FC236}">
                    <a16:creationId xmlns:a16="http://schemas.microsoft.com/office/drawing/2014/main" id="{34CA5227-F858-4404-B8E8-E991E2CA9AA1}"/>
                  </a:ext>
                </a:extLst>
              </p:cNvPr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607" extrusionOk="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grpSp>
            <p:nvGrpSpPr>
              <p:cNvPr id="520" name="Google Shape;2349;p46">
                <a:extLst>
                  <a:ext uri="{FF2B5EF4-FFF2-40B4-BE49-F238E27FC236}">
                    <a16:creationId xmlns:a16="http://schemas.microsoft.com/office/drawing/2014/main" id="{1578C081-AC63-49AF-ADFA-BAB3CD8C1E01}"/>
                  </a:ext>
                </a:extLst>
              </p:cNvPr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521" name="Google Shape;2350;p46">
                  <a:extLst>
                    <a:ext uri="{FF2B5EF4-FFF2-40B4-BE49-F238E27FC236}">
                      <a16:creationId xmlns:a16="http://schemas.microsoft.com/office/drawing/2014/main" id="{7FE162E0-3E39-47EF-9985-784AB99E7D2C}"/>
                    </a:ext>
                  </a:extLst>
                </p:cNvPr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35" h="20400" extrusionOk="0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</p:sp>
            <p:sp>
              <p:nvSpPr>
                <p:cNvPr id="522" name="Google Shape;2351;p46">
                  <a:extLst>
                    <a:ext uri="{FF2B5EF4-FFF2-40B4-BE49-F238E27FC236}">
                      <a16:creationId xmlns:a16="http://schemas.microsoft.com/office/drawing/2014/main" id="{3010FEDB-3632-4843-907A-8F5D53340C90}"/>
                    </a:ext>
                  </a:extLst>
                </p:cNvPr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951" extrusionOk="0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2352;p46">
                  <a:extLst>
                    <a:ext uri="{FF2B5EF4-FFF2-40B4-BE49-F238E27FC236}">
                      <a16:creationId xmlns:a16="http://schemas.microsoft.com/office/drawing/2014/main" id="{716871A2-3178-4691-99B5-7D97AC591A7C}"/>
                    </a:ext>
                  </a:extLst>
                </p:cNvPr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" h="4164" extrusionOk="0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2353;p46">
                  <a:extLst>
                    <a:ext uri="{FF2B5EF4-FFF2-40B4-BE49-F238E27FC236}">
                      <a16:creationId xmlns:a16="http://schemas.microsoft.com/office/drawing/2014/main" id="{B66DC14F-2171-430D-8B97-DB4C2985E162}"/>
                    </a:ext>
                  </a:extLst>
                </p:cNvPr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" h="9856" extrusionOk="0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2354;p46">
                  <a:extLst>
                    <a:ext uri="{FF2B5EF4-FFF2-40B4-BE49-F238E27FC236}">
                      <a16:creationId xmlns:a16="http://schemas.microsoft.com/office/drawing/2014/main" id="{0B0DD528-DAAE-4A6C-BE65-8AD25E91FE46}"/>
                    </a:ext>
                  </a:extLst>
                </p:cNvPr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9" h="40698" extrusionOk="0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2355;p46">
                  <a:extLst>
                    <a:ext uri="{FF2B5EF4-FFF2-40B4-BE49-F238E27FC236}">
                      <a16:creationId xmlns:a16="http://schemas.microsoft.com/office/drawing/2014/main" id="{3068B2D0-8E66-421E-9C04-3EB51E1F4020}"/>
                    </a:ext>
                  </a:extLst>
                </p:cNvPr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8350" extrusionOk="0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74" name="Google Shape;2356;p46">
              <a:extLst>
                <a:ext uri="{FF2B5EF4-FFF2-40B4-BE49-F238E27FC236}">
                  <a16:creationId xmlns:a16="http://schemas.microsoft.com/office/drawing/2014/main" id="{FC222D8C-4696-4692-B383-014158FA81D2}"/>
                </a:ext>
              </a:extLst>
            </p:cNvPr>
            <p:cNvGrpSpPr/>
            <p:nvPr/>
          </p:nvGrpSpPr>
          <p:grpSpPr>
            <a:xfrm>
              <a:off x="3960625" y="2587825"/>
              <a:ext cx="94050" cy="104125"/>
              <a:chOff x="3960625" y="2587825"/>
              <a:chExt cx="94050" cy="104125"/>
            </a:xfrm>
          </p:grpSpPr>
          <p:sp>
            <p:nvSpPr>
              <p:cNvPr id="517" name="Google Shape;2357;p46">
                <a:extLst>
                  <a:ext uri="{FF2B5EF4-FFF2-40B4-BE49-F238E27FC236}">
                    <a16:creationId xmlns:a16="http://schemas.microsoft.com/office/drawing/2014/main" id="{73050423-B6BB-464B-9A04-6EFF10A8BF4A}"/>
                  </a:ext>
                </a:extLst>
              </p:cNvPr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2048" extrusionOk="0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518" name="Google Shape;2358;p46">
                <a:extLst>
                  <a:ext uri="{FF2B5EF4-FFF2-40B4-BE49-F238E27FC236}">
                    <a16:creationId xmlns:a16="http://schemas.microsoft.com/office/drawing/2014/main" id="{3CFF3061-50F6-4A16-B7C2-3182848883A1}"/>
                  </a:ext>
                </a:extLst>
              </p:cNvPr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3809" extrusionOk="0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" name="Google Shape;2359;p46">
              <a:extLst>
                <a:ext uri="{FF2B5EF4-FFF2-40B4-BE49-F238E27FC236}">
                  <a16:creationId xmlns:a16="http://schemas.microsoft.com/office/drawing/2014/main" id="{874A3833-9B87-4F04-9519-453CA9C9205B}"/>
                </a:ext>
              </a:extLst>
            </p:cNvPr>
            <p:cNvGrpSpPr/>
            <p:nvPr/>
          </p:nvGrpSpPr>
          <p:grpSpPr>
            <a:xfrm>
              <a:off x="3765350" y="2500900"/>
              <a:ext cx="173600" cy="187925"/>
              <a:chOff x="3765350" y="2500900"/>
              <a:chExt cx="173600" cy="187925"/>
            </a:xfrm>
          </p:grpSpPr>
          <p:sp>
            <p:nvSpPr>
              <p:cNvPr id="511" name="Google Shape;2360;p46">
                <a:extLst>
                  <a:ext uri="{FF2B5EF4-FFF2-40B4-BE49-F238E27FC236}">
                    <a16:creationId xmlns:a16="http://schemas.microsoft.com/office/drawing/2014/main" id="{D1708C26-1345-4C21-9A09-2C544AA8C082}"/>
                  </a:ext>
                </a:extLst>
              </p:cNvPr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572" extrusionOk="0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512" name="Google Shape;2361;p46">
                <a:extLst>
                  <a:ext uri="{FF2B5EF4-FFF2-40B4-BE49-F238E27FC236}">
                    <a16:creationId xmlns:a16="http://schemas.microsoft.com/office/drawing/2014/main" id="{FFE05CCB-28D1-4AD2-8CF9-F5D74831DDA5}"/>
                  </a:ext>
                </a:extLst>
              </p:cNvPr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8" extrusionOk="0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2362;p46">
                <a:extLst>
                  <a:ext uri="{FF2B5EF4-FFF2-40B4-BE49-F238E27FC236}">
                    <a16:creationId xmlns:a16="http://schemas.microsoft.com/office/drawing/2014/main" id="{EB33ADC3-05DD-4AC2-ACD7-19DCA11181DD}"/>
                  </a:ext>
                </a:extLst>
              </p:cNvPr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675" extrusionOk="0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2363;p46">
                <a:extLst>
                  <a:ext uri="{FF2B5EF4-FFF2-40B4-BE49-F238E27FC236}">
                    <a16:creationId xmlns:a16="http://schemas.microsoft.com/office/drawing/2014/main" id="{B3D61A0B-BE3C-4BB4-98E5-3B650B9B8498}"/>
                  </a:ext>
                </a:extLst>
              </p:cNvPr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8" extrusionOk="0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2364;p46">
                <a:extLst>
                  <a:ext uri="{FF2B5EF4-FFF2-40B4-BE49-F238E27FC236}">
                    <a16:creationId xmlns:a16="http://schemas.microsoft.com/office/drawing/2014/main" id="{C5E5B6AC-378F-4DD9-8827-51AD9BF8E2DA}"/>
                  </a:ext>
                </a:extLst>
              </p:cNvPr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64" extrusionOk="0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2365;p46">
                <a:extLst>
                  <a:ext uri="{FF2B5EF4-FFF2-40B4-BE49-F238E27FC236}">
                    <a16:creationId xmlns:a16="http://schemas.microsoft.com/office/drawing/2014/main" id="{7ABFD056-57F3-43E1-8898-47A11BB372F0}"/>
                  </a:ext>
                </a:extLst>
              </p:cNvPr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7304" extrusionOk="0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366;p46">
              <a:extLst>
                <a:ext uri="{FF2B5EF4-FFF2-40B4-BE49-F238E27FC236}">
                  <a16:creationId xmlns:a16="http://schemas.microsoft.com/office/drawing/2014/main" id="{4ED3A909-C08D-4C19-AEA9-140614F6A8C5}"/>
                </a:ext>
              </a:extLst>
            </p:cNvPr>
            <p:cNvGrpSpPr/>
            <p:nvPr/>
          </p:nvGrpSpPr>
          <p:grpSpPr>
            <a:xfrm>
              <a:off x="3750475" y="2481850"/>
              <a:ext cx="85125" cy="51800"/>
              <a:chOff x="3750475" y="2481850"/>
              <a:chExt cx="85125" cy="51800"/>
            </a:xfrm>
          </p:grpSpPr>
          <p:sp>
            <p:nvSpPr>
              <p:cNvPr id="509" name="Google Shape;2367;p46">
                <a:extLst>
                  <a:ext uri="{FF2B5EF4-FFF2-40B4-BE49-F238E27FC236}">
                    <a16:creationId xmlns:a16="http://schemas.microsoft.com/office/drawing/2014/main" id="{ED075AEF-E4DA-4DD7-9D6E-D48AD80A7977}"/>
                  </a:ext>
                </a:extLst>
              </p:cNvPr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466" extrusionOk="0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2368;p46">
                <a:extLst>
                  <a:ext uri="{FF2B5EF4-FFF2-40B4-BE49-F238E27FC236}">
                    <a16:creationId xmlns:a16="http://schemas.microsoft.com/office/drawing/2014/main" id="{1580133B-6921-4EF8-A508-B453ECB9728D}"/>
                  </a:ext>
                </a:extLst>
              </p:cNvPr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072" extrusionOk="0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</p:grpSp>
        <p:grpSp>
          <p:nvGrpSpPr>
            <p:cNvPr id="277" name="Google Shape;2369;p46">
              <a:extLst>
                <a:ext uri="{FF2B5EF4-FFF2-40B4-BE49-F238E27FC236}">
                  <a16:creationId xmlns:a16="http://schemas.microsoft.com/office/drawing/2014/main" id="{D5AA6F1B-899E-4AA4-915F-D76E604FE5F8}"/>
                </a:ext>
              </a:extLst>
            </p:cNvPr>
            <p:cNvGrpSpPr/>
            <p:nvPr/>
          </p:nvGrpSpPr>
          <p:grpSpPr>
            <a:xfrm>
              <a:off x="3627175" y="2432450"/>
              <a:ext cx="172100" cy="169075"/>
              <a:chOff x="3627175" y="2432450"/>
              <a:chExt cx="172100" cy="169075"/>
            </a:xfrm>
          </p:grpSpPr>
          <p:sp>
            <p:nvSpPr>
              <p:cNvPr id="506" name="Google Shape;2370;p46">
                <a:extLst>
                  <a:ext uri="{FF2B5EF4-FFF2-40B4-BE49-F238E27FC236}">
                    <a16:creationId xmlns:a16="http://schemas.microsoft.com/office/drawing/2014/main" id="{81C29140-CF1C-4714-BAF1-BE48E58B3EA6}"/>
                  </a:ext>
                </a:extLst>
              </p:cNvPr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278" extrusionOk="0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2371;p46">
                <a:extLst>
                  <a:ext uri="{FF2B5EF4-FFF2-40B4-BE49-F238E27FC236}">
                    <a16:creationId xmlns:a16="http://schemas.microsoft.com/office/drawing/2014/main" id="{79C82108-3CCF-444A-8FD5-D1674BE2256E}"/>
                  </a:ext>
                </a:extLst>
              </p:cNvPr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762" extrusionOk="0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508" name="Google Shape;2372;p46">
                <a:extLst>
                  <a:ext uri="{FF2B5EF4-FFF2-40B4-BE49-F238E27FC236}">
                    <a16:creationId xmlns:a16="http://schemas.microsoft.com/office/drawing/2014/main" id="{CCD4DC3E-A0F0-48D6-AB93-B2D80BCCC56E}"/>
                  </a:ext>
                </a:extLst>
              </p:cNvPr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96" extrusionOk="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</p:grpSp>
        <p:grpSp>
          <p:nvGrpSpPr>
            <p:cNvPr id="278" name="Google Shape;2373;p46">
              <a:extLst>
                <a:ext uri="{FF2B5EF4-FFF2-40B4-BE49-F238E27FC236}">
                  <a16:creationId xmlns:a16="http://schemas.microsoft.com/office/drawing/2014/main" id="{0FCBC6C2-492E-494C-AFF9-E372E2A873A9}"/>
                </a:ext>
              </a:extLst>
            </p:cNvPr>
            <p:cNvGrpSpPr/>
            <p:nvPr/>
          </p:nvGrpSpPr>
          <p:grpSpPr>
            <a:xfrm>
              <a:off x="3561536" y="2585450"/>
              <a:ext cx="61539" cy="99045"/>
              <a:chOff x="3561536" y="2585450"/>
              <a:chExt cx="61539" cy="99045"/>
            </a:xfrm>
          </p:grpSpPr>
          <p:sp>
            <p:nvSpPr>
              <p:cNvPr id="504" name="Google Shape;2374;p46">
                <a:extLst>
                  <a:ext uri="{FF2B5EF4-FFF2-40B4-BE49-F238E27FC236}">
                    <a16:creationId xmlns:a16="http://schemas.microsoft.com/office/drawing/2014/main" id="{A63441ED-51BD-45FD-BDD5-BAEB2DBB04CB}"/>
                  </a:ext>
                </a:extLst>
              </p:cNvPr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579" extrusionOk="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2375;p46">
                <a:extLst>
                  <a:ext uri="{FF2B5EF4-FFF2-40B4-BE49-F238E27FC236}">
                    <a16:creationId xmlns:a16="http://schemas.microsoft.com/office/drawing/2014/main" id="{235EF22D-955C-493A-B4BB-35E90869A69C}"/>
                  </a:ext>
                </a:extLst>
              </p:cNvPr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738" extrusionOk="0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</p:grpSp>
        <p:grpSp>
          <p:nvGrpSpPr>
            <p:cNvPr id="279" name="Google Shape;2376;p46">
              <a:extLst>
                <a:ext uri="{FF2B5EF4-FFF2-40B4-BE49-F238E27FC236}">
                  <a16:creationId xmlns:a16="http://schemas.microsoft.com/office/drawing/2014/main" id="{977FA053-3CAE-45DE-B9CB-6B6995953702}"/>
                </a:ext>
              </a:extLst>
            </p:cNvPr>
            <p:cNvGrpSpPr/>
            <p:nvPr/>
          </p:nvGrpSpPr>
          <p:grpSpPr>
            <a:xfrm>
              <a:off x="3906325" y="1984500"/>
              <a:ext cx="156075" cy="262825"/>
              <a:chOff x="3906325" y="1984500"/>
              <a:chExt cx="156075" cy="262825"/>
            </a:xfrm>
          </p:grpSpPr>
          <p:sp>
            <p:nvSpPr>
              <p:cNvPr id="502" name="Google Shape;2377;p46">
                <a:extLst>
                  <a:ext uri="{FF2B5EF4-FFF2-40B4-BE49-F238E27FC236}">
                    <a16:creationId xmlns:a16="http://schemas.microsoft.com/office/drawing/2014/main" id="{B8420B08-DE6A-4179-9F98-0728FB21CA2F}"/>
                  </a:ext>
                </a:extLst>
              </p:cNvPr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968" extrusionOk="0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503" name="Google Shape;2378;p46">
                <a:extLst>
                  <a:ext uri="{FF2B5EF4-FFF2-40B4-BE49-F238E27FC236}">
                    <a16:creationId xmlns:a16="http://schemas.microsoft.com/office/drawing/2014/main" id="{62BD06DF-79E2-444A-9CB8-DB5436A47F4C}"/>
                  </a:ext>
                </a:extLst>
              </p:cNvPr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10295" extrusionOk="0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" name="Google Shape;2379;p46">
              <a:extLst>
                <a:ext uri="{FF2B5EF4-FFF2-40B4-BE49-F238E27FC236}">
                  <a16:creationId xmlns:a16="http://schemas.microsoft.com/office/drawing/2014/main" id="{907AA7D3-0F3E-448F-AE44-9BB238E54647}"/>
                </a:ext>
              </a:extLst>
            </p:cNvPr>
            <p:cNvGrpSpPr/>
            <p:nvPr/>
          </p:nvGrpSpPr>
          <p:grpSpPr>
            <a:xfrm>
              <a:off x="1397225" y="1637375"/>
              <a:ext cx="1401575" cy="1228250"/>
              <a:chOff x="1397225" y="1637375"/>
              <a:chExt cx="1401575" cy="1228250"/>
            </a:xfrm>
          </p:grpSpPr>
          <p:sp>
            <p:nvSpPr>
              <p:cNvPr id="498" name="Google Shape;2380;p46">
                <a:extLst>
                  <a:ext uri="{FF2B5EF4-FFF2-40B4-BE49-F238E27FC236}">
                    <a16:creationId xmlns:a16="http://schemas.microsoft.com/office/drawing/2014/main" id="{31F17EBB-F84B-4915-A94B-2A32A89139BF}"/>
                  </a:ext>
                </a:extLst>
              </p:cNvPr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avLst/>
                <a:gdLst/>
                <a:ahLst/>
                <a:cxnLst/>
                <a:rect l="l" t="t" r="r" b="b"/>
                <a:pathLst>
                  <a:path w="29915" h="19889" extrusionOk="0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grpSp>
            <p:nvGrpSpPr>
              <p:cNvPr id="499" name="Google Shape;2381;p46">
                <a:extLst>
                  <a:ext uri="{FF2B5EF4-FFF2-40B4-BE49-F238E27FC236}">
                    <a16:creationId xmlns:a16="http://schemas.microsoft.com/office/drawing/2014/main" id="{A7E1436E-5DCC-4CB0-8756-AA4AF9A32938}"/>
                  </a:ext>
                </a:extLst>
              </p:cNvPr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500" name="Google Shape;2382;p46">
                  <a:extLst>
                    <a:ext uri="{FF2B5EF4-FFF2-40B4-BE49-F238E27FC236}">
                      <a16:creationId xmlns:a16="http://schemas.microsoft.com/office/drawing/2014/main" id="{E06B6BD6-8D34-4DA0-B780-4283EE8460AD}"/>
                    </a:ext>
                  </a:extLst>
                </p:cNvPr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4" h="23770" extrusionOk="0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2383;p46">
                  <a:extLst>
                    <a:ext uri="{FF2B5EF4-FFF2-40B4-BE49-F238E27FC236}">
                      <a16:creationId xmlns:a16="http://schemas.microsoft.com/office/drawing/2014/main" id="{CD29AB7A-D4E7-44A7-9AB0-91C307BB61C7}"/>
                    </a:ext>
                  </a:extLst>
                </p:cNvPr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42" h="19251" extrusionOk="0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1" name="Google Shape;2384;p46">
              <a:extLst>
                <a:ext uri="{FF2B5EF4-FFF2-40B4-BE49-F238E27FC236}">
                  <a16:creationId xmlns:a16="http://schemas.microsoft.com/office/drawing/2014/main" id="{1D5F5B5B-0703-422D-8348-D8FC3E507250}"/>
                </a:ext>
              </a:extLst>
            </p:cNvPr>
            <p:cNvGrpSpPr/>
            <p:nvPr/>
          </p:nvGrpSpPr>
          <p:grpSpPr>
            <a:xfrm>
              <a:off x="2605700" y="3152850"/>
              <a:ext cx="594125" cy="616250"/>
              <a:chOff x="2605700" y="3152850"/>
              <a:chExt cx="594125" cy="616250"/>
            </a:xfrm>
          </p:grpSpPr>
          <p:sp>
            <p:nvSpPr>
              <p:cNvPr id="496" name="Google Shape;2385;p46">
                <a:extLst>
                  <a:ext uri="{FF2B5EF4-FFF2-40B4-BE49-F238E27FC236}">
                    <a16:creationId xmlns:a16="http://schemas.microsoft.com/office/drawing/2014/main" id="{146BE2B2-4085-45BA-A8FB-FDEAACDDC047}"/>
                  </a:ext>
                </a:extLst>
              </p:cNvPr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4650" extrusionOk="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497" name="Google Shape;2386;p46">
                <a:extLst>
                  <a:ext uri="{FF2B5EF4-FFF2-40B4-BE49-F238E27FC236}">
                    <a16:creationId xmlns:a16="http://schemas.microsoft.com/office/drawing/2014/main" id="{360B89F4-A1C8-4A8C-9C4B-0681D419F725}"/>
                  </a:ext>
                </a:extLst>
              </p:cNvPr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avLst/>
                <a:gdLst/>
                <a:ahLst/>
                <a:cxnLst/>
                <a:rect l="l" t="t" r="r" b="b"/>
                <a:pathLst>
                  <a:path w="22682" h="23602" extrusionOk="0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387;p46">
              <a:extLst>
                <a:ext uri="{FF2B5EF4-FFF2-40B4-BE49-F238E27FC236}">
                  <a16:creationId xmlns:a16="http://schemas.microsoft.com/office/drawing/2014/main" id="{93814004-9B80-4C29-9449-D1AF3B98EC1D}"/>
                </a:ext>
              </a:extLst>
            </p:cNvPr>
            <p:cNvGrpSpPr/>
            <p:nvPr/>
          </p:nvGrpSpPr>
          <p:grpSpPr>
            <a:xfrm>
              <a:off x="2680375" y="3423800"/>
              <a:ext cx="182975" cy="761050"/>
              <a:chOff x="2680375" y="3423800"/>
              <a:chExt cx="182975" cy="761050"/>
            </a:xfrm>
          </p:grpSpPr>
          <p:sp>
            <p:nvSpPr>
              <p:cNvPr id="494" name="Google Shape;2388;p46">
                <a:extLst>
                  <a:ext uri="{FF2B5EF4-FFF2-40B4-BE49-F238E27FC236}">
                    <a16:creationId xmlns:a16="http://schemas.microsoft.com/office/drawing/2014/main" id="{A5FB445A-D0CA-426E-93A9-CD51C53DC761}"/>
                  </a:ext>
                </a:extLst>
              </p:cNvPr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28155" extrusionOk="0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495" name="Google Shape;2389;p46">
                <a:extLst>
                  <a:ext uri="{FF2B5EF4-FFF2-40B4-BE49-F238E27FC236}">
                    <a16:creationId xmlns:a16="http://schemas.microsoft.com/office/drawing/2014/main" id="{155AF47D-5CD0-4069-848C-E7A27951BFA4}"/>
                  </a:ext>
                </a:extLst>
              </p:cNvPr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26992" extrusionOk="0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" name="Google Shape;2390;p46">
              <a:extLst>
                <a:ext uri="{FF2B5EF4-FFF2-40B4-BE49-F238E27FC236}">
                  <a16:creationId xmlns:a16="http://schemas.microsoft.com/office/drawing/2014/main" id="{FB5266D2-3730-4473-84BC-AB0A88A8B31C}"/>
                </a:ext>
              </a:extLst>
            </p:cNvPr>
            <p:cNvGrpSpPr/>
            <p:nvPr/>
          </p:nvGrpSpPr>
          <p:grpSpPr>
            <a:xfrm>
              <a:off x="3918000" y="3561900"/>
              <a:ext cx="236225" cy="207100"/>
              <a:chOff x="3918000" y="3561900"/>
              <a:chExt cx="236225" cy="207100"/>
            </a:xfrm>
          </p:grpSpPr>
          <p:sp>
            <p:nvSpPr>
              <p:cNvPr id="492" name="Google Shape;2391;p46">
                <a:extLst>
                  <a:ext uri="{FF2B5EF4-FFF2-40B4-BE49-F238E27FC236}">
                    <a16:creationId xmlns:a16="http://schemas.microsoft.com/office/drawing/2014/main" id="{9D942745-E8CF-4E44-9715-81CC8B72E666}"/>
                  </a:ext>
                </a:extLst>
              </p:cNvPr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6800" extrusionOk="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493" name="Google Shape;2392;p46">
                <a:extLst>
                  <a:ext uri="{FF2B5EF4-FFF2-40B4-BE49-F238E27FC236}">
                    <a16:creationId xmlns:a16="http://schemas.microsoft.com/office/drawing/2014/main" id="{10EC981D-C29A-4051-AEB6-9FAE0887715E}"/>
                  </a:ext>
                </a:extLst>
              </p:cNvPr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7973" extrusionOk="0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4" name="Google Shape;2393;p46">
              <a:extLst>
                <a:ext uri="{FF2B5EF4-FFF2-40B4-BE49-F238E27FC236}">
                  <a16:creationId xmlns:a16="http://schemas.microsoft.com/office/drawing/2014/main" id="{FFB9202F-4449-48BE-A6BA-035E7AAA3D1F}"/>
                </a:ext>
              </a:extLst>
            </p:cNvPr>
            <p:cNvSpPr/>
            <p:nvPr/>
          </p:nvSpPr>
          <p:spPr>
            <a:xfrm>
              <a:off x="2736350" y="2969700"/>
              <a:ext cx="39250" cy="12050"/>
            </a:xfrm>
            <a:custGeom>
              <a:avLst/>
              <a:gdLst/>
              <a:ahLst/>
              <a:cxnLst/>
              <a:rect l="l" t="t" r="r" b="b"/>
              <a:pathLst>
                <a:path w="1570" h="482" extrusionOk="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394;p46">
              <a:extLst>
                <a:ext uri="{FF2B5EF4-FFF2-40B4-BE49-F238E27FC236}">
                  <a16:creationId xmlns:a16="http://schemas.microsoft.com/office/drawing/2014/main" id="{5B45EFDA-7A3F-44FB-A75E-17B5BE7CE66C}"/>
                </a:ext>
              </a:extLst>
            </p:cNvPr>
            <p:cNvSpPr/>
            <p:nvPr/>
          </p:nvSpPr>
          <p:spPr>
            <a:xfrm>
              <a:off x="2668350" y="2948250"/>
              <a:ext cx="55475" cy="36625"/>
            </a:xfrm>
            <a:custGeom>
              <a:avLst/>
              <a:gdLst/>
              <a:ahLst/>
              <a:cxnLst/>
              <a:rect l="l" t="t" r="r" b="b"/>
              <a:pathLst>
                <a:path w="2219" h="1465" extrusionOk="0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395;p46">
              <a:extLst>
                <a:ext uri="{FF2B5EF4-FFF2-40B4-BE49-F238E27FC236}">
                  <a16:creationId xmlns:a16="http://schemas.microsoft.com/office/drawing/2014/main" id="{CD19C8F9-09EE-4681-988E-9FF0FECFA182}"/>
                </a:ext>
              </a:extLst>
            </p:cNvPr>
            <p:cNvSpPr/>
            <p:nvPr/>
          </p:nvSpPr>
          <p:spPr>
            <a:xfrm>
              <a:off x="2980100" y="1451675"/>
              <a:ext cx="608375" cy="778925"/>
            </a:xfrm>
            <a:custGeom>
              <a:avLst/>
              <a:gdLst/>
              <a:ahLst/>
              <a:cxnLst/>
              <a:rect l="l" t="t" r="r" b="b"/>
              <a:pathLst>
                <a:path w="24335" h="31157" extrusionOk="0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7" name="Google Shape;2396;p46">
              <a:extLst>
                <a:ext uri="{FF2B5EF4-FFF2-40B4-BE49-F238E27FC236}">
                  <a16:creationId xmlns:a16="http://schemas.microsoft.com/office/drawing/2014/main" id="{3D4F7AFB-F580-4880-80F0-4180E258B3B7}"/>
                </a:ext>
              </a:extLst>
            </p:cNvPr>
            <p:cNvGrpSpPr/>
            <p:nvPr/>
          </p:nvGrpSpPr>
          <p:grpSpPr>
            <a:xfrm>
              <a:off x="1922950" y="1410350"/>
              <a:ext cx="1252825" cy="1162875"/>
              <a:chOff x="1922950" y="1410350"/>
              <a:chExt cx="1252825" cy="1162875"/>
            </a:xfrm>
          </p:grpSpPr>
          <p:sp>
            <p:nvSpPr>
              <p:cNvPr id="476" name="Google Shape;2397;p46">
                <a:extLst>
                  <a:ext uri="{FF2B5EF4-FFF2-40B4-BE49-F238E27FC236}">
                    <a16:creationId xmlns:a16="http://schemas.microsoft.com/office/drawing/2014/main" id="{90743404-7016-4696-970A-CE9986F080CC}"/>
                  </a:ext>
                </a:extLst>
              </p:cNvPr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37" extrusionOk="0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2398;p46">
                <a:extLst>
                  <a:ext uri="{FF2B5EF4-FFF2-40B4-BE49-F238E27FC236}">
                    <a16:creationId xmlns:a16="http://schemas.microsoft.com/office/drawing/2014/main" id="{90C71D34-9E44-4D0C-9CD6-7DAD5360B2A0}"/>
                  </a:ext>
                </a:extLst>
              </p:cNvPr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77" extrusionOk="0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2399;p46">
                <a:extLst>
                  <a:ext uri="{FF2B5EF4-FFF2-40B4-BE49-F238E27FC236}">
                    <a16:creationId xmlns:a16="http://schemas.microsoft.com/office/drawing/2014/main" id="{A7F3F61B-60B0-45BF-B16E-D4474E37311A}"/>
                  </a:ext>
                </a:extLst>
              </p:cNvPr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47" extrusionOk="0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2400;p46">
                <a:extLst>
                  <a:ext uri="{FF2B5EF4-FFF2-40B4-BE49-F238E27FC236}">
                    <a16:creationId xmlns:a16="http://schemas.microsoft.com/office/drawing/2014/main" id="{CFB2F61B-B4E3-4423-AA6B-D860B655D211}"/>
                  </a:ext>
                </a:extLst>
              </p:cNvPr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357" extrusionOk="0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2401;p46">
                <a:extLst>
                  <a:ext uri="{FF2B5EF4-FFF2-40B4-BE49-F238E27FC236}">
                    <a16:creationId xmlns:a16="http://schemas.microsoft.com/office/drawing/2014/main" id="{B52A5B6B-24D8-41EE-B75C-DD54B78C612E}"/>
                  </a:ext>
                </a:extLst>
              </p:cNvPr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507" extrusionOk="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2402;p46">
                <a:extLst>
                  <a:ext uri="{FF2B5EF4-FFF2-40B4-BE49-F238E27FC236}">
                    <a16:creationId xmlns:a16="http://schemas.microsoft.com/office/drawing/2014/main" id="{D37FB51E-772D-429B-9A89-EB5B30EF4301}"/>
                  </a:ext>
                </a:extLst>
              </p:cNvPr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47" extrusionOk="0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2403;p46">
                <a:extLst>
                  <a:ext uri="{FF2B5EF4-FFF2-40B4-BE49-F238E27FC236}">
                    <a16:creationId xmlns:a16="http://schemas.microsoft.com/office/drawing/2014/main" id="{AD8789F9-B5CC-4378-93E9-7DDBE7223E3F}"/>
                  </a:ext>
                </a:extLst>
              </p:cNvPr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428" extrusionOk="0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2404;p46">
                <a:extLst>
                  <a:ext uri="{FF2B5EF4-FFF2-40B4-BE49-F238E27FC236}">
                    <a16:creationId xmlns:a16="http://schemas.microsoft.com/office/drawing/2014/main" id="{B43DA2FC-852A-425C-B358-077CC8D4DE5E}"/>
                  </a:ext>
                </a:extLst>
              </p:cNvPr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299" extrusionOk="0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2405;p46">
                <a:extLst>
                  <a:ext uri="{FF2B5EF4-FFF2-40B4-BE49-F238E27FC236}">
                    <a16:creationId xmlns:a16="http://schemas.microsoft.com/office/drawing/2014/main" id="{F1ACE8CA-5F24-4314-975E-BE805227F5F5}"/>
                  </a:ext>
                </a:extLst>
              </p:cNvPr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3537" extrusionOk="0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2406;p46">
                <a:extLst>
                  <a:ext uri="{FF2B5EF4-FFF2-40B4-BE49-F238E27FC236}">
                    <a16:creationId xmlns:a16="http://schemas.microsoft.com/office/drawing/2014/main" id="{6A574CA1-31B0-470D-AFBC-67DD1F679363}"/>
                  </a:ext>
                </a:extLst>
              </p:cNvPr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00" extrusionOk="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2407;p46">
                <a:extLst>
                  <a:ext uri="{FF2B5EF4-FFF2-40B4-BE49-F238E27FC236}">
                    <a16:creationId xmlns:a16="http://schemas.microsoft.com/office/drawing/2014/main" id="{DA3BB740-3B71-46FD-86D8-7B70CD237653}"/>
                  </a:ext>
                </a:extLst>
              </p:cNvPr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516" extrusionOk="0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2408;p46">
                <a:extLst>
                  <a:ext uri="{FF2B5EF4-FFF2-40B4-BE49-F238E27FC236}">
                    <a16:creationId xmlns:a16="http://schemas.microsoft.com/office/drawing/2014/main" id="{5A1140F9-686A-441F-AB28-92CE4750E928}"/>
                  </a:ext>
                </a:extLst>
              </p:cNvPr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341" extrusionOk="0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2409;p46">
                <a:extLst>
                  <a:ext uri="{FF2B5EF4-FFF2-40B4-BE49-F238E27FC236}">
                    <a16:creationId xmlns:a16="http://schemas.microsoft.com/office/drawing/2014/main" id="{628300AD-1030-4F31-8EA1-5CD338EB5B6D}"/>
                  </a:ext>
                </a:extLst>
              </p:cNvPr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926" extrusionOk="0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2410;p46">
                <a:extLst>
                  <a:ext uri="{FF2B5EF4-FFF2-40B4-BE49-F238E27FC236}">
                    <a16:creationId xmlns:a16="http://schemas.microsoft.com/office/drawing/2014/main" id="{A73532F3-AA4A-4EED-AD97-D557B85F2347}"/>
                  </a:ext>
                </a:extLst>
              </p:cNvPr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2095" extrusionOk="0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2411;p46">
                <a:extLst>
                  <a:ext uri="{FF2B5EF4-FFF2-40B4-BE49-F238E27FC236}">
                    <a16:creationId xmlns:a16="http://schemas.microsoft.com/office/drawing/2014/main" id="{4E142404-D869-412C-9318-0327F1FF2DA1}"/>
                  </a:ext>
                </a:extLst>
              </p:cNvPr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955" extrusionOk="0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2412;p46">
                <a:extLst>
                  <a:ext uri="{FF2B5EF4-FFF2-40B4-BE49-F238E27FC236}">
                    <a16:creationId xmlns:a16="http://schemas.microsoft.com/office/drawing/2014/main" id="{CFB44E01-D495-4CF5-B3FA-E22DCA7FC413}"/>
                  </a:ext>
                </a:extLst>
              </p:cNvPr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42036" h="36555" extrusionOk="0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8" name="Google Shape;2413;p46">
              <a:extLst>
                <a:ext uri="{FF2B5EF4-FFF2-40B4-BE49-F238E27FC236}">
                  <a16:creationId xmlns:a16="http://schemas.microsoft.com/office/drawing/2014/main" id="{7E2443F8-ABC1-4EF7-91E6-28549A40D766}"/>
                </a:ext>
              </a:extLst>
            </p:cNvPr>
            <p:cNvSpPr/>
            <p:nvPr/>
          </p:nvSpPr>
          <p:spPr>
            <a:xfrm>
              <a:off x="2577325" y="2970225"/>
              <a:ext cx="32450" cy="13100"/>
            </a:xfrm>
            <a:custGeom>
              <a:avLst/>
              <a:gdLst/>
              <a:ahLst/>
              <a:cxnLst/>
              <a:rect l="l" t="t" r="r" b="b"/>
              <a:pathLst>
                <a:path w="1298" h="524" extrusionOk="0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414;p46">
              <a:extLst>
                <a:ext uri="{FF2B5EF4-FFF2-40B4-BE49-F238E27FC236}">
                  <a16:creationId xmlns:a16="http://schemas.microsoft.com/office/drawing/2014/main" id="{73ACC2AC-6681-4D3D-85E4-366F89377A8F}"/>
                </a:ext>
              </a:extLst>
            </p:cNvPr>
            <p:cNvSpPr/>
            <p:nvPr/>
          </p:nvSpPr>
          <p:spPr>
            <a:xfrm>
              <a:off x="2632250" y="2947725"/>
              <a:ext cx="41350" cy="29325"/>
            </a:xfrm>
            <a:custGeom>
              <a:avLst/>
              <a:gdLst/>
              <a:ahLst/>
              <a:cxnLst/>
              <a:rect l="l" t="t" r="r" b="b"/>
              <a:pathLst>
                <a:path w="1654" h="1173" extrusionOk="0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415;p46">
              <a:extLst>
                <a:ext uri="{FF2B5EF4-FFF2-40B4-BE49-F238E27FC236}">
                  <a16:creationId xmlns:a16="http://schemas.microsoft.com/office/drawing/2014/main" id="{A1960806-B6A6-405B-BE5D-12873A8E1B54}"/>
                </a:ext>
              </a:extLst>
            </p:cNvPr>
            <p:cNvSpPr/>
            <p:nvPr/>
          </p:nvSpPr>
          <p:spPr>
            <a:xfrm>
              <a:off x="2485775" y="2895925"/>
              <a:ext cx="153825" cy="54950"/>
            </a:xfrm>
            <a:custGeom>
              <a:avLst/>
              <a:gdLst/>
              <a:ahLst/>
              <a:cxnLst/>
              <a:rect l="l" t="t" r="r" b="b"/>
              <a:pathLst>
                <a:path w="6153" h="2198" extrusionOk="0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416;p46">
              <a:extLst>
                <a:ext uri="{FF2B5EF4-FFF2-40B4-BE49-F238E27FC236}">
                  <a16:creationId xmlns:a16="http://schemas.microsoft.com/office/drawing/2014/main" id="{DDC23DC4-C5AF-4AA7-9CD5-A9EFB8011280}"/>
                </a:ext>
              </a:extLst>
            </p:cNvPr>
            <p:cNvSpPr/>
            <p:nvPr/>
          </p:nvSpPr>
          <p:spPr>
            <a:xfrm>
              <a:off x="2901125" y="4083350"/>
              <a:ext cx="39250" cy="22525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417;p46">
              <a:extLst>
                <a:ext uri="{FF2B5EF4-FFF2-40B4-BE49-F238E27FC236}">
                  <a16:creationId xmlns:a16="http://schemas.microsoft.com/office/drawing/2014/main" id="{C7005718-3E25-4FBF-A5D4-0C1D51B10EAC}"/>
                </a:ext>
              </a:extLst>
            </p:cNvPr>
            <p:cNvSpPr/>
            <p:nvPr/>
          </p:nvSpPr>
          <p:spPr>
            <a:xfrm>
              <a:off x="2506700" y="3102550"/>
              <a:ext cx="80075" cy="36650"/>
            </a:xfrm>
            <a:custGeom>
              <a:avLst/>
              <a:gdLst/>
              <a:ahLst/>
              <a:cxnLst/>
              <a:rect l="l" t="t" r="r" b="b"/>
              <a:pathLst>
                <a:path w="3203" h="1466" extrusionOk="0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418;p46">
              <a:extLst>
                <a:ext uri="{FF2B5EF4-FFF2-40B4-BE49-F238E27FC236}">
                  <a16:creationId xmlns:a16="http://schemas.microsoft.com/office/drawing/2014/main" id="{DCFB7177-5E4C-4B52-9F67-48A24A6D3286}"/>
                </a:ext>
              </a:extLst>
            </p:cNvPr>
            <p:cNvSpPr/>
            <p:nvPr/>
          </p:nvSpPr>
          <p:spPr>
            <a:xfrm>
              <a:off x="2464350" y="3080075"/>
              <a:ext cx="48650" cy="45525"/>
            </a:xfrm>
            <a:custGeom>
              <a:avLst/>
              <a:gdLst/>
              <a:ahLst/>
              <a:cxnLst/>
              <a:rect l="l" t="t" r="r" b="b"/>
              <a:pathLst>
                <a:path w="1946" h="1821" extrusionOk="0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419;p46">
              <a:extLst>
                <a:ext uri="{FF2B5EF4-FFF2-40B4-BE49-F238E27FC236}">
                  <a16:creationId xmlns:a16="http://schemas.microsoft.com/office/drawing/2014/main" id="{F28B25AE-552D-4663-B744-A5DD78CC2668}"/>
                </a:ext>
              </a:extLst>
            </p:cNvPr>
            <p:cNvSpPr/>
            <p:nvPr/>
          </p:nvSpPr>
          <p:spPr>
            <a:xfrm>
              <a:off x="2438700" y="3020425"/>
              <a:ext cx="67500" cy="66975"/>
            </a:xfrm>
            <a:custGeom>
              <a:avLst/>
              <a:gdLst/>
              <a:ahLst/>
              <a:cxnLst/>
              <a:rect l="l" t="t" r="r" b="b"/>
              <a:pathLst>
                <a:path w="2700" h="2679" extrusionOk="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420;p46">
              <a:extLst>
                <a:ext uri="{FF2B5EF4-FFF2-40B4-BE49-F238E27FC236}">
                  <a16:creationId xmlns:a16="http://schemas.microsoft.com/office/drawing/2014/main" id="{E7A1C50E-BF73-417A-AC32-E2BB56B8035A}"/>
                </a:ext>
              </a:extLst>
            </p:cNvPr>
            <p:cNvSpPr/>
            <p:nvPr/>
          </p:nvSpPr>
          <p:spPr>
            <a:xfrm>
              <a:off x="2416725" y="3006825"/>
              <a:ext cx="91575" cy="46050"/>
            </a:xfrm>
            <a:custGeom>
              <a:avLst/>
              <a:gdLst/>
              <a:ahLst/>
              <a:cxnLst/>
              <a:rect l="l" t="t" r="r" b="b"/>
              <a:pathLst>
                <a:path w="3663" h="1842" extrusionOk="0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421;p46">
              <a:extLst>
                <a:ext uri="{FF2B5EF4-FFF2-40B4-BE49-F238E27FC236}">
                  <a16:creationId xmlns:a16="http://schemas.microsoft.com/office/drawing/2014/main" id="{DD7EF081-53E1-436F-867C-C2658853C4E4}"/>
                </a:ext>
              </a:extLst>
            </p:cNvPr>
            <p:cNvSpPr/>
            <p:nvPr/>
          </p:nvSpPr>
          <p:spPr>
            <a:xfrm>
              <a:off x="2404175" y="3031950"/>
              <a:ext cx="36125" cy="20925"/>
            </a:xfrm>
            <a:custGeom>
              <a:avLst/>
              <a:gdLst/>
              <a:ahLst/>
              <a:cxnLst/>
              <a:rect l="l" t="t" r="r" b="b"/>
              <a:pathLst>
                <a:path w="1445" h="837" extrusionOk="0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422;p46">
              <a:extLst>
                <a:ext uri="{FF2B5EF4-FFF2-40B4-BE49-F238E27FC236}">
                  <a16:creationId xmlns:a16="http://schemas.microsoft.com/office/drawing/2014/main" id="{C4B4A0BA-CCCD-4A9A-969F-6EF6198B3601}"/>
                </a:ext>
              </a:extLst>
            </p:cNvPr>
            <p:cNvSpPr/>
            <p:nvPr/>
          </p:nvSpPr>
          <p:spPr>
            <a:xfrm>
              <a:off x="2420400" y="2972825"/>
              <a:ext cx="16750" cy="36650"/>
            </a:xfrm>
            <a:custGeom>
              <a:avLst/>
              <a:gdLst/>
              <a:ahLst/>
              <a:cxnLst/>
              <a:rect l="l" t="t" r="r" b="b"/>
              <a:pathLst>
                <a:path w="670" h="1466" extrusionOk="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423;p46">
              <a:extLst>
                <a:ext uri="{FF2B5EF4-FFF2-40B4-BE49-F238E27FC236}">
                  <a16:creationId xmlns:a16="http://schemas.microsoft.com/office/drawing/2014/main" id="{E3680568-63F6-43B7-84F9-D768E2C81043}"/>
                </a:ext>
              </a:extLst>
            </p:cNvPr>
            <p:cNvSpPr/>
            <p:nvPr/>
          </p:nvSpPr>
          <p:spPr>
            <a:xfrm>
              <a:off x="2374900" y="2981200"/>
              <a:ext cx="59650" cy="62800"/>
            </a:xfrm>
            <a:custGeom>
              <a:avLst/>
              <a:gdLst/>
              <a:ahLst/>
              <a:cxnLst/>
              <a:rect l="l" t="t" r="r" b="b"/>
              <a:pathLst>
                <a:path w="2386" h="2512" extrusionOk="0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424;p46">
              <a:extLst>
                <a:ext uri="{FF2B5EF4-FFF2-40B4-BE49-F238E27FC236}">
                  <a16:creationId xmlns:a16="http://schemas.microsoft.com/office/drawing/2014/main" id="{5497845D-4AC2-4382-993F-C1CC439DD883}"/>
                </a:ext>
              </a:extLst>
            </p:cNvPr>
            <p:cNvSpPr/>
            <p:nvPr/>
          </p:nvSpPr>
          <p:spPr>
            <a:xfrm>
              <a:off x="2050050" y="2725400"/>
              <a:ext cx="412225" cy="305525"/>
            </a:xfrm>
            <a:custGeom>
              <a:avLst/>
              <a:gdLst/>
              <a:ahLst/>
              <a:cxnLst/>
              <a:rect l="l" t="t" r="r" b="b"/>
              <a:pathLst>
                <a:path w="16489" h="12221" extrusionOk="0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425;p46">
              <a:extLst>
                <a:ext uri="{FF2B5EF4-FFF2-40B4-BE49-F238E27FC236}">
                  <a16:creationId xmlns:a16="http://schemas.microsoft.com/office/drawing/2014/main" id="{D0A1D1B6-1F7C-43CE-9A2D-885C7F1CF1BC}"/>
                </a:ext>
              </a:extLst>
            </p:cNvPr>
            <p:cNvSpPr/>
            <p:nvPr/>
          </p:nvSpPr>
          <p:spPr>
            <a:xfrm>
              <a:off x="2916800" y="3161675"/>
              <a:ext cx="40825" cy="58600"/>
            </a:xfrm>
            <a:custGeom>
              <a:avLst/>
              <a:gdLst/>
              <a:ahLst/>
              <a:cxnLst/>
              <a:rect l="l" t="t" r="r" b="b"/>
              <a:pathLst>
                <a:path w="1633" h="2344" extrusionOk="0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426;p46">
              <a:extLst>
                <a:ext uri="{FF2B5EF4-FFF2-40B4-BE49-F238E27FC236}">
                  <a16:creationId xmlns:a16="http://schemas.microsoft.com/office/drawing/2014/main" id="{B13BD24C-2539-486F-984D-3D617C57C9FA}"/>
                </a:ext>
              </a:extLst>
            </p:cNvPr>
            <p:cNvSpPr/>
            <p:nvPr/>
          </p:nvSpPr>
          <p:spPr>
            <a:xfrm>
              <a:off x="2866075" y="3155900"/>
              <a:ext cx="58075" cy="63325"/>
            </a:xfrm>
            <a:custGeom>
              <a:avLst/>
              <a:gdLst/>
              <a:ahLst/>
              <a:cxnLst/>
              <a:rect l="l" t="t" r="r" b="b"/>
              <a:pathLst>
                <a:path w="2323" h="2533" extrusionOk="0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427;p46">
              <a:extLst>
                <a:ext uri="{FF2B5EF4-FFF2-40B4-BE49-F238E27FC236}">
                  <a16:creationId xmlns:a16="http://schemas.microsoft.com/office/drawing/2014/main" id="{355AB377-FF9C-4A27-9276-81668027A67A}"/>
                </a:ext>
              </a:extLst>
            </p:cNvPr>
            <p:cNvSpPr/>
            <p:nvPr/>
          </p:nvSpPr>
          <p:spPr>
            <a:xfrm>
              <a:off x="2816900" y="3119825"/>
              <a:ext cx="72725" cy="109350"/>
            </a:xfrm>
            <a:custGeom>
              <a:avLst/>
              <a:gdLst/>
              <a:ahLst/>
              <a:cxnLst/>
              <a:rect l="l" t="t" r="r" b="b"/>
              <a:pathLst>
                <a:path w="2909" h="4374" extrusionOk="0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428;p46">
              <a:extLst>
                <a:ext uri="{FF2B5EF4-FFF2-40B4-BE49-F238E27FC236}">
                  <a16:creationId xmlns:a16="http://schemas.microsoft.com/office/drawing/2014/main" id="{9723F165-751C-4892-8EE2-B60513E318CF}"/>
                </a:ext>
              </a:extLst>
            </p:cNvPr>
            <p:cNvSpPr/>
            <p:nvPr/>
          </p:nvSpPr>
          <p:spPr>
            <a:xfrm>
              <a:off x="2646900" y="3064375"/>
              <a:ext cx="192000" cy="172650"/>
            </a:xfrm>
            <a:custGeom>
              <a:avLst/>
              <a:gdLst/>
              <a:ahLst/>
              <a:cxnLst/>
              <a:rect l="l" t="t" r="r" b="b"/>
              <a:pathLst>
                <a:path w="7680" h="6906" extrusionOk="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429;p46">
              <a:extLst>
                <a:ext uri="{FF2B5EF4-FFF2-40B4-BE49-F238E27FC236}">
                  <a16:creationId xmlns:a16="http://schemas.microsoft.com/office/drawing/2014/main" id="{05631B46-EC7D-4813-A96F-074E38507476}"/>
                </a:ext>
              </a:extLst>
            </p:cNvPr>
            <p:cNvSpPr/>
            <p:nvPr/>
          </p:nvSpPr>
          <p:spPr>
            <a:xfrm>
              <a:off x="2561625" y="3060700"/>
              <a:ext cx="173700" cy="247450"/>
            </a:xfrm>
            <a:custGeom>
              <a:avLst/>
              <a:gdLst/>
              <a:ahLst/>
              <a:cxnLst/>
              <a:rect l="l" t="t" r="r" b="b"/>
              <a:pathLst>
                <a:path w="6948" h="9898" extrusionOk="0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430;p46">
              <a:extLst>
                <a:ext uri="{FF2B5EF4-FFF2-40B4-BE49-F238E27FC236}">
                  <a16:creationId xmlns:a16="http://schemas.microsoft.com/office/drawing/2014/main" id="{8587C811-0F64-402E-9A86-530E2455911C}"/>
                </a:ext>
              </a:extLst>
            </p:cNvPr>
            <p:cNvSpPr/>
            <p:nvPr/>
          </p:nvSpPr>
          <p:spPr>
            <a:xfrm>
              <a:off x="2531825" y="3224950"/>
              <a:ext cx="85800" cy="94200"/>
            </a:xfrm>
            <a:custGeom>
              <a:avLst/>
              <a:gdLst/>
              <a:ahLst/>
              <a:cxnLst/>
              <a:rect l="l" t="t" r="r" b="b"/>
              <a:pathLst>
                <a:path w="3432" h="3768" extrusionOk="0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2431;p46">
              <a:extLst>
                <a:ext uri="{FF2B5EF4-FFF2-40B4-BE49-F238E27FC236}">
                  <a16:creationId xmlns:a16="http://schemas.microsoft.com/office/drawing/2014/main" id="{936D5C34-25D6-4826-BEF1-7F79749FDF81}"/>
                </a:ext>
              </a:extLst>
            </p:cNvPr>
            <p:cNvSpPr/>
            <p:nvPr/>
          </p:nvSpPr>
          <p:spPr>
            <a:xfrm>
              <a:off x="2527100" y="3246400"/>
              <a:ext cx="186250" cy="274650"/>
            </a:xfrm>
            <a:custGeom>
              <a:avLst/>
              <a:gdLst/>
              <a:ahLst/>
              <a:cxnLst/>
              <a:rect l="l" t="t" r="r" b="b"/>
              <a:pathLst>
                <a:path w="7450" h="10986" extrusionOk="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432;p46">
              <a:extLst>
                <a:ext uri="{FF2B5EF4-FFF2-40B4-BE49-F238E27FC236}">
                  <a16:creationId xmlns:a16="http://schemas.microsoft.com/office/drawing/2014/main" id="{162FDBE4-98CB-47ED-885B-E882D1980517}"/>
                </a:ext>
              </a:extLst>
            </p:cNvPr>
            <p:cNvSpPr/>
            <p:nvPr/>
          </p:nvSpPr>
          <p:spPr>
            <a:xfrm>
              <a:off x="2700250" y="3389200"/>
              <a:ext cx="179975" cy="200900"/>
            </a:xfrm>
            <a:custGeom>
              <a:avLst/>
              <a:gdLst/>
              <a:ahLst/>
              <a:cxnLst/>
              <a:rect l="l" t="t" r="r" b="b"/>
              <a:pathLst>
                <a:path w="7199" h="8036" extrusionOk="0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433;p46">
              <a:extLst>
                <a:ext uri="{FF2B5EF4-FFF2-40B4-BE49-F238E27FC236}">
                  <a16:creationId xmlns:a16="http://schemas.microsoft.com/office/drawing/2014/main" id="{863B842F-33AD-4DB4-A971-72B84E2195BD}"/>
                </a:ext>
              </a:extLst>
            </p:cNvPr>
            <p:cNvSpPr/>
            <p:nvPr/>
          </p:nvSpPr>
          <p:spPr>
            <a:xfrm>
              <a:off x="2809050" y="3531500"/>
              <a:ext cx="123475" cy="130275"/>
            </a:xfrm>
            <a:custGeom>
              <a:avLst/>
              <a:gdLst/>
              <a:ahLst/>
              <a:cxnLst/>
              <a:rect l="l" t="t" r="r" b="b"/>
              <a:pathLst>
                <a:path w="4939" h="5211" extrusionOk="0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434;p46">
              <a:extLst>
                <a:ext uri="{FF2B5EF4-FFF2-40B4-BE49-F238E27FC236}">
                  <a16:creationId xmlns:a16="http://schemas.microsoft.com/office/drawing/2014/main" id="{B7905B8E-9CE5-49A7-9129-91D418A21ABE}"/>
                </a:ext>
              </a:extLst>
            </p:cNvPr>
            <p:cNvSpPr/>
            <p:nvPr/>
          </p:nvSpPr>
          <p:spPr>
            <a:xfrm>
              <a:off x="2884375" y="3700450"/>
              <a:ext cx="73250" cy="83200"/>
            </a:xfrm>
            <a:custGeom>
              <a:avLst/>
              <a:gdLst/>
              <a:ahLst/>
              <a:cxnLst/>
              <a:rect l="l" t="t" r="r" b="b"/>
              <a:pathLst>
                <a:path w="2930" h="3328" extrusionOk="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2435;p46">
              <a:extLst>
                <a:ext uri="{FF2B5EF4-FFF2-40B4-BE49-F238E27FC236}">
                  <a16:creationId xmlns:a16="http://schemas.microsoft.com/office/drawing/2014/main" id="{02F35777-01D0-455F-A7A0-3E52391CA760}"/>
                </a:ext>
              </a:extLst>
            </p:cNvPr>
            <p:cNvGrpSpPr/>
            <p:nvPr/>
          </p:nvGrpSpPr>
          <p:grpSpPr>
            <a:xfrm>
              <a:off x="2711750" y="3572300"/>
              <a:ext cx="230725" cy="598425"/>
              <a:chOff x="2711750" y="3572300"/>
              <a:chExt cx="230725" cy="598425"/>
            </a:xfrm>
          </p:grpSpPr>
          <p:sp>
            <p:nvSpPr>
              <p:cNvPr id="474" name="Google Shape;2436;p46">
                <a:extLst>
                  <a:ext uri="{FF2B5EF4-FFF2-40B4-BE49-F238E27FC236}">
                    <a16:creationId xmlns:a16="http://schemas.microsoft.com/office/drawing/2014/main" id="{D28C35A5-022C-408D-B90F-4AF61D7A1FCF}"/>
                  </a:ext>
                </a:extLst>
              </p:cNvPr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21552" extrusionOk="0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2437;p46">
                <a:extLst>
                  <a:ext uri="{FF2B5EF4-FFF2-40B4-BE49-F238E27FC236}">
                    <a16:creationId xmlns:a16="http://schemas.microsoft.com/office/drawing/2014/main" id="{685EF3AD-E9F7-4936-8639-E808B2806C56}"/>
                  </a:ext>
                </a:extLst>
              </p:cNvPr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444" extrusionOk="0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1" name="Google Shape;2438;p46">
              <a:extLst>
                <a:ext uri="{FF2B5EF4-FFF2-40B4-BE49-F238E27FC236}">
                  <a16:creationId xmlns:a16="http://schemas.microsoft.com/office/drawing/2014/main" id="{304CD41E-6E7B-4BE5-A80B-DB18DA8B7037}"/>
                </a:ext>
              </a:extLst>
            </p:cNvPr>
            <p:cNvSpPr/>
            <p:nvPr/>
          </p:nvSpPr>
          <p:spPr>
            <a:xfrm>
              <a:off x="5404100" y="2847275"/>
              <a:ext cx="26175" cy="61250"/>
            </a:xfrm>
            <a:custGeom>
              <a:avLst/>
              <a:gdLst/>
              <a:ahLst/>
              <a:cxnLst/>
              <a:rect l="l" t="t" r="r" b="b"/>
              <a:pathLst>
                <a:path w="1047" h="2450" extrusionOk="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2" name="Google Shape;2439;p46">
              <a:extLst>
                <a:ext uri="{FF2B5EF4-FFF2-40B4-BE49-F238E27FC236}">
                  <a16:creationId xmlns:a16="http://schemas.microsoft.com/office/drawing/2014/main" id="{87473819-5F8B-492F-987B-1A6985891B8F}"/>
                </a:ext>
              </a:extLst>
            </p:cNvPr>
            <p:cNvGrpSpPr/>
            <p:nvPr/>
          </p:nvGrpSpPr>
          <p:grpSpPr>
            <a:xfrm>
              <a:off x="3781475" y="1624825"/>
              <a:ext cx="153300" cy="166375"/>
              <a:chOff x="3781475" y="1624825"/>
              <a:chExt cx="153300" cy="166375"/>
            </a:xfrm>
          </p:grpSpPr>
          <p:sp>
            <p:nvSpPr>
              <p:cNvPr id="470" name="Google Shape;2440;p46">
                <a:extLst>
                  <a:ext uri="{FF2B5EF4-FFF2-40B4-BE49-F238E27FC236}">
                    <a16:creationId xmlns:a16="http://schemas.microsoft.com/office/drawing/2014/main" id="{7CD691EF-D303-4152-B0E3-286BB3E3B418}"/>
                  </a:ext>
                </a:extLst>
              </p:cNvPr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428" extrusionOk="0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2441;p46">
                <a:extLst>
                  <a:ext uri="{FF2B5EF4-FFF2-40B4-BE49-F238E27FC236}">
                    <a16:creationId xmlns:a16="http://schemas.microsoft.com/office/drawing/2014/main" id="{F8175ADF-C1E0-42E4-B6CB-4C4384421FC2}"/>
                  </a:ext>
                </a:extLst>
              </p:cNvPr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34" extrusionOk="0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2442;p46">
                <a:extLst>
                  <a:ext uri="{FF2B5EF4-FFF2-40B4-BE49-F238E27FC236}">
                    <a16:creationId xmlns:a16="http://schemas.microsoft.com/office/drawing/2014/main" id="{1F645B2F-F7B8-4CEC-9B3D-4AE8968FB096}"/>
                  </a:ext>
                </a:extLst>
              </p:cNvPr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37" extrusionOk="0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2443;p46">
                <a:extLst>
                  <a:ext uri="{FF2B5EF4-FFF2-40B4-BE49-F238E27FC236}">
                    <a16:creationId xmlns:a16="http://schemas.microsoft.com/office/drawing/2014/main" id="{CFB7C975-A8E2-4AD5-B19D-FCB88DCAC18F}"/>
                  </a:ext>
                </a:extLst>
              </p:cNvPr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5651" extrusionOk="0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3" name="Google Shape;2444;p46">
              <a:extLst>
                <a:ext uri="{FF2B5EF4-FFF2-40B4-BE49-F238E27FC236}">
                  <a16:creationId xmlns:a16="http://schemas.microsoft.com/office/drawing/2014/main" id="{9F1725B3-3C73-4387-926A-93FE71C3D399}"/>
                </a:ext>
              </a:extLst>
            </p:cNvPr>
            <p:cNvSpPr/>
            <p:nvPr/>
          </p:nvSpPr>
          <p:spPr>
            <a:xfrm>
              <a:off x="5511350" y="2436650"/>
              <a:ext cx="175250" cy="307100"/>
            </a:xfrm>
            <a:custGeom>
              <a:avLst/>
              <a:gdLst/>
              <a:ahLst/>
              <a:cxnLst/>
              <a:rect l="l" t="t" r="r" b="b"/>
              <a:pathLst>
                <a:path w="7010" h="12284" extrusionOk="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2445;p46">
              <a:extLst>
                <a:ext uri="{FF2B5EF4-FFF2-40B4-BE49-F238E27FC236}">
                  <a16:creationId xmlns:a16="http://schemas.microsoft.com/office/drawing/2014/main" id="{13DAE70A-E84B-4366-9F99-D593D8066125}"/>
                </a:ext>
              </a:extLst>
            </p:cNvPr>
            <p:cNvSpPr/>
            <p:nvPr/>
          </p:nvSpPr>
          <p:spPr>
            <a:xfrm>
              <a:off x="5440200" y="2597250"/>
              <a:ext cx="60175" cy="83725"/>
            </a:xfrm>
            <a:custGeom>
              <a:avLst/>
              <a:gdLst/>
              <a:ahLst/>
              <a:cxnLst/>
              <a:rect l="l" t="t" r="r" b="b"/>
              <a:pathLst>
                <a:path w="2407" h="3349" extrusionOk="0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2446;p46">
              <a:extLst>
                <a:ext uri="{FF2B5EF4-FFF2-40B4-BE49-F238E27FC236}">
                  <a16:creationId xmlns:a16="http://schemas.microsoft.com/office/drawing/2014/main" id="{B8DE3BF2-76D6-423F-A2BD-58E3DE2EB5A2}"/>
                </a:ext>
              </a:extLst>
            </p:cNvPr>
            <p:cNvSpPr/>
            <p:nvPr/>
          </p:nvSpPr>
          <p:spPr>
            <a:xfrm>
              <a:off x="5410900" y="2501000"/>
              <a:ext cx="68550" cy="117725"/>
            </a:xfrm>
            <a:custGeom>
              <a:avLst/>
              <a:gdLst/>
              <a:ahLst/>
              <a:cxnLst/>
              <a:rect l="l" t="t" r="r" b="b"/>
              <a:pathLst>
                <a:path w="2742" h="4709" extrusionOk="0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2447;p46">
              <a:extLst>
                <a:ext uri="{FF2B5EF4-FFF2-40B4-BE49-F238E27FC236}">
                  <a16:creationId xmlns:a16="http://schemas.microsoft.com/office/drawing/2014/main" id="{CF04667C-A89A-490E-B399-55C2339C43E3}"/>
                </a:ext>
              </a:extLst>
            </p:cNvPr>
            <p:cNvSpPr/>
            <p:nvPr/>
          </p:nvSpPr>
          <p:spPr>
            <a:xfrm>
              <a:off x="4855375" y="2348250"/>
              <a:ext cx="444650" cy="209800"/>
            </a:xfrm>
            <a:custGeom>
              <a:avLst/>
              <a:gdLst/>
              <a:ahLst/>
              <a:cxnLst/>
              <a:rect l="l" t="t" r="r" b="b"/>
              <a:pathLst>
                <a:path w="17786" h="8392" extrusionOk="0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2448;p46">
              <a:extLst>
                <a:ext uri="{FF2B5EF4-FFF2-40B4-BE49-F238E27FC236}">
                  <a16:creationId xmlns:a16="http://schemas.microsoft.com/office/drawing/2014/main" id="{99BD6023-ED2B-4F26-8843-EF358A799FAD}"/>
                </a:ext>
              </a:extLst>
            </p:cNvPr>
            <p:cNvSpPr/>
            <p:nvPr/>
          </p:nvSpPr>
          <p:spPr>
            <a:xfrm>
              <a:off x="5730000" y="3287725"/>
              <a:ext cx="141250" cy="120875"/>
            </a:xfrm>
            <a:custGeom>
              <a:avLst/>
              <a:gdLst/>
              <a:ahLst/>
              <a:cxnLst/>
              <a:rect l="l" t="t" r="r" b="b"/>
              <a:pathLst>
                <a:path w="5650" h="4835" extrusionOk="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2449;p46">
              <a:extLst>
                <a:ext uri="{FF2B5EF4-FFF2-40B4-BE49-F238E27FC236}">
                  <a16:creationId xmlns:a16="http://schemas.microsoft.com/office/drawing/2014/main" id="{54172AF3-E7AA-41B4-A3C3-2E1305CB6147}"/>
                </a:ext>
              </a:extLst>
            </p:cNvPr>
            <p:cNvSpPr/>
            <p:nvPr/>
          </p:nvSpPr>
          <p:spPr>
            <a:xfrm>
              <a:off x="5413525" y="2961325"/>
              <a:ext cx="115100" cy="200900"/>
            </a:xfrm>
            <a:custGeom>
              <a:avLst/>
              <a:gdLst/>
              <a:ahLst/>
              <a:cxnLst/>
              <a:rect l="l" t="t" r="r" b="b"/>
              <a:pathLst>
                <a:path w="4604" h="8036" extrusionOk="0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2450;p46">
              <a:extLst>
                <a:ext uri="{FF2B5EF4-FFF2-40B4-BE49-F238E27FC236}">
                  <a16:creationId xmlns:a16="http://schemas.microsoft.com/office/drawing/2014/main" id="{9C766B2E-5FDA-4022-AF76-24E359B78821}"/>
                </a:ext>
              </a:extLst>
            </p:cNvPr>
            <p:cNvSpPr/>
            <p:nvPr/>
          </p:nvSpPr>
          <p:spPr>
            <a:xfrm>
              <a:off x="5472625" y="3375600"/>
              <a:ext cx="56000" cy="29325"/>
            </a:xfrm>
            <a:custGeom>
              <a:avLst/>
              <a:gdLst/>
              <a:ahLst/>
              <a:cxnLst/>
              <a:rect l="l" t="t" r="r" b="b"/>
              <a:pathLst>
                <a:path w="2240" h="1173" extrusionOk="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0" name="Google Shape;2451;p46">
              <a:extLst>
                <a:ext uri="{FF2B5EF4-FFF2-40B4-BE49-F238E27FC236}">
                  <a16:creationId xmlns:a16="http://schemas.microsoft.com/office/drawing/2014/main" id="{8E2C614B-8EB1-46D5-B22A-8CABC4E94D3C}"/>
                </a:ext>
              </a:extLst>
            </p:cNvPr>
            <p:cNvGrpSpPr/>
            <p:nvPr/>
          </p:nvGrpSpPr>
          <p:grpSpPr>
            <a:xfrm>
              <a:off x="5068275" y="3161675"/>
              <a:ext cx="664875" cy="222850"/>
              <a:chOff x="5068275" y="3161675"/>
              <a:chExt cx="664875" cy="222850"/>
            </a:xfrm>
          </p:grpSpPr>
          <p:sp>
            <p:nvSpPr>
              <p:cNvPr id="466" name="Google Shape;2452;p46">
                <a:extLst>
                  <a:ext uri="{FF2B5EF4-FFF2-40B4-BE49-F238E27FC236}">
                    <a16:creationId xmlns:a16="http://schemas.microsoft.com/office/drawing/2014/main" id="{C2131126-694A-4329-82B8-7661F7EEFD22}"/>
                  </a:ext>
                </a:extLst>
              </p:cNvPr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12" extrusionOk="0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2453;p46">
                <a:extLst>
                  <a:ext uri="{FF2B5EF4-FFF2-40B4-BE49-F238E27FC236}">
                    <a16:creationId xmlns:a16="http://schemas.microsoft.com/office/drawing/2014/main" id="{0C7E9028-4A11-45E8-8CE0-2014E941CE40}"/>
                  </a:ext>
                </a:extLst>
              </p:cNvPr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253" extrusionOk="0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2454;p46">
                <a:extLst>
                  <a:ext uri="{FF2B5EF4-FFF2-40B4-BE49-F238E27FC236}">
                    <a16:creationId xmlns:a16="http://schemas.microsoft.com/office/drawing/2014/main" id="{A6B8552D-D052-4957-9BC6-DBBADD4BA758}"/>
                  </a:ext>
                </a:extLst>
              </p:cNvPr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190" extrusionOk="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2455;p46">
                <a:extLst>
                  <a:ext uri="{FF2B5EF4-FFF2-40B4-BE49-F238E27FC236}">
                    <a16:creationId xmlns:a16="http://schemas.microsoft.com/office/drawing/2014/main" id="{B818BA69-C074-4884-8C5A-BE3E6CF5A41A}"/>
                  </a:ext>
                </a:extLst>
              </p:cNvPr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7242" h="8872" extrusionOk="0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1" name="Google Shape;2456;p46">
              <a:extLst>
                <a:ext uri="{FF2B5EF4-FFF2-40B4-BE49-F238E27FC236}">
                  <a16:creationId xmlns:a16="http://schemas.microsoft.com/office/drawing/2014/main" id="{D380A65D-9653-444B-98CD-7955E2ADA876}"/>
                </a:ext>
              </a:extLst>
            </p:cNvPr>
            <p:cNvSpPr/>
            <p:nvPr/>
          </p:nvSpPr>
          <p:spPr>
            <a:xfrm>
              <a:off x="5139425" y="3145975"/>
              <a:ext cx="62800" cy="82150"/>
            </a:xfrm>
            <a:custGeom>
              <a:avLst/>
              <a:gdLst/>
              <a:ahLst/>
              <a:cxnLst/>
              <a:rect l="l" t="t" r="r" b="b"/>
              <a:pathLst>
                <a:path w="2512" h="3286" extrusionOk="0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457;p46">
              <a:extLst>
                <a:ext uri="{FF2B5EF4-FFF2-40B4-BE49-F238E27FC236}">
                  <a16:creationId xmlns:a16="http://schemas.microsoft.com/office/drawing/2014/main" id="{BA0343BB-DFEE-48DF-B503-69BDBC950FA6}"/>
                </a:ext>
              </a:extLst>
            </p:cNvPr>
            <p:cNvSpPr/>
            <p:nvPr/>
          </p:nvSpPr>
          <p:spPr>
            <a:xfrm>
              <a:off x="5279075" y="3142825"/>
              <a:ext cx="137075" cy="92625"/>
            </a:xfrm>
            <a:custGeom>
              <a:avLst/>
              <a:gdLst/>
              <a:ahLst/>
              <a:cxnLst/>
              <a:rect l="l" t="t" r="r" b="b"/>
              <a:pathLst>
                <a:path w="5483" h="3705" extrusionOk="0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458;p46">
              <a:extLst>
                <a:ext uri="{FF2B5EF4-FFF2-40B4-BE49-F238E27FC236}">
                  <a16:creationId xmlns:a16="http://schemas.microsoft.com/office/drawing/2014/main" id="{82131E02-BC5A-4E0D-9EFB-7A2AE6698658}"/>
                </a:ext>
              </a:extLst>
            </p:cNvPr>
            <p:cNvSpPr/>
            <p:nvPr/>
          </p:nvSpPr>
          <p:spPr>
            <a:xfrm>
              <a:off x="5150925" y="2887575"/>
              <a:ext cx="119300" cy="230700"/>
            </a:xfrm>
            <a:custGeom>
              <a:avLst/>
              <a:gdLst/>
              <a:ahLst/>
              <a:cxnLst/>
              <a:rect l="l" t="t" r="r" b="b"/>
              <a:pathLst>
                <a:path w="4772" h="9228" extrusionOk="0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459;p46">
              <a:extLst>
                <a:ext uri="{FF2B5EF4-FFF2-40B4-BE49-F238E27FC236}">
                  <a16:creationId xmlns:a16="http://schemas.microsoft.com/office/drawing/2014/main" id="{EC999939-D208-41E8-B11C-340C5781CF3D}"/>
                </a:ext>
              </a:extLst>
            </p:cNvPr>
            <p:cNvSpPr/>
            <p:nvPr/>
          </p:nvSpPr>
          <p:spPr>
            <a:xfrm>
              <a:off x="5166625" y="3025150"/>
              <a:ext cx="75875" cy="65400"/>
            </a:xfrm>
            <a:custGeom>
              <a:avLst/>
              <a:gdLst/>
              <a:ahLst/>
              <a:cxnLst/>
              <a:rect l="l" t="t" r="r" b="b"/>
              <a:pathLst>
                <a:path w="3035" h="2616" extrusionOk="0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2460;p46">
              <a:extLst>
                <a:ext uri="{FF2B5EF4-FFF2-40B4-BE49-F238E27FC236}">
                  <a16:creationId xmlns:a16="http://schemas.microsoft.com/office/drawing/2014/main" id="{7B83E7DF-79C0-4719-85E1-86458C5D8CDC}"/>
                </a:ext>
              </a:extLst>
            </p:cNvPr>
            <p:cNvSpPr/>
            <p:nvPr/>
          </p:nvSpPr>
          <p:spPr>
            <a:xfrm>
              <a:off x="5123725" y="2903250"/>
              <a:ext cx="117200" cy="135525"/>
            </a:xfrm>
            <a:custGeom>
              <a:avLst/>
              <a:gdLst/>
              <a:ahLst/>
              <a:cxnLst/>
              <a:rect l="l" t="t" r="r" b="b"/>
              <a:pathLst>
                <a:path w="4688" h="5421" extrusionOk="0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2461;p46">
              <a:extLst>
                <a:ext uri="{FF2B5EF4-FFF2-40B4-BE49-F238E27FC236}">
                  <a16:creationId xmlns:a16="http://schemas.microsoft.com/office/drawing/2014/main" id="{9B39482D-68A3-4759-8C6C-0588A8108610}"/>
                </a:ext>
              </a:extLst>
            </p:cNvPr>
            <p:cNvSpPr/>
            <p:nvPr/>
          </p:nvSpPr>
          <p:spPr>
            <a:xfrm>
              <a:off x="5089200" y="2934650"/>
              <a:ext cx="121900" cy="227050"/>
            </a:xfrm>
            <a:custGeom>
              <a:avLst/>
              <a:gdLst/>
              <a:ahLst/>
              <a:cxnLst/>
              <a:rect l="l" t="t" r="r" b="b"/>
              <a:pathLst>
                <a:path w="4876" h="9082" extrusionOk="0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2462;p46">
              <a:extLst>
                <a:ext uri="{FF2B5EF4-FFF2-40B4-BE49-F238E27FC236}">
                  <a16:creationId xmlns:a16="http://schemas.microsoft.com/office/drawing/2014/main" id="{33E8A32A-B5A5-46B1-8755-A7845BBAC8F9}"/>
                </a:ext>
              </a:extLst>
            </p:cNvPr>
            <p:cNvSpPr/>
            <p:nvPr/>
          </p:nvSpPr>
          <p:spPr>
            <a:xfrm>
              <a:off x="5009700" y="2810675"/>
              <a:ext cx="128175" cy="288250"/>
            </a:xfrm>
            <a:custGeom>
              <a:avLst/>
              <a:gdLst/>
              <a:ahLst/>
              <a:cxnLst/>
              <a:rect l="l" t="t" r="r" b="b"/>
              <a:pathLst>
                <a:path w="5127" h="11530" extrusionOk="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2463;p46">
              <a:extLst>
                <a:ext uri="{FF2B5EF4-FFF2-40B4-BE49-F238E27FC236}">
                  <a16:creationId xmlns:a16="http://schemas.microsoft.com/office/drawing/2014/main" id="{D3509B31-4EF2-4764-8F0A-012CA5D12DF6}"/>
                </a:ext>
              </a:extLst>
            </p:cNvPr>
            <p:cNvSpPr/>
            <p:nvPr/>
          </p:nvSpPr>
          <p:spPr>
            <a:xfrm>
              <a:off x="4941700" y="2836825"/>
              <a:ext cx="74300" cy="95750"/>
            </a:xfrm>
            <a:custGeom>
              <a:avLst/>
              <a:gdLst/>
              <a:ahLst/>
              <a:cxnLst/>
              <a:rect l="l" t="t" r="r" b="b"/>
              <a:pathLst>
                <a:path w="2972" h="3830" extrusionOk="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2464;p46">
              <a:extLst>
                <a:ext uri="{FF2B5EF4-FFF2-40B4-BE49-F238E27FC236}">
                  <a16:creationId xmlns:a16="http://schemas.microsoft.com/office/drawing/2014/main" id="{9E3D9CDA-168E-424C-B3A3-28A63771DD7E}"/>
                </a:ext>
              </a:extLst>
            </p:cNvPr>
            <p:cNvSpPr/>
            <p:nvPr/>
          </p:nvSpPr>
          <p:spPr>
            <a:xfrm>
              <a:off x="3787225" y="2293850"/>
              <a:ext cx="55475" cy="68025"/>
            </a:xfrm>
            <a:custGeom>
              <a:avLst/>
              <a:gdLst/>
              <a:ahLst/>
              <a:cxnLst/>
              <a:rect l="l" t="t" r="r" b="b"/>
              <a:pathLst>
                <a:path w="2219" h="2721" extrusionOk="0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2465;p46">
              <a:extLst>
                <a:ext uri="{FF2B5EF4-FFF2-40B4-BE49-F238E27FC236}">
                  <a16:creationId xmlns:a16="http://schemas.microsoft.com/office/drawing/2014/main" id="{0D8C4FBA-AF8C-4F1B-B0E1-3504CA0FFB71}"/>
                </a:ext>
              </a:extLst>
            </p:cNvPr>
            <p:cNvSpPr/>
            <p:nvPr/>
          </p:nvSpPr>
          <p:spPr>
            <a:xfrm>
              <a:off x="3743300" y="1958025"/>
              <a:ext cx="290325" cy="337425"/>
            </a:xfrm>
            <a:custGeom>
              <a:avLst/>
              <a:gdLst/>
              <a:ahLst/>
              <a:cxnLst/>
              <a:rect l="l" t="t" r="r" b="b"/>
              <a:pathLst>
                <a:path w="11613" h="13497" extrusionOk="0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2466;p46">
              <a:extLst>
                <a:ext uri="{FF2B5EF4-FFF2-40B4-BE49-F238E27FC236}">
                  <a16:creationId xmlns:a16="http://schemas.microsoft.com/office/drawing/2014/main" id="{7C0AA8CB-5836-48B3-8D95-0CDE22DD2A0F}"/>
                </a:ext>
              </a:extLst>
            </p:cNvPr>
            <p:cNvSpPr/>
            <p:nvPr/>
          </p:nvSpPr>
          <p:spPr>
            <a:xfrm>
              <a:off x="3823325" y="2021850"/>
              <a:ext cx="143875" cy="324875"/>
            </a:xfrm>
            <a:custGeom>
              <a:avLst/>
              <a:gdLst/>
              <a:ahLst/>
              <a:cxnLst/>
              <a:rect l="l" t="t" r="r" b="b"/>
              <a:pathLst>
                <a:path w="5755" h="12995" extrusionOk="0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2467;p46">
              <a:extLst>
                <a:ext uri="{FF2B5EF4-FFF2-40B4-BE49-F238E27FC236}">
                  <a16:creationId xmlns:a16="http://schemas.microsoft.com/office/drawing/2014/main" id="{E1800A8F-B85E-4F44-8687-A32C80FCD8B4}"/>
                </a:ext>
              </a:extLst>
            </p:cNvPr>
            <p:cNvSpPr/>
            <p:nvPr/>
          </p:nvSpPr>
          <p:spPr>
            <a:xfrm>
              <a:off x="3976075" y="2250975"/>
              <a:ext cx="57550" cy="52325"/>
            </a:xfrm>
            <a:custGeom>
              <a:avLst/>
              <a:gdLst/>
              <a:ahLst/>
              <a:cxnLst/>
              <a:rect l="l" t="t" r="r" b="b"/>
              <a:pathLst>
                <a:path w="2302" h="2093" extrusionOk="0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2468;p46">
              <a:extLst>
                <a:ext uri="{FF2B5EF4-FFF2-40B4-BE49-F238E27FC236}">
                  <a16:creationId xmlns:a16="http://schemas.microsoft.com/office/drawing/2014/main" id="{D46EFD50-654F-45BE-9130-E578F81335F4}"/>
                </a:ext>
              </a:extLst>
            </p:cNvPr>
            <p:cNvSpPr/>
            <p:nvPr/>
          </p:nvSpPr>
          <p:spPr>
            <a:xfrm>
              <a:off x="3949400" y="2288625"/>
              <a:ext cx="91550" cy="49725"/>
            </a:xfrm>
            <a:custGeom>
              <a:avLst/>
              <a:gdLst/>
              <a:ahLst/>
              <a:cxnLst/>
              <a:rect l="l" t="t" r="r" b="b"/>
              <a:pathLst>
                <a:path w="3662" h="1989" extrusionOk="0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2469;p46">
              <a:extLst>
                <a:ext uri="{FF2B5EF4-FFF2-40B4-BE49-F238E27FC236}">
                  <a16:creationId xmlns:a16="http://schemas.microsoft.com/office/drawing/2014/main" id="{BE2506B7-4A79-4B73-8A44-113ABD1733C5}"/>
                </a:ext>
              </a:extLst>
            </p:cNvPr>
            <p:cNvSpPr/>
            <p:nvPr/>
          </p:nvSpPr>
          <p:spPr>
            <a:xfrm>
              <a:off x="3952525" y="2322625"/>
              <a:ext cx="71175" cy="52325"/>
            </a:xfrm>
            <a:custGeom>
              <a:avLst/>
              <a:gdLst/>
              <a:ahLst/>
              <a:cxnLst/>
              <a:rect l="l" t="t" r="r" b="b"/>
              <a:pathLst>
                <a:path w="2847" h="2093" extrusionOk="0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2470;p46">
              <a:extLst>
                <a:ext uri="{FF2B5EF4-FFF2-40B4-BE49-F238E27FC236}">
                  <a16:creationId xmlns:a16="http://schemas.microsoft.com/office/drawing/2014/main" id="{2C03CC76-C297-4898-AFD4-A31F634D3DB4}"/>
                </a:ext>
              </a:extLst>
            </p:cNvPr>
            <p:cNvSpPr/>
            <p:nvPr/>
          </p:nvSpPr>
          <p:spPr>
            <a:xfrm>
              <a:off x="3986525" y="2326300"/>
              <a:ext cx="120875" cy="93650"/>
            </a:xfrm>
            <a:custGeom>
              <a:avLst/>
              <a:gdLst/>
              <a:ahLst/>
              <a:cxnLst/>
              <a:rect l="l" t="t" r="r" b="b"/>
              <a:pathLst>
                <a:path w="4835" h="3746" extrusionOk="0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2471;p46">
              <a:extLst>
                <a:ext uri="{FF2B5EF4-FFF2-40B4-BE49-F238E27FC236}">
                  <a16:creationId xmlns:a16="http://schemas.microsoft.com/office/drawing/2014/main" id="{98AEE557-D05B-4917-B4F8-1B030C00FDAC}"/>
                </a:ext>
              </a:extLst>
            </p:cNvPr>
            <p:cNvSpPr/>
            <p:nvPr/>
          </p:nvSpPr>
          <p:spPr>
            <a:xfrm>
              <a:off x="3903350" y="2478500"/>
              <a:ext cx="83200" cy="53900"/>
            </a:xfrm>
            <a:custGeom>
              <a:avLst/>
              <a:gdLst/>
              <a:ahLst/>
              <a:cxnLst/>
              <a:rect l="l" t="t" r="r" b="b"/>
              <a:pathLst>
                <a:path w="3328" h="2156" extrusionOk="0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2472;p46">
              <a:extLst>
                <a:ext uri="{FF2B5EF4-FFF2-40B4-BE49-F238E27FC236}">
                  <a16:creationId xmlns:a16="http://schemas.microsoft.com/office/drawing/2014/main" id="{643838EF-DCF5-491C-B76B-FEC47520A5CB}"/>
                </a:ext>
              </a:extLst>
            </p:cNvPr>
            <p:cNvSpPr/>
            <p:nvPr/>
          </p:nvSpPr>
          <p:spPr>
            <a:xfrm>
              <a:off x="3910150" y="2462825"/>
              <a:ext cx="71700" cy="31400"/>
            </a:xfrm>
            <a:custGeom>
              <a:avLst/>
              <a:gdLst/>
              <a:ahLst/>
              <a:cxnLst/>
              <a:rect l="l" t="t" r="r" b="b"/>
              <a:pathLst>
                <a:path w="2868" h="1256" extrusionOk="0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2473;p46">
              <a:extLst>
                <a:ext uri="{FF2B5EF4-FFF2-40B4-BE49-F238E27FC236}">
                  <a16:creationId xmlns:a16="http://schemas.microsoft.com/office/drawing/2014/main" id="{40A9A9AF-42B6-414C-98E6-B5478D1684C1}"/>
                </a:ext>
              </a:extLst>
            </p:cNvPr>
            <p:cNvSpPr/>
            <p:nvPr/>
          </p:nvSpPr>
          <p:spPr>
            <a:xfrm>
              <a:off x="3947825" y="2585750"/>
              <a:ext cx="27225" cy="52325"/>
            </a:xfrm>
            <a:custGeom>
              <a:avLst/>
              <a:gdLst/>
              <a:ahLst/>
              <a:cxnLst/>
              <a:rect l="l" t="t" r="r" b="b"/>
              <a:pathLst>
                <a:path w="1089" h="2093" extrusionOk="0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2474;p46">
              <a:extLst>
                <a:ext uri="{FF2B5EF4-FFF2-40B4-BE49-F238E27FC236}">
                  <a16:creationId xmlns:a16="http://schemas.microsoft.com/office/drawing/2014/main" id="{B72FF5BA-9918-4BBD-97D9-0DE97EE7C409}"/>
                </a:ext>
              </a:extLst>
            </p:cNvPr>
            <p:cNvSpPr/>
            <p:nvPr/>
          </p:nvSpPr>
          <p:spPr>
            <a:xfrm>
              <a:off x="3934750" y="2566400"/>
              <a:ext cx="26175" cy="32975"/>
            </a:xfrm>
            <a:custGeom>
              <a:avLst/>
              <a:gdLst/>
              <a:ahLst/>
              <a:cxnLst/>
              <a:rect l="l" t="t" r="r" b="b"/>
              <a:pathLst>
                <a:path w="1047" h="1319" extrusionOk="0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2475;p46">
              <a:extLst>
                <a:ext uri="{FF2B5EF4-FFF2-40B4-BE49-F238E27FC236}">
                  <a16:creationId xmlns:a16="http://schemas.microsoft.com/office/drawing/2014/main" id="{D8198116-43F5-489D-BC6E-DFB5AE92D332}"/>
                </a:ext>
              </a:extLst>
            </p:cNvPr>
            <p:cNvSpPr/>
            <p:nvPr/>
          </p:nvSpPr>
          <p:spPr>
            <a:xfrm>
              <a:off x="3895525" y="2538675"/>
              <a:ext cx="54425" cy="47625"/>
            </a:xfrm>
            <a:custGeom>
              <a:avLst/>
              <a:gdLst/>
              <a:ahLst/>
              <a:cxnLst/>
              <a:rect l="l" t="t" r="r" b="b"/>
              <a:pathLst>
                <a:path w="2177" h="1905" extrusionOk="0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2476;p46">
              <a:extLst>
                <a:ext uri="{FF2B5EF4-FFF2-40B4-BE49-F238E27FC236}">
                  <a16:creationId xmlns:a16="http://schemas.microsoft.com/office/drawing/2014/main" id="{BDA525D0-197E-46BA-907D-ED3C1FEEB64D}"/>
                </a:ext>
              </a:extLst>
            </p:cNvPr>
            <p:cNvSpPr/>
            <p:nvPr/>
          </p:nvSpPr>
          <p:spPr>
            <a:xfrm>
              <a:off x="3865700" y="2510950"/>
              <a:ext cx="42400" cy="26700"/>
            </a:xfrm>
            <a:custGeom>
              <a:avLst/>
              <a:gdLst/>
              <a:ahLst/>
              <a:cxnLst/>
              <a:rect l="l" t="t" r="r" b="b"/>
              <a:pathLst>
                <a:path w="1696" h="1068" extrusionOk="0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2477;p46">
              <a:extLst>
                <a:ext uri="{FF2B5EF4-FFF2-40B4-BE49-F238E27FC236}">
                  <a16:creationId xmlns:a16="http://schemas.microsoft.com/office/drawing/2014/main" id="{6CDB50F9-CDE9-4223-BFCB-B0152984C703}"/>
                </a:ext>
              </a:extLst>
            </p:cNvPr>
            <p:cNvSpPr/>
            <p:nvPr/>
          </p:nvSpPr>
          <p:spPr>
            <a:xfrm>
              <a:off x="3811300" y="2470650"/>
              <a:ext cx="99925" cy="48150"/>
            </a:xfrm>
            <a:custGeom>
              <a:avLst/>
              <a:gdLst/>
              <a:ahLst/>
              <a:cxnLst/>
              <a:rect l="l" t="t" r="r" b="b"/>
              <a:pathLst>
                <a:path w="3997" h="1926" extrusionOk="0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2478;p46">
              <a:extLst>
                <a:ext uri="{FF2B5EF4-FFF2-40B4-BE49-F238E27FC236}">
                  <a16:creationId xmlns:a16="http://schemas.microsoft.com/office/drawing/2014/main" id="{14FA490F-AB21-40A5-834E-5ED0A1602686}"/>
                </a:ext>
              </a:extLst>
            </p:cNvPr>
            <p:cNvSpPr/>
            <p:nvPr/>
          </p:nvSpPr>
          <p:spPr>
            <a:xfrm>
              <a:off x="3867800" y="2355575"/>
              <a:ext cx="132350" cy="111450"/>
            </a:xfrm>
            <a:custGeom>
              <a:avLst/>
              <a:gdLst/>
              <a:ahLst/>
              <a:cxnLst/>
              <a:rect l="l" t="t" r="r" b="b"/>
              <a:pathLst>
                <a:path w="5294" h="4458" extrusionOk="0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2479;p46">
              <a:extLst>
                <a:ext uri="{FF2B5EF4-FFF2-40B4-BE49-F238E27FC236}">
                  <a16:creationId xmlns:a16="http://schemas.microsoft.com/office/drawing/2014/main" id="{C6695843-B1A8-4412-8B8C-042576C6D64B}"/>
                </a:ext>
              </a:extLst>
            </p:cNvPr>
            <p:cNvSpPr/>
            <p:nvPr/>
          </p:nvSpPr>
          <p:spPr>
            <a:xfrm>
              <a:off x="3841625" y="2432475"/>
              <a:ext cx="105700" cy="46050"/>
            </a:xfrm>
            <a:custGeom>
              <a:avLst/>
              <a:gdLst/>
              <a:ahLst/>
              <a:cxnLst/>
              <a:rect l="l" t="t" r="r" b="b"/>
              <a:pathLst>
                <a:path w="4228" h="1842" extrusionOk="0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2480;p46">
              <a:extLst>
                <a:ext uri="{FF2B5EF4-FFF2-40B4-BE49-F238E27FC236}">
                  <a16:creationId xmlns:a16="http://schemas.microsoft.com/office/drawing/2014/main" id="{DB60BEE1-229D-4405-A668-4DCDFDAEDDCD}"/>
                </a:ext>
              </a:extLst>
            </p:cNvPr>
            <p:cNvSpPr/>
            <p:nvPr/>
          </p:nvSpPr>
          <p:spPr>
            <a:xfrm>
              <a:off x="3759500" y="2356100"/>
              <a:ext cx="120350" cy="143875"/>
            </a:xfrm>
            <a:custGeom>
              <a:avLst/>
              <a:gdLst/>
              <a:ahLst/>
              <a:cxnLst/>
              <a:rect l="l" t="t" r="r" b="b"/>
              <a:pathLst>
                <a:path w="4814" h="5755" extrusionOk="0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2481;p46">
              <a:extLst>
                <a:ext uri="{FF2B5EF4-FFF2-40B4-BE49-F238E27FC236}">
                  <a16:creationId xmlns:a16="http://schemas.microsoft.com/office/drawing/2014/main" id="{19C05A53-C6A4-4AED-9874-66A12E256BE8}"/>
                </a:ext>
              </a:extLst>
            </p:cNvPr>
            <p:cNvSpPr/>
            <p:nvPr/>
          </p:nvSpPr>
          <p:spPr>
            <a:xfrm>
              <a:off x="3727600" y="2387500"/>
              <a:ext cx="51800" cy="47100"/>
            </a:xfrm>
            <a:custGeom>
              <a:avLst/>
              <a:gdLst/>
              <a:ahLst/>
              <a:cxnLst/>
              <a:rect l="l" t="t" r="r" b="b"/>
              <a:pathLst>
                <a:path w="2072" h="1884" extrusionOk="0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2482;p46">
              <a:extLst>
                <a:ext uri="{FF2B5EF4-FFF2-40B4-BE49-F238E27FC236}">
                  <a16:creationId xmlns:a16="http://schemas.microsoft.com/office/drawing/2014/main" id="{B152E01B-7778-49FA-BA30-088DFA903757}"/>
                </a:ext>
              </a:extLst>
            </p:cNvPr>
            <p:cNvSpPr/>
            <p:nvPr/>
          </p:nvSpPr>
          <p:spPr>
            <a:xfrm>
              <a:off x="3722900" y="2426200"/>
              <a:ext cx="40825" cy="35075"/>
            </a:xfrm>
            <a:custGeom>
              <a:avLst/>
              <a:gdLst/>
              <a:ahLst/>
              <a:cxnLst/>
              <a:rect l="l" t="t" r="r" b="b"/>
              <a:pathLst>
                <a:path w="1633" h="1403" extrusionOk="0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2483;p46">
              <a:extLst>
                <a:ext uri="{FF2B5EF4-FFF2-40B4-BE49-F238E27FC236}">
                  <a16:creationId xmlns:a16="http://schemas.microsoft.com/office/drawing/2014/main" id="{4B909593-D7D9-47D7-9742-829B84B8DF59}"/>
                </a:ext>
              </a:extLst>
            </p:cNvPr>
            <p:cNvSpPr/>
            <p:nvPr/>
          </p:nvSpPr>
          <p:spPr>
            <a:xfrm>
              <a:off x="3758475" y="2449750"/>
              <a:ext cx="9950" cy="14125"/>
            </a:xfrm>
            <a:custGeom>
              <a:avLst/>
              <a:gdLst/>
              <a:ahLst/>
              <a:cxnLst/>
              <a:rect l="l" t="t" r="r" b="b"/>
              <a:pathLst>
                <a:path w="398" h="565" extrusionOk="0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2484;p46">
              <a:extLst>
                <a:ext uri="{FF2B5EF4-FFF2-40B4-BE49-F238E27FC236}">
                  <a16:creationId xmlns:a16="http://schemas.microsoft.com/office/drawing/2014/main" id="{E06EAF01-2F8D-487F-8999-71FD0AB55F35}"/>
                </a:ext>
              </a:extLst>
            </p:cNvPr>
            <p:cNvSpPr/>
            <p:nvPr/>
          </p:nvSpPr>
          <p:spPr>
            <a:xfrm>
              <a:off x="3552375" y="2346700"/>
              <a:ext cx="58075" cy="76900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0" name="Google Shape;2485;p46">
              <a:extLst>
                <a:ext uri="{FF2B5EF4-FFF2-40B4-BE49-F238E27FC236}">
                  <a16:creationId xmlns:a16="http://schemas.microsoft.com/office/drawing/2014/main" id="{79B21827-7E72-4027-999F-DE6E99C4CEDB}"/>
                </a:ext>
              </a:extLst>
            </p:cNvPr>
            <p:cNvGrpSpPr/>
            <p:nvPr/>
          </p:nvGrpSpPr>
          <p:grpSpPr>
            <a:xfrm>
              <a:off x="3586375" y="2281300"/>
              <a:ext cx="125025" cy="175275"/>
              <a:chOff x="3586375" y="2281300"/>
              <a:chExt cx="125025" cy="175275"/>
            </a:xfrm>
          </p:grpSpPr>
          <p:sp>
            <p:nvSpPr>
              <p:cNvPr id="464" name="Google Shape;2486;p46">
                <a:extLst>
                  <a:ext uri="{FF2B5EF4-FFF2-40B4-BE49-F238E27FC236}">
                    <a16:creationId xmlns:a16="http://schemas.microsoft.com/office/drawing/2014/main" id="{1F98F8FD-054E-4301-AA10-BCD8128E88FF}"/>
                  </a:ext>
                </a:extLst>
              </p:cNvPr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2487;p46">
                <a:extLst>
                  <a:ext uri="{FF2B5EF4-FFF2-40B4-BE49-F238E27FC236}">
                    <a16:creationId xmlns:a16="http://schemas.microsoft.com/office/drawing/2014/main" id="{1D63D1B7-B34D-432A-BC0B-11A65D80041B}"/>
                  </a:ext>
                </a:extLst>
              </p:cNvPr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005" extrusionOk="0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1" name="Google Shape;2488;p46">
              <a:extLst>
                <a:ext uri="{FF2B5EF4-FFF2-40B4-BE49-F238E27FC236}">
                  <a16:creationId xmlns:a16="http://schemas.microsoft.com/office/drawing/2014/main" id="{620F9D95-F9D4-4447-8821-07ECB805A4FE}"/>
                </a:ext>
              </a:extLst>
            </p:cNvPr>
            <p:cNvSpPr/>
            <p:nvPr/>
          </p:nvSpPr>
          <p:spPr>
            <a:xfrm>
              <a:off x="4300900" y="3419025"/>
              <a:ext cx="109875" cy="205600"/>
            </a:xfrm>
            <a:custGeom>
              <a:avLst/>
              <a:gdLst/>
              <a:ahLst/>
              <a:cxnLst/>
              <a:rect l="l" t="t" r="r" b="b"/>
              <a:pathLst>
                <a:path w="4395" h="8224" extrusionOk="0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2" name="Google Shape;2489;p46">
              <a:extLst>
                <a:ext uri="{FF2B5EF4-FFF2-40B4-BE49-F238E27FC236}">
                  <a16:creationId xmlns:a16="http://schemas.microsoft.com/office/drawing/2014/main" id="{F402515B-1682-43CC-8231-34208722F8B5}"/>
                </a:ext>
              </a:extLst>
            </p:cNvPr>
            <p:cNvGrpSpPr/>
            <p:nvPr/>
          </p:nvGrpSpPr>
          <p:grpSpPr>
            <a:xfrm>
              <a:off x="5298975" y="3412225"/>
              <a:ext cx="576450" cy="616225"/>
              <a:chOff x="5298975" y="3412225"/>
              <a:chExt cx="576450" cy="616225"/>
            </a:xfrm>
          </p:grpSpPr>
          <p:sp>
            <p:nvSpPr>
              <p:cNvPr id="462" name="Google Shape;2490;p46">
                <a:extLst>
                  <a:ext uri="{FF2B5EF4-FFF2-40B4-BE49-F238E27FC236}">
                    <a16:creationId xmlns:a16="http://schemas.microsoft.com/office/drawing/2014/main" id="{49DB0519-2FB7-4855-AA41-3BC0ADD669C7}"/>
                  </a:ext>
                </a:extLst>
              </p:cNvPr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23058" h="20611" extrusionOk="0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2491;p46">
                <a:extLst>
                  <a:ext uri="{FF2B5EF4-FFF2-40B4-BE49-F238E27FC236}">
                    <a16:creationId xmlns:a16="http://schemas.microsoft.com/office/drawing/2014/main" id="{7AE02B9C-4D42-4D43-8FCD-8189136D1BA0}"/>
                  </a:ext>
                </a:extLst>
              </p:cNvPr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847" extrusionOk="0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3" name="Google Shape;2492;p46">
              <a:extLst>
                <a:ext uri="{FF2B5EF4-FFF2-40B4-BE49-F238E27FC236}">
                  <a16:creationId xmlns:a16="http://schemas.microsoft.com/office/drawing/2014/main" id="{2A166771-DC2C-4116-AE38-8B98C81A896B}"/>
                </a:ext>
              </a:extLst>
            </p:cNvPr>
            <p:cNvGrpSpPr/>
            <p:nvPr/>
          </p:nvGrpSpPr>
          <p:grpSpPr>
            <a:xfrm>
              <a:off x="5952300" y="3852150"/>
              <a:ext cx="231225" cy="287200"/>
              <a:chOff x="5952300" y="3852150"/>
              <a:chExt cx="231225" cy="287200"/>
            </a:xfrm>
          </p:grpSpPr>
          <p:sp>
            <p:nvSpPr>
              <p:cNvPr id="460" name="Google Shape;2493;p46">
                <a:extLst>
                  <a:ext uri="{FF2B5EF4-FFF2-40B4-BE49-F238E27FC236}">
                    <a16:creationId xmlns:a16="http://schemas.microsoft.com/office/drawing/2014/main" id="{CD430477-904C-4A48-ADCD-723BB7062FD8}"/>
                  </a:ext>
                </a:extLst>
              </p:cNvPr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713" extrusionOk="0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2494;p46">
                <a:extLst>
                  <a:ext uri="{FF2B5EF4-FFF2-40B4-BE49-F238E27FC236}">
                    <a16:creationId xmlns:a16="http://schemas.microsoft.com/office/drawing/2014/main" id="{539B71B5-763C-4992-857B-26AF4BFF883B}"/>
                  </a:ext>
                </a:extLst>
              </p:cNvPr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6843" extrusionOk="0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4" name="Google Shape;2495;p46">
              <a:extLst>
                <a:ext uri="{FF2B5EF4-FFF2-40B4-BE49-F238E27FC236}">
                  <a16:creationId xmlns:a16="http://schemas.microsoft.com/office/drawing/2014/main" id="{8C57100C-43BB-4D66-A21C-BAA2DD9E78FD}"/>
                </a:ext>
              </a:extLst>
            </p:cNvPr>
            <p:cNvSpPr/>
            <p:nvPr/>
          </p:nvSpPr>
          <p:spPr>
            <a:xfrm>
              <a:off x="3399625" y="2088800"/>
              <a:ext cx="127125" cy="77450"/>
            </a:xfrm>
            <a:custGeom>
              <a:avLst/>
              <a:gdLst/>
              <a:ahLst/>
              <a:cxnLst/>
              <a:rect l="l" t="t" r="r" b="b"/>
              <a:pathLst>
                <a:path w="5085" h="3098" extrusionOk="0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2496;p46">
              <a:extLst>
                <a:ext uri="{FF2B5EF4-FFF2-40B4-BE49-F238E27FC236}">
                  <a16:creationId xmlns:a16="http://schemas.microsoft.com/office/drawing/2014/main" id="{144A3B11-E4F3-45A8-8F74-B508D0EF15DD}"/>
                </a:ext>
              </a:extLst>
            </p:cNvPr>
            <p:cNvSpPr/>
            <p:nvPr/>
          </p:nvSpPr>
          <p:spPr>
            <a:xfrm>
              <a:off x="4616850" y="2275025"/>
              <a:ext cx="885625" cy="661225"/>
            </a:xfrm>
            <a:custGeom>
              <a:avLst/>
              <a:gdLst/>
              <a:ahLst/>
              <a:cxnLst/>
              <a:rect l="l" t="t" r="r" b="b"/>
              <a:pathLst>
                <a:path w="35425" h="26449" extrusionOk="0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2497;p46">
              <a:extLst>
                <a:ext uri="{FF2B5EF4-FFF2-40B4-BE49-F238E27FC236}">
                  <a16:creationId xmlns:a16="http://schemas.microsoft.com/office/drawing/2014/main" id="{98B127C4-F2C5-4BDC-8E38-0CADF986BB4F}"/>
                </a:ext>
              </a:extLst>
            </p:cNvPr>
            <p:cNvSpPr/>
            <p:nvPr/>
          </p:nvSpPr>
          <p:spPr>
            <a:xfrm>
              <a:off x="5150925" y="2903250"/>
              <a:ext cx="1600" cy="2125"/>
            </a:xfrm>
            <a:custGeom>
              <a:avLst/>
              <a:gdLst/>
              <a:ahLst/>
              <a:cxnLst/>
              <a:rect l="l" t="t" r="r" b="b"/>
              <a:pathLst>
                <a:path w="64" h="85" extrusionOk="0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2498;p46">
              <a:extLst>
                <a:ext uri="{FF2B5EF4-FFF2-40B4-BE49-F238E27FC236}">
                  <a16:creationId xmlns:a16="http://schemas.microsoft.com/office/drawing/2014/main" id="{57F076E8-3A8B-4672-B0B8-712C7C17875E}"/>
                </a:ext>
              </a:extLst>
            </p:cNvPr>
            <p:cNvSpPr/>
            <p:nvPr/>
          </p:nvSpPr>
          <p:spPr>
            <a:xfrm>
              <a:off x="5134200" y="2918425"/>
              <a:ext cx="2625" cy="2650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2499;p46">
              <a:extLst>
                <a:ext uri="{FF2B5EF4-FFF2-40B4-BE49-F238E27FC236}">
                  <a16:creationId xmlns:a16="http://schemas.microsoft.com/office/drawing/2014/main" id="{1881C758-486B-40E1-8176-1B773D5206F4}"/>
                </a:ext>
              </a:extLst>
            </p:cNvPr>
            <p:cNvSpPr/>
            <p:nvPr/>
          </p:nvSpPr>
          <p:spPr>
            <a:xfrm>
              <a:off x="4608475" y="2660550"/>
              <a:ext cx="5275" cy="1600"/>
            </a:xfrm>
            <a:custGeom>
              <a:avLst/>
              <a:gdLst/>
              <a:ahLst/>
              <a:cxnLst/>
              <a:rect l="l" t="t" r="r" b="b"/>
              <a:pathLst>
                <a:path w="211" h="64" extrusionOk="0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2500;p46">
              <a:extLst>
                <a:ext uri="{FF2B5EF4-FFF2-40B4-BE49-F238E27FC236}">
                  <a16:creationId xmlns:a16="http://schemas.microsoft.com/office/drawing/2014/main" id="{BD41BABA-7554-49DE-84A6-F6402EC8004E}"/>
                </a:ext>
              </a:extLst>
            </p:cNvPr>
            <p:cNvSpPr/>
            <p:nvPr/>
          </p:nvSpPr>
          <p:spPr>
            <a:xfrm>
              <a:off x="4302475" y="2310075"/>
              <a:ext cx="547700" cy="287725"/>
            </a:xfrm>
            <a:custGeom>
              <a:avLst/>
              <a:gdLst/>
              <a:ahLst/>
              <a:cxnLst/>
              <a:rect l="l" t="t" r="r" b="b"/>
              <a:pathLst>
                <a:path w="21908" h="11509" extrusionOk="0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2501;p46">
              <a:extLst>
                <a:ext uri="{FF2B5EF4-FFF2-40B4-BE49-F238E27FC236}">
                  <a16:creationId xmlns:a16="http://schemas.microsoft.com/office/drawing/2014/main" id="{7B808CCC-EFE7-4E35-937E-139CDF4C46F9}"/>
                </a:ext>
              </a:extLst>
            </p:cNvPr>
            <p:cNvSpPr/>
            <p:nvPr/>
          </p:nvSpPr>
          <p:spPr>
            <a:xfrm>
              <a:off x="4443200" y="2520875"/>
              <a:ext cx="231750" cy="144400"/>
            </a:xfrm>
            <a:custGeom>
              <a:avLst/>
              <a:gdLst/>
              <a:ahLst/>
              <a:cxnLst/>
              <a:rect l="l" t="t" r="r" b="b"/>
              <a:pathLst>
                <a:path w="9270" h="5776" extrusionOk="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2502;p46">
              <a:extLst>
                <a:ext uri="{FF2B5EF4-FFF2-40B4-BE49-F238E27FC236}">
                  <a16:creationId xmlns:a16="http://schemas.microsoft.com/office/drawing/2014/main" id="{0B84DE11-D312-40C6-B724-31802BC68046}"/>
                </a:ext>
              </a:extLst>
            </p:cNvPr>
            <p:cNvSpPr/>
            <p:nvPr/>
          </p:nvSpPr>
          <p:spPr>
            <a:xfrm>
              <a:off x="4401875" y="2571100"/>
              <a:ext cx="207150" cy="130275"/>
            </a:xfrm>
            <a:custGeom>
              <a:avLst/>
              <a:gdLst/>
              <a:ahLst/>
              <a:cxnLst/>
              <a:rect l="l" t="t" r="r" b="b"/>
              <a:pathLst>
                <a:path w="8286" h="5211" extrusionOk="0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2" name="Google Shape;2503;p46">
              <a:extLst>
                <a:ext uri="{FF2B5EF4-FFF2-40B4-BE49-F238E27FC236}">
                  <a16:creationId xmlns:a16="http://schemas.microsoft.com/office/drawing/2014/main" id="{539BF4E1-008B-4AC8-88F1-DEBD4C73D0D9}"/>
                </a:ext>
              </a:extLst>
            </p:cNvPr>
            <p:cNvGrpSpPr/>
            <p:nvPr/>
          </p:nvGrpSpPr>
          <p:grpSpPr>
            <a:xfrm>
              <a:off x="4842300" y="3099950"/>
              <a:ext cx="31425" cy="59650"/>
              <a:chOff x="4842300" y="3099950"/>
              <a:chExt cx="31425" cy="59650"/>
            </a:xfrm>
          </p:grpSpPr>
          <p:sp>
            <p:nvSpPr>
              <p:cNvPr id="456" name="Google Shape;2504;p46">
                <a:extLst>
                  <a:ext uri="{FF2B5EF4-FFF2-40B4-BE49-F238E27FC236}">
                    <a16:creationId xmlns:a16="http://schemas.microsoft.com/office/drawing/2014/main" id="{B373B6E1-E1A3-456D-8DAE-E350A0E78CA4}"/>
                  </a:ext>
                </a:extLst>
              </p:cNvPr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273" extrusionOk="0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2505;p46">
                <a:extLst>
                  <a:ext uri="{FF2B5EF4-FFF2-40B4-BE49-F238E27FC236}">
                    <a16:creationId xmlns:a16="http://schemas.microsoft.com/office/drawing/2014/main" id="{A6EDFAC2-18DB-4A34-99F2-5B115942F6CB}"/>
                  </a:ext>
                </a:extLst>
              </p:cNvPr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2135" extrusionOk="0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2506;p46">
                <a:extLst>
                  <a:ext uri="{FF2B5EF4-FFF2-40B4-BE49-F238E27FC236}">
                    <a16:creationId xmlns:a16="http://schemas.microsoft.com/office/drawing/2014/main" id="{0240BCFB-8661-410C-8639-5222A74E359F}"/>
                  </a:ext>
                </a:extLst>
              </p:cNvPr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89" extrusionOk="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2507;p46">
                <a:extLst>
                  <a:ext uri="{FF2B5EF4-FFF2-40B4-BE49-F238E27FC236}">
                    <a16:creationId xmlns:a16="http://schemas.microsoft.com/office/drawing/2014/main" id="{875AEC24-EB9A-41DF-839C-0A59ADBF4FC3}"/>
                  </a:ext>
                </a:extLst>
              </p:cNvPr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52" extrusionOk="0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3" name="Google Shape;2508;p46">
              <a:extLst>
                <a:ext uri="{FF2B5EF4-FFF2-40B4-BE49-F238E27FC236}">
                  <a16:creationId xmlns:a16="http://schemas.microsoft.com/office/drawing/2014/main" id="{143B3B1F-2BE7-4B9A-9E5B-89B468FC048A}"/>
                </a:ext>
              </a:extLst>
            </p:cNvPr>
            <p:cNvSpPr/>
            <p:nvPr/>
          </p:nvSpPr>
          <p:spPr>
            <a:xfrm>
              <a:off x="4663400" y="2731150"/>
              <a:ext cx="405425" cy="396025"/>
            </a:xfrm>
            <a:custGeom>
              <a:avLst/>
              <a:gdLst/>
              <a:ahLst/>
              <a:cxnLst/>
              <a:rect l="l" t="t" r="r" b="b"/>
              <a:pathLst>
                <a:path w="16217" h="15841" extrusionOk="0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2509;p46">
              <a:extLst>
                <a:ext uri="{FF2B5EF4-FFF2-40B4-BE49-F238E27FC236}">
                  <a16:creationId xmlns:a16="http://schemas.microsoft.com/office/drawing/2014/main" id="{EC74FCB9-630E-4B12-80A9-5EA771393600}"/>
                </a:ext>
              </a:extLst>
            </p:cNvPr>
            <p:cNvSpPr/>
            <p:nvPr/>
          </p:nvSpPr>
          <p:spPr>
            <a:xfrm>
              <a:off x="4822425" y="2778250"/>
              <a:ext cx="119300" cy="63825"/>
            </a:xfrm>
            <a:custGeom>
              <a:avLst/>
              <a:gdLst/>
              <a:ahLst/>
              <a:cxnLst/>
              <a:rect l="l" t="t" r="r" b="b"/>
              <a:pathLst>
                <a:path w="4772" h="2553" extrusionOk="0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2510;p46">
              <a:extLst>
                <a:ext uri="{FF2B5EF4-FFF2-40B4-BE49-F238E27FC236}">
                  <a16:creationId xmlns:a16="http://schemas.microsoft.com/office/drawing/2014/main" id="{8F98A4BE-D99B-4942-9597-EE3746EB84D1}"/>
                </a:ext>
              </a:extLst>
            </p:cNvPr>
            <p:cNvSpPr/>
            <p:nvPr/>
          </p:nvSpPr>
          <p:spPr>
            <a:xfrm>
              <a:off x="4547800" y="2671000"/>
              <a:ext cx="200375" cy="220775"/>
            </a:xfrm>
            <a:custGeom>
              <a:avLst/>
              <a:gdLst/>
              <a:ahLst/>
              <a:cxnLst/>
              <a:rect l="l" t="t" r="r" b="b"/>
              <a:pathLst>
                <a:path w="8015" h="8831" extrusionOk="0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2511;p46">
              <a:extLst>
                <a:ext uri="{FF2B5EF4-FFF2-40B4-BE49-F238E27FC236}">
                  <a16:creationId xmlns:a16="http://schemas.microsoft.com/office/drawing/2014/main" id="{4B490D1F-6F8A-4085-A281-AF9B27E865F5}"/>
                </a:ext>
              </a:extLst>
            </p:cNvPr>
            <p:cNvSpPr/>
            <p:nvPr/>
          </p:nvSpPr>
          <p:spPr>
            <a:xfrm>
              <a:off x="4533150" y="2640675"/>
              <a:ext cx="191475" cy="159550"/>
            </a:xfrm>
            <a:custGeom>
              <a:avLst/>
              <a:gdLst/>
              <a:ahLst/>
              <a:cxnLst/>
              <a:rect l="l" t="t" r="r" b="b"/>
              <a:pathLst>
                <a:path w="7659" h="6382" extrusionOk="0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2512;p46">
              <a:extLst>
                <a:ext uri="{FF2B5EF4-FFF2-40B4-BE49-F238E27FC236}">
                  <a16:creationId xmlns:a16="http://schemas.microsoft.com/office/drawing/2014/main" id="{F7FED813-C1F1-42C7-8A82-9C86FC04D11D}"/>
                </a:ext>
              </a:extLst>
            </p:cNvPr>
            <p:cNvSpPr/>
            <p:nvPr/>
          </p:nvSpPr>
          <p:spPr>
            <a:xfrm>
              <a:off x="3978150" y="2401100"/>
              <a:ext cx="237525" cy="148050"/>
            </a:xfrm>
            <a:custGeom>
              <a:avLst/>
              <a:gdLst/>
              <a:ahLst/>
              <a:cxnLst/>
              <a:rect l="l" t="t" r="r" b="b"/>
              <a:pathLst>
                <a:path w="9501" h="5922" extrusionOk="0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2513;p46">
              <a:extLst>
                <a:ext uri="{FF2B5EF4-FFF2-40B4-BE49-F238E27FC236}">
                  <a16:creationId xmlns:a16="http://schemas.microsoft.com/office/drawing/2014/main" id="{0C6607D0-73F9-4E05-B37A-D8B4BEC27716}"/>
                </a:ext>
              </a:extLst>
            </p:cNvPr>
            <p:cNvSpPr/>
            <p:nvPr/>
          </p:nvSpPr>
          <p:spPr>
            <a:xfrm>
              <a:off x="4036750" y="2474325"/>
              <a:ext cx="49725" cy="55475"/>
            </a:xfrm>
            <a:custGeom>
              <a:avLst/>
              <a:gdLst/>
              <a:ahLst/>
              <a:cxnLst/>
              <a:rect l="l" t="t" r="r" b="b"/>
              <a:pathLst>
                <a:path w="1989" h="2219" extrusionOk="0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2514;p46">
              <a:extLst>
                <a:ext uri="{FF2B5EF4-FFF2-40B4-BE49-F238E27FC236}">
                  <a16:creationId xmlns:a16="http://schemas.microsoft.com/office/drawing/2014/main" id="{12D4F9C0-DA72-41F4-A1EF-6B07ECB428F5}"/>
                </a:ext>
              </a:extLst>
            </p:cNvPr>
            <p:cNvSpPr/>
            <p:nvPr/>
          </p:nvSpPr>
          <p:spPr>
            <a:xfrm>
              <a:off x="3957250" y="2483750"/>
              <a:ext cx="127650" cy="81625"/>
            </a:xfrm>
            <a:custGeom>
              <a:avLst/>
              <a:gdLst/>
              <a:ahLst/>
              <a:cxnLst/>
              <a:rect l="l" t="t" r="r" b="b"/>
              <a:pathLst>
                <a:path w="5106" h="3265" extrusionOk="0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2515;p46">
              <a:extLst>
                <a:ext uri="{FF2B5EF4-FFF2-40B4-BE49-F238E27FC236}">
                  <a16:creationId xmlns:a16="http://schemas.microsoft.com/office/drawing/2014/main" id="{BEFB0677-675C-4623-A56F-8D4852CA9A84}"/>
                </a:ext>
              </a:extLst>
            </p:cNvPr>
            <p:cNvSpPr/>
            <p:nvPr/>
          </p:nvSpPr>
          <p:spPr>
            <a:xfrm>
              <a:off x="3989150" y="2555400"/>
              <a:ext cx="83725" cy="52850"/>
            </a:xfrm>
            <a:custGeom>
              <a:avLst/>
              <a:gdLst/>
              <a:ahLst/>
              <a:cxnLst/>
              <a:rect l="l" t="t" r="r" b="b"/>
              <a:pathLst>
                <a:path w="3349" h="2114" extrusionOk="0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1" name="Google Shape;2516;p46">
              <a:extLst>
                <a:ext uri="{FF2B5EF4-FFF2-40B4-BE49-F238E27FC236}">
                  <a16:creationId xmlns:a16="http://schemas.microsoft.com/office/drawing/2014/main" id="{E2EA5E23-CB49-4214-B54B-8244B7A61FBF}"/>
                </a:ext>
              </a:extLst>
            </p:cNvPr>
            <p:cNvGrpSpPr/>
            <p:nvPr/>
          </p:nvGrpSpPr>
          <p:grpSpPr>
            <a:xfrm>
              <a:off x="3866750" y="2520350"/>
              <a:ext cx="78475" cy="60700"/>
              <a:chOff x="3866750" y="2520350"/>
              <a:chExt cx="78475" cy="60700"/>
            </a:xfrm>
          </p:grpSpPr>
          <p:sp>
            <p:nvSpPr>
              <p:cNvPr id="452" name="Google Shape;2517;p46">
                <a:extLst>
                  <a:ext uri="{FF2B5EF4-FFF2-40B4-BE49-F238E27FC236}">
                    <a16:creationId xmlns:a16="http://schemas.microsoft.com/office/drawing/2014/main" id="{374682A5-26C9-4E5D-91A9-FBD7836914BC}"/>
                  </a:ext>
                </a:extLst>
              </p:cNvPr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52" extrusionOk="0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2518;p46">
                <a:extLst>
                  <a:ext uri="{FF2B5EF4-FFF2-40B4-BE49-F238E27FC236}">
                    <a16:creationId xmlns:a16="http://schemas.microsoft.com/office/drawing/2014/main" id="{E3C51C9E-E5F1-4AE2-A685-FD746065385F}"/>
                  </a:ext>
                </a:extLst>
              </p:cNvPr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27" extrusionOk="0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2519;p46">
                <a:extLst>
                  <a:ext uri="{FF2B5EF4-FFF2-40B4-BE49-F238E27FC236}">
                    <a16:creationId xmlns:a16="http://schemas.microsoft.com/office/drawing/2014/main" id="{AE8D2F92-B944-49A5-8564-57A09D277F93}"/>
                  </a:ext>
                </a:extLst>
              </p:cNvPr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428" extrusionOk="0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2520;p46">
                <a:extLst>
                  <a:ext uri="{FF2B5EF4-FFF2-40B4-BE49-F238E27FC236}">
                    <a16:creationId xmlns:a16="http://schemas.microsoft.com/office/drawing/2014/main" id="{58881F72-633A-4850-9F98-66485EE8117D}"/>
                  </a:ext>
                </a:extLst>
              </p:cNvPr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0" extrusionOk="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2" name="Google Shape;2521;p46">
              <a:extLst>
                <a:ext uri="{FF2B5EF4-FFF2-40B4-BE49-F238E27FC236}">
                  <a16:creationId xmlns:a16="http://schemas.microsoft.com/office/drawing/2014/main" id="{9A50EDB5-A3C4-43E5-B0B6-0C360F79F21D}"/>
                </a:ext>
              </a:extLst>
            </p:cNvPr>
            <p:cNvSpPr/>
            <p:nvPr/>
          </p:nvSpPr>
          <p:spPr>
            <a:xfrm>
              <a:off x="3799775" y="2577900"/>
              <a:ext cx="14675" cy="29325"/>
            </a:xfrm>
            <a:custGeom>
              <a:avLst/>
              <a:gdLst/>
              <a:ahLst/>
              <a:cxnLst/>
              <a:rect l="l" t="t" r="r" b="b"/>
              <a:pathLst>
                <a:path w="587" h="1173" extrusionOk="0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2522;p46">
              <a:extLst>
                <a:ext uri="{FF2B5EF4-FFF2-40B4-BE49-F238E27FC236}">
                  <a16:creationId xmlns:a16="http://schemas.microsoft.com/office/drawing/2014/main" id="{8978AB09-16F6-4EFC-8A88-315837F2F37D}"/>
                </a:ext>
              </a:extLst>
            </p:cNvPr>
            <p:cNvSpPr/>
            <p:nvPr/>
          </p:nvSpPr>
          <p:spPr>
            <a:xfrm>
              <a:off x="3567525" y="2564825"/>
              <a:ext cx="160625" cy="134450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2523;p46">
              <a:extLst>
                <a:ext uri="{FF2B5EF4-FFF2-40B4-BE49-F238E27FC236}">
                  <a16:creationId xmlns:a16="http://schemas.microsoft.com/office/drawing/2014/main" id="{5B35F6BC-5E11-4044-A7C9-C5B324A424B2}"/>
                </a:ext>
              </a:extLst>
            </p:cNvPr>
            <p:cNvSpPr/>
            <p:nvPr/>
          </p:nvSpPr>
          <p:spPr>
            <a:xfrm>
              <a:off x="4298300" y="2628625"/>
              <a:ext cx="25125" cy="19925"/>
            </a:xfrm>
            <a:custGeom>
              <a:avLst/>
              <a:gdLst/>
              <a:ahLst/>
              <a:cxnLst/>
              <a:rect l="l" t="t" r="r" b="b"/>
              <a:pathLst>
                <a:path w="1005" h="797" extrusionOk="0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2524;p46">
              <a:extLst>
                <a:ext uri="{FF2B5EF4-FFF2-40B4-BE49-F238E27FC236}">
                  <a16:creationId xmlns:a16="http://schemas.microsoft.com/office/drawing/2014/main" id="{7DBF6AF9-DF1E-48A4-A5AB-628F8D7F377D}"/>
                </a:ext>
              </a:extLst>
            </p:cNvPr>
            <p:cNvSpPr/>
            <p:nvPr/>
          </p:nvSpPr>
          <p:spPr>
            <a:xfrm>
              <a:off x="4292025" y="2631250"/>
              <a:ext cx="295050" cy="237500"/>
            </a:xfrm>
            <a:custGeom>
              <a:avLst/>
              <a:gdLst/>
              <a:ahLst/>
              <a:cxnLst/>
              <a:rect l="l" t="t" r="r" b="b"/>
              <a:pathLst>
                <a:path w="11802" h="9500" extrusionOk="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2525;p46">
              <a:extLst>
                <a:ext uri="{FF2B5EF4-FFF2-40B4-BE49-F238E27FC236}">
                  <a16:creationId xmlns:a16="http://schemas.microsoft.com/office/drawing/2014/main" id="{8116BFCF-08C0-4AA7-B35F-0A2DD3442CE7}"/>
                </a:ext>
              </a:extLst>
            </p:cNvPr>
            <p:cNvSpPr/>
            <p:nvPr/>
          </p:nvSpPr>
          <p:spPr>
            <a:xfrm>
              <a:off x="4277375" y="2602475"/>
              <a:ext cx="51800" cy="43975"/>
            </a:xfrm>
            <a:custGeom>
              <a:avLst/>
              <a:gdLst/>
              <a:ahLst/>
              <a:cxnLst/>
              <a:rect l="l" t="t" r="r" b="b"/>
              <a:pathLst>
                <a:path w="2072" h="1759" extrusionOk="0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2526;p46">
              <a:extLst>
                <a:ext uri="{FF2B5EF4-FFF2-40B4-BE49-F238E27FC236}">
                  <a16:creationId xmlns:a16="http://schemas.microsoft.com/office/drawing/2014/main" id="{E6CBCB3F-98CB-4EEE-9549-DF5E36ECFA3B}"/>
                </a:ext>
              </a:extLst>
            </p:cNvPr>
            <p:cNvSpPr/>
            <p:nvPr/>
          </p:nvSpPr>
          <p:spPr>
            <a:xfrm>
              <a:off x="4044600" y="2592025"/>
              <a:ext cx="260525" cy="107250"/>
            </a:xfrm>
            <a:custGeom>
              <a:avLst/>
              <a:gdLst/>
              <a:ahLst/>
              <a:cxnLst/>
              <a:rect l="l" t="t" r="r" b="b"/>
              <a:pathLst>
                <a:path w="10421" h="4290" extrusionOk="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2527;p46">
              <a:extLst>
                <a:ext uri="{FF2B5EF4-FFF2-40B4-BE49-F238E27FC236}">
                  <a16:creationId xmlns:a16="http://schemas.microsoft.com/office/drawing/2014/main" id="{D257DC1A-ACA9-4B84-AD35-3162A069FA21}"/>
                </a:ext>
              </a:extLst>
            </p:cNvPr>
            <p:cNvSpPr/>
            <p:nvPr/>
          </p:nvSpPr>
          <p:spPr>
            <a:xfrm>
              <a:off x="4041450" y="2592550"/>
              <a:ext cx="39775" cy="35075"/>
            </a:xfrm>
            <a:custGeom>
              <a:avLst/>
              <a:gdLst/>
              <a:ahLst/>
              <a:cxnLst/>
              <a:rect l="l" t="t" r="r" b="b"/>
              <a:pathLst>
                <a:path w="1591" h="1403" extrusionOk="0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2528;p46">
              <a:extLst>
                <a:ext uri="{FF2B5EF4-FFF2-40B4-BE49-F238E27FC236}">
                  <a16:creationId xmlns:a16="http://schemas.microsoft.com/office/drawing/2014/main" id="{56EF49C4-61DB-451A-908F-94F6EC566838}"/>
                </a:ext>
              </a:extLst>
            </p:cNvPr>
            <p:cNvSpPr/>
            <p:nvPr/>
          </p:nvSpPr>
          <p:spPr>
            <a:xfrm>
              <a:off x="4231325" y="2673625"/>
              <a:ext cx="139700" cy="134450"/>
            </a:xfrm>
            <a:custGeom>
              <a:avLst/>
              <a:gdLst/>
              <a:ahLst/>
              <a:cxnLst/>
              <a:rect l="l" t="t" r="r" b="b"/>
              <a:pathLst>
                <a:path w="5588" h="5378" extrusionOk="0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2529;p46">
              <a:extLst>
                <a:ext uri="{FF2B5EF4-FFF2-40B4-BE49-F238E27FC236}">
                  <a16:creationId xmlns:a16="http://schemas.microsoft.com/office/drawing/2014/main" id="{22CA78BF-9B97-4864-A666-F7DFDDF349EE}"/>
                </a:ext>
              </a:extLst>
            </p:cNvPr>
            <p:cNvSpPr/>
            <p:nvPr/>
          </p:nvSpPr>
          <p:spPr>
            <a:xfrm>
              <a:off x="4345375" y="2791325"/>
              <a:ext cx="25125" cy="25650"/>
            </a:xfrm>
            <a:custGeom>
              <a:avLst/>
              <a:gdLst/>
              <a:ahLst/>
              <a:cxnLst/>
              <a:rect l="l" t="t" r="r" b="b"/>
              <a:pathLst>
                <a:path w="1005" h="1026" extrusionOk="0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2530;p46">
              <a:extLst>
                <a:ext uri="{FF2B5EF4-FFF2-40B4-BE49-F238E27FC236}">
                  <a16:creationId xmlns:a16="http://schemas.microsoft.com/office/drawing/2014/main" id="{3FC2F941-555C-4675-BBEC-5FA3FF85B3E1}"/>
                </a:ext>
              </a:extLst>
            </p:cNvPr>
            <p:cNvSpPr/>
            <p:nvPr/>
          </p:nvSpPr>
          <p:spPr>
            <a:xfrm>
              <a:off x="4136125" y="2704475"/>
              <a:ext cx="32475" cy="18350"/>
            </a:xfrm>
            <a:custGeom>
              <a:avLst/>
              <a:gdLst/>
              <a:ahLst/>
              <a:cxnLst/>
              <a:rect l="l" t="t" r="r" b="b"/>
              <a:pathLst>
                <a:path w="1299" h="734" extrusionOk="0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2531;p46">
              <a:extLst>
                <a:ext uri="{FF2B5EF4-FFF2-40B4-BE49-F238E27FC236}">
                  <a16:creationId xmlns:a16="http://schemas.microsoft.com/office/drawing/2014/main" id="{6A49021A-5872-4C7B-8F9D-16C5F0E6B4BC}"/>
                </a:ext>
              </a:extLst>
            </p:cNvPr>
            <p:cNvSpPr/>
            <p:nvPr/>
          </p:nvSpPr>
          <p:spPr>
            <a:xfrm>
              <a:off x="4184250" y="2677275"/>
              <a:ext cx="90000" cy="80075"/>
            </a:xfrm>
            <a:custGeom>
              <a:avLst/>
              <a:gdLst/>
              <a:ahLst/>
              <a:cxnLst/>
              <a:rect l="l" t="t" r="r" b="b"/>
              <a:pathLst>
                <a:path w="3600" h="3203" extrusionOk="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2532;p46">
              <a:extLst>
                <a:ext uri="{FF2B5EF4-FFF2-40B4-BE49-F238E27FC236}">
                  <a16:creationId xmlns:a16="http://schemas.microsoft.com/office/drawing/2014/main" id="{C25F7CD1-EA64-43A4-86C2-85C2733B7D23}"/>
                </a:ext>
              </a:extLst>
            </p:cNvPr>
            <p:cNvSpPr/>
            <p:nvPr/>
          </p:nvSpPr>
          <p:spPr>
            <a:xfrm>
              <a:off x="4165950" y="2741625"/>
              <a:ext cx="22000" cy="63850"/>
            </a:xfrm>
            <a:custGeom>
              <a:avLst/>
              <a:gdLst/>
              <a:ahLst/>
              <a:cxnLst/>
              <a:rect l="l" t="t" r="r" b="b"/>
              <a:pathLst>
                <a:path w="880" h="2554" extrusionOk="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533;p46">
              <a:extLst>
                <a:ext uri="{FF2B5EF4-FFF2-40B4-BE49-F238E27FC236}">
                  <a16:creationId xmlns:a16="http://schemas.microsoft.com/office/drawing/2014/main" id="{D800227E-E5D4-4B74-AD80-2B1A06AB96BB}"/>
                </a:ext>
              </a:extLst>
            </p:cNvPr>
            <p:cNvSpPr/>
            <p:nvPr/>
          </p:nvSpPr>
          <p:spPr>
            <a:xfrm>
              <a:off x="4185300" y="2741625"/>
              <a:ext cx="5775" cy="13100"/>
            </a:xfrm>
            <a:custGeom>
              <a:avLst/>
              <a:gdLst/>
              <a:ahLst/>
              <a:cxnLst/>
              <a:rect l="l" t="t" r="r" b="b"/>
              <a:pathLst>
                <a:path w="231" h="524" extrusionOk="0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534;p46">
              <a:extLst>
                <a:ext uri="{FF2B5EF4-FFF2-40B4-BE49-F238E27FC236}">
                  <a16:creationId xmlns:a16="http://schemas.microsoft.com/office/drawing/2014/main" id="{64B54EB2-6B1E-47A9-9C13-11C61102E7E4}"/>
                </a:ext>
              </a:extLst>
            </p:cNvPr>
            <p:cNvSpPr/>
            <p:nvPr/>
          </p:nvSpPr>
          <p:spPr>
            <a:xfrm>
              <a:off x="4179025" y="2755750"/>
              <a:ext cx="7875" cy="18325"/>
            </a:xfrm>
            <a:custGeom>
              <a:avLst/>
              <a:gdLst/>
              <a:ahLst/>
              <a:cxnLst/>
              <a:rect l="l" t="t" r="r" b="b"/>
              <a:pathLst>
                <a:path w="315" h="733" extrusionOk="0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535;p46">
              <a:extLst>
                <a:ext uri="{FF2B5EF4-FFF2-40B4-BE49-F238E27FC236}">
                  <a16:creationId xmlns:a16="http://schemas.microsoft.com/office/drawing/2014/main" id="{10C901EA-36A7-45F5-9B73-BCD4FC4DBA87}"/>
                </a:ext>
              </a:extLst>
            </p:cNvPr>
            <p:cNvSpPr/>
            <p:nvPr/>
          </p:nvSpPr>
          <p:spPr>
            <a:xfrm>
              <a:off x="4179025" y="2721750"/>
              <a:ext cx="18850" cy="23550"/>
            </a:xfrm>
            <a:custGeom>
              <a:avLst/>
              <a:gdLst/>
              <a:ahLst/>
              <a:cxnLst/>
              <a:rect l="l" t="t" r="r" b="b"/>
              <a:pathLst>
                <a:path w="754" h="942" extrusionOk="0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536;p46">
              <a:extLst>
                <a:ext uri="{FF2B5EF4-FFF2-40B4-BE49-F238E27FC236}">
                  <a16:creationId xmlns:a16="http://schemas.microsoft.com/office/drawing/2014/main" id="{F9D3F439-43A6-48FF-90A4-298268003BEF}"/>
                </a:ext>
              </a:extLst>
            </p:cNvPr>
            <p:cNvSpPr/>
            <p:nvPr/>
          </p:nvSpPr>
          <p:spPr>
            <a:xfrm>
              <a:off x="4180075" y="2740050"/>
              <a:ext cx="58075" cy="71700"/>
            </a:xfrm>
            <a:custGeom>
              <a:avLst/>
              <a:gdLst/>
              <a:ahLst/>
              <a:cxnLst/>
              <a:rect l="l" t="t" r="r" b="b"/>
              <a:pathLst>
                <a:path w="2323" h="2868" extrusionOk="0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537;p46">
              <a:extLst>
                <a:ext uri="{FF2B5EF4-FFF2-40B4-BE49-F238E27FC236}">
                  <a16:creationId xmlns:a16="http://schemas.microsoft.com/office/drawing/2014/main" id="{A9609B3C-3F0E-4329-863C-80EAD5283AAF}"/>
                </a:ext>
              </a:extLst>
            </p:cNvPr>
            <p:cNvSpPr/>
            <p:nvPr/>
          </p:nvSpPr>
          <p:spPr>
            <a:xfrm>
              <a:off x="4179025" y="2758875"/>
              <a:ext cx="299225" cy="252175"/>
            </a:xfrm>
            <a:custGeom>
              <a:avLst/>
              <a:gdLst/>
              <a:ahLst/>
              <a:cxnLst/>
              <a:rect l="l" t="t" r="r" b="b"/>
              <a:pathLst>
                <a:path w="11969" h="10087" extrusionOk="0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538;p46">
              <a:extLst>
                <a:ext uri="{FF2B5EF4-FFF2-40B4-BE49-F238E27FC236}">
                  <a16:creationId xmlns:a16="http://schemas.microsoft.com/office/drawing/2014/main" id="{AF82C451-8B2C-4A02-A727-BB1C00A395CC}"/>
                </a:ext>
              </a:extLst>
            </p:cNvPr>
            <p:cNvSpPr/>
            <p:nvPr/>
          </p:nvSpPr>
          <p:spPr>
            <a:xfrm>
              <a:off x="4409700" y="2852525"/>
              <a:ext cx="11025" cy="24075"/>
            </a:xfrm>
            <a:custGeom>
              <a:avLst/>
              <a:gdLst/>
              <a:ahLst/>
              <a:cxnLst/>
              <a:rect l="l" t="t" r="r" b="b"/>
              <a:pathLst>
                <a:path w="441" h="963" extrusionOk="0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539;p46">
              <a:extLst>
                <a:ext uri="{FF2B5EF4-FFF2-40B4-BE49-F238E27FC236}">
                  <a16:creationId xmlns:a16="http://schemas.microsoft.com/office/drawing/2014/main" id="{AF285000-BA84-45B2-8012-AE6A099684D0}"/>
                </a:ext>
              </a:extLst>
            </p:cNvPr>
            <p:cNvSpPr/>
            <p:nvPr/>
          </p:nvSpPr>
          <p:spPr>
            <a:xfrm>
              <a:off x="4421225" y="2854100"/>
              <a:ext cx="69075" cy="54425"/>
            </a:xfrm>
            <a:custGeom>
              <a:avLst/>
              <a:gdLst/>
              <a:ahLst/>
              <a:cxnLst/>
              <a:rect l="l" t="t" r="r" b="b"/>
              <a:pathLst>
                <a:path w="2763" h="2177" extrusionOk="0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540;p46">
              <a:extLst>
                <a:ext uri="{FF2B5EF4-FFF2-40B4-BE49-F238E27FC236}">
                  <a16:creationId xmlns:a16="http://schemas.microsoft.com/office/drawing/2014/main" id="{1660DE92-C18A-4F39-A781-14D051DC347B}"/>
                </a:ext>
              </a:extLst>
            </p:cNvPr>
            <p:cNvSpPr/>
            <p:nvPr/>
          </p:nvSpPr>
          <p:spPr>
            <a:xfrm>
              <a:off x="4434300" y="2866125"/>
              <a:ext cx="108300" cy="133400"/>
            </a:xfrm>
            <a:custGeom>
              <a:avLst/>
              <a:gdLst/>
              <a:ahLst/>
              <a:cxnLst/>
              <a:rect l="l" t="t" r="r" b="b"/>
              <a:pathLst>
                <a:path w="4332" h="5336" extrusionOk="0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541;p46">
              <a:extLst>
                <a:ext uri="{FF2B5EF4-FFF2-40B4-BE49-F238E27FC236}">
                  <a16:creationId xmlns:a16="http://schemas.microsoft.com/office/drawing/2014/main" id="{0403973A-05A3-478A-B255-14CE14C74E51}"/>
                </a:ext>
              </a:extLst>
            </p:cNvPr>
            <p:cNvSpPr/>
            <p:nvPr/>
          </p:nvSpPr>
          <p:spPr>
            <a:xfrm>
              <a:off x="4483475" y="2847275"/>
              <a:ext cx="5775" cy="13125"/>
            </a:xfrm>
            <a:custGeom>
              <a:avLst/>
              <a:gdLst/>
              <a:ahLst/>
              <a:cxnLst/>
              <a:rect l="l" t="t" r="r" b="b"/>
              <a:pathLst>
                <a:path w="231" h="525" extrusionOk="0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542;p46">
              <a:extLst>
                <a:ext uri="{FF2B5EF4-FFF2-40B4-BE49-F238E27FC236}">
                  <a16:creationId xmlns:a16="http://schemas.microsoft.com/office/drawing/2014/main" id="{C349DBF3-FE8E-4215-969B-49EBDFA9CFA6}"/>
                </a:ext>
              </a:extLst>
            </p:cNvPr>
            <p:cNvSpPr/>
            <p:nvPr/>
          </p:nvSpPr>
          <p:spPr>
            <a:xfrm>
              <a:off x="4300375" y="2959750"/>
              <a:ext cx="153825" cy="99925"/>
            </a:xfrm>
            <a:custGeom>
              <a:avLst/>
              <a:gdLst/>
              <a:ahLst/>
              <a:cxnLst/>
              <a:rect l="l" t="t" r="r" b="b"/>
              <a:pathLst>
                <a:path w="6153" h="3997" extrusionOk="0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543;p46">
              <a:extLst>
                <a:ext uri="{FF2B5EF4-FFF2-40B4-BE49-F238E27FC236}">
                  <a16:creationId xmlns:a16="http://schemas.microsoft.com/office/drawing/2014/main" id="{EF95B817-D7B1-4E09-B8AD-299D8AAD54CA}"/>
                </a:ext>
              </a:extLst>
            </p:cNvPr>
            <p:cNvSpPr/>
            <p:nvPr/>
          </p:nvSpPr>
          <p:spPr>
            <a:xfrm>
              <a:off x="4035700" y="2769350"/>
              <a:ext cx="180500" cy="151725"/>
            </a:xfrm>
            <a:custGeom>
              <a:avLst/>
              <a:gdLst/>
              <a:ahLst/>
              <a:cxnLst/>
              <a:rect l="l" t="t" r="r" b="b"/>
              <a:pathLst>
                <a:path w="7220" h="6069" extrusionOk="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544;p46">
              <a:extLst>
                <a:ext uri="{FF2B5EF4-FFF2-40B4-BE49-F238E27FC236}">
                  <a16:creationId xmlns:a16="http://schemas.microsoft.com/office/drawing/2014/main" id="{8695364A-3B8B-44D1-940E-2132B3E27E39}"/>
                </a:ext>
              </a:extLst>
            </p:cNvPr>
            <p:cNvSpPr/>
            <p:nvPr/>
          </p:nvSpPr>
          <p:spPr>
            <a:xfrm>
              <a:off x="4003800" y="2919475"/>
              <a:ext cx="238550" cy="273600"/>
            </a:xfrm>
            <a:custGeom>
              <a:avLst/>
              <a:gdLst/>
              <a:ahLst/>
              <a:cxnLst/>
              <a:rect l="l" t="t" r="r" b="b"/>
              <a:pathLst>
                <a:path w="9542" h="10944" extrusionOk="0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2545;p46">
              <a:extLst>
                <a:ext uri="{FF2B5EF4-FFF2-40B4-BE49-F238E27FC236}">
                  <a16:creationId xmlns:a16="http://schemas.microsoft.com/office/drawing/2014/main" id="{9FC3C03D-181B-4629-93E1-9DBA34D1824E}"/>
                </a:ext>
              </a:extLst>
            </p:cNvPr>
            <p:cNvSpPr/>
            <p:nvPr/>
          </p:nvSpPr>
          <p:spPr>
            <a:xfrm>
              <a:off x="4166475" y="3025650"/>
              <a:ext cx="219725" cy="166900"/>
            </a:xfrm>
            <a:custGeom>
              <a:avLst/>
              <a:gdLst/>
              <a:ahLst/>
              <a:cxnLst/>
              <a:rect l="l" t="t" r="r" b="b"/>
              <a:pathLst>
                <a:path w="8789" h="6676" extrusionOk="0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2546;p46">
              <a:extLst>
                <a:ext uri="{FF2B5EF4-FFF2-40B4-BE49-F238E27FC236}">
                  <a16:creationId xmlns:a16="http://schemas.microsoft.com/office/drawing/2014/main" id="{28FDC2F0-A777-4F35-8042-1EC0E717537D}"/>
                </a:ext>
              </a:extLst>
            </p:cNvPr>
            <p:cNvSpPr/>
            <p:nvPr/>
          </p:nvSpPr>
          <p:spPr>
            <a:xfrm>
              <a:off x="4213550" y="2979100"/>
              <a:ext cx="96800" cy="85825"/>
            </a:xfrm>
            <a:custGeom>
              <a:avLst/>
              <a:gdLst/>
              <a:ahLst/>
              <a:cxnLst/>
              <a:rect l="l" t="t" r="r" b="b"/>
              <a:pathLst>
                <a:path w="3872" h="3433" extrusionOk="0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2547;p46">
              <a:extLst>
                <a:ext uri="{FF2B5EF4-FFF2-40B4-BE49-F238E27FC236}">
                  <a16:creationId xmlns:a16="http://schemas.microsoft.com/office/drawing/2014/main" id="{C886F17D-DCDB-499E-9A03-9CEE7EDFA860}"/>
                </a:ext>
              </a:extLst>
            </p:cNvPr>
            <p:cNvSpPr/>
            <p:nvPr/>
          </p:nvSpPr>
          <p:spPr>
            <a:xfrm>
              <a:off x="4292025" y="3059150"/>
              <a:ext cx="21975" cy="26175"/>
            </a:xfrm>
            <a:custGeom>
              <a:avLst/>
              <a:gdLst/>
              <a:ahLst/>
              <a:cxnLst/>
              <a:rect l="l" t="t" r="r" b="b"/>
              <a:pathLst>
                <a:path w="879" h="1047" extrusionOk="0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2548;p46">
              <a:extLst>
                <a:ext uri="{FF2B5EF4-FFF2-40B4-BE49-F238E27FC236}">
                  <a16:creationId xmlns:a16="http://schemas.microsoft.com/office/drawing/2014/main" id="{68CFA092-6CE7-4964-BDE8-C597211C2A55}"/>
                </a:ext>
              </a:extLst>
            </p:cNvPr>
            <p:cNvSpPr/>
            <p:nvPr/>
          </p:nvSpPr>
          <p:spPr>
            <a:xfrm>
              <a:off x="4282600" y="3069600"/>
              <a:ext cx="148050" cy="196175"/>
            </a:xfrm>
            <a:custGeom>
              <a:avLst/>
              <a:gdLst/>
              <a:ahLst/>
              <a:cxnLst/>
              <a:rect l="l" t="t" r="r" b="b"/>
              <a:pathLst>
                <a:path w="5922" h="7847" extrusionOk="0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2549;p46">
              <a:extLst>
                <a:ext uri="{FF2B5EF4-FFF2-40B4-BE49-F238E27FC236}">
                  <a16:creationId xmlns:a16="http://schemas.microsoft.com/office/drawing/2014/main" id="{23D955D6-4697-40CD-89D3-A8C35D45BBD8}"/>
                </a:ext>
              </a:extLst>
            </p:cNvPr>
            <p:cNvSpPr/>
            <p:nvPr/>
          </p:nvSpPr>
          <p:spPr>
            <a:xfrm>
              <a:off x="4175375" y="3163750"/>
              <a:ext cx="121375" cy="147025"/>
            </a:xfrm>
            <a:custGeom>
              <a:avLst/>
              <a:gdLst/>
              <a:ahLst/>
              <a:cxnLst/>
              <a:rect l="l" t="t" r="r" b="b"/>
              <a:pathLst>
                <a:path w="4855" h="5881" extrusionOk="0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2550;p46">
              <a:extLst>
                <a:ext uri="{FF2B5EF4-FFF2-40B4-BE49-F238E27FC236}">
                  <a16:creationId xmlns:a16="http://schemas.microsoft.com/office/drawing/2014/main" id="{CC16F3A5-2718-482E-9700-8DFA1CF056CE}"/>
                </a:ext>
              </a:extLst>
            </p:cNvPr>
            <p:cNvSpPr/>
            <p:nvPr/>
          </p:nvSpPr>
          <p:spPr>
            <a:xfrm>
              <a:off x="4145025" y="3258950"/>
              <a:ext cx="11000" cy="25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2551;p46">
              <a:extLst>
                <a:ext uri="{FF2B5EF4-FFF2-40B4-BE49-F238E27FC236}">
                  <a16:creationId xmlns:a16="http://schemas.microsoft.com/office/drawing/2014/main" id="{20C8ED9E-F6D5-4F89-99C8-84145072E7CB}"/>
                </a:ext>
              </a:extLst>
            </p:cNvPr>
            <p:cNvSpPr/>
            <p:nvPr/>
          </p:nvSpPr>
          <p:spPr>
            <a:xfrm>
              <a:off x="4115200" y="3182075"/>
              <a:ext cx="83725" cy="82675"/>
            </a:xfrm>
            <a:custGeom>
              <a:avLst/>
              <a:gdLst/>
              <a:ahLst/>
              <a:cxnLst/>
              <a:rect l="l" t="t" r="r" b="b"/>
              <a:pathLst>
                <a:path w="3349" h="3307" extrusionOk="0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2552;p46">
              <a:extLst>
                <a:ext uri="{FF2B5EF4-FFF2-40B4-BE49-F238E27FC236}">
                  <a16:creationId xmlns:a16="http://schemas.microsoft.com/office/drawing/2014/main" id="{02B110E5-10B2-4C7A-B5DA-F2DD4468891A}"/>
                </a:ext>
              </a:extLst>
            </p:cNvPr>
            <p:cNvSpPr/>
            <p:nvPr/>
          </p:nvSpPr>
          <p:spPr>
            <a:xfrm>
              <a:off x="3898125" y="3081625"/>
              <a:ext cx="188350" cy="127150"/>
            </a:xfrm>
            <a:custGeom>
              <a:avLst/>
              <a:gdLst/>
              <a:ahLst/>
              <a:cxnLst/>
              <a:rect l="l" t="t" r="r" b="b"/>
              <a:pathLst>
                <a:path w="7534" h="5086" extrusionOk="0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2553;p46">
              <a:extLst>
                <a:ext uri="{FF2B5EF4-FFF2-40B4-BE49-F238E27FC236}">
                  <a16:creationId xmlns:a16="http://schemas.microsoft.com/office/drawing/2014/main" id="{5A6E092F-86D0-4C80-9F69-892794E48801}"/>
                </a:ext>
              </a:extLst>
            </p:cNvPr>
            <p:cNvSpPr/>
            <p:nvPr/>
          </p:nvSpPr>
          <p:spPr>
            <a:xfrm>
              <a:off x="3821225" y="2747900"/>
              <a:ext cx="223400" cy="207700"/>
            </a:xfrm>
            <a:custGeom>
              <a:avLst/>
              <a:gdLst/>
              <a:ahLst/>
              <a:cxnLst/>
              <a:rect l="l" t="t" r="r" b="b"/>
              <a:pathLst>
                <a:path w="8936" h="8308" extrusionOk="0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2554;p46">
              <a:extLst>
                <a:ext uri="{FF2B5EF4-FFF2-40B4-BE49-F238E27FC236}">
                  <a16:creationId xmlns:a16="http://schemas.microsoft.com/office/drawing/2014/main" id="{D8F090F2-0734-4B27-8A01-0FAF2B5A5826}"/>
                </a:ext>
              </a:extLst>
            </p:cNvPr>
            <p:cNvSpPr/>
            <p:nvPr/>
          </p:nvSpPr>
          <p:spPr>
            <a:xfrm>
              <a:off x="3792975" y="2679900"/>
              <a:ext cx="57050" cy="111450"/>
            </a:xfrm>
            <a:custGeom>
              <a:avLst/>
              <a:gdLst/>
              <a:ahLst/>
              <a:cxnLst/>
              <a:rect l="l" t="t" r="r" b="b"/>
              <a:pathLst>
                <a:path w="2282" h="4458" extrusionOk="0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2555;p46">
              <a:extLst>
                <a:ext uri="{FF2B5EF4-FFF2-40B4-BE49-F238E27FC236}">
                  <a16:creationId xmlns:a16="http://schemas.microsoft.com/office/drawing/2014/main" id="{3F3B3242-C11E-423C-BE57-45681E1FCAAA}"/>
                </a:ext>
              </a:extLst>
            </p:cNvPr>
            <p:cNvSpPr/>
            <p:nvPr/>
          </p:nvSpPr>
          <p:spPr>
            <a:xfrm>
              <a:off x="3568575" y="2683550"/>
              <a:ext cx="289825" cy="280400"/>
            </a:xfrm>
            <a:custGeom>
              <a:avLst/>
              <a:gdLst/>
              <a:ahLst/>
              <a:cxnLst/>
              <a:rect l="l" t="t" r="r" b="b"/>
              <a:pathLst>
                <a:path w="11593" h="11216" extrusionOk="0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2556;p46">
              <a:extLst>
                <a:ext uri="{FF2B5EF4-FFF2-40B4-BE49-F238E27FC236}">
                  <a16:creationId xmlns:a16="http://schemas.microsoft.com/office/drawing/2014/main" id="{809E1FFA-F050-414E-AE00-6522C3AE30DD}"/>
                </a:ext>
              </a:extLst>
            </p:cNvPr>
            <p:cNvSpPr/>
            <p:nvPr/>
          </p:nvSpPr>
          <p:spPr>
            <a:xfrm>
              <a:off x="3511050" y="2702400"/>
              <a:ext cx="167400" cy="132350"/>
            </a:xfrm>
            <a:custGeom>
              <a:avLst/>
              <a:gdLst/>
              <a:ahLst/>
              <a:cxnLst/>
              <a:rect l="l" t="t" r="r" b="b"/>
              <a:pathLst>
                <a:path w="6696" h="5294" extrusionOk="0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2557;p46">
              <a:extLst>
                <a:ext uri="{FF2B5EF4-FFF2-40B4-BE49-F238E27FC236}">
                  <a16:creationId xmlns:a16="http://schemas.microsoft.com/office/drawing/2014/main" id="{FBE03D88-CC3B-42BD-9E96-B31560017E48}"/>
                </a:ext>
              </a:extLst>
            </p:cNvPr>
            <p:cNvSpPr/>
            <p:nvPr/>
          </p:nvSpPr>
          <p:spPr>
            <a:xfrm>
              <a:off x="3450875" y="2834200"/>
              <a:ext cx="118775" cy="95225"/>
            </a:xfrm>
            <a:custGeom>
              <a:avLst/>
              <a:gdLst/>
              <a:ahLst/>
              <a:cxnLst/>
              <a:rect l="l" t="t" r="r" b="b"/>
              <a:pathLst>
                <a:path w="4751" h="3809" extrusionOk="0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2558;p46">
              <a:extLst>
                <a:ext uri="{FF2B5EF4-FFF2-40B4-BE49-F238E27FC236}">
                  <a16:creationId xmlns:a16="http://schemas.microsoft.com/office/drawing/2014/main" id="{CB4CBD8C-67D0-400D-885D-3556B104A8B2}"/>
                </a:ext>
              </a:extLst>
            </p:cNvPr>
            <p:cNvSpPr/>
            <p:nvPr/>
          </p:nvSpPr>
          <p:spPr>
            <a:xfrm>
              <a:off x="3450375" y="2838400"/>
              <a:ext cx="170550" cy="187800"/>
            </a:xfrm>
            <a:custGeom>
              <a:avLst/>
              <a:gdLst/>
              <a:ahLst/>
              <a:cxnLst/>
              <a:rect l="l" t="t" r="r" b="b"/>
              <a:pathLst>
                <a:path w="6822" h="7512" extrusionOk="0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2559;p46">
              <a:extLst>
                <a:ext uri="{FF2B5EF4-FFF2-40B4-BE49-F238E27FC236}">
                  <a16:creationId xmlns:a16="http://schemas.microsoft.com/office/drawing/2014/main" id="{28352400-D4A5-44F5-82C4-98936EC56D15}"/>
                </a:ext>
              </a:extLst>
            </p:cNvPr>
            <p:cNvSpPr/>
            <p:nvPr/>
          </p:nvSpPr>
          <p:spPr>
            <a:xfrm>
              <a:off x="3518375" y="2873975"/>
              <a:ext cx="235400" cy="218150"/>
            </a:xfrm>
            <a:custGeom>
              <a:avLst/>
              <a:gdLst/>
              <a:ahLst/>
              <a:cxnLst/>
              <a:rect l="l" t="t" r="r" b="b"/>
              <a:pathLst>
                <a:path w="9416" h="8726" extrusionOk="0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2560;p46">
              <a:extLst>
                <a:ext uri="{FF2B5EF4-FFF2-40B4-BE49-F238E27FC236}">
                  <a16:creationId xmlns:a16="http://schemas.microsoft.com/office/drawing/2014/main" id="{91E97E55-C622-4E6B-8F94-5B0D766BD8C1}"/>
                </a:ext>
              </a:extLst>
            </p:cNvPr>
            <p:cNvSpPr/>
            <p:nvPr/>
          </p:nvSpPr>
          <p:spPr>
            <a:xfrm>
              <a:off x="3617750" y="3020950"/>
              <a:ext cx="108825" cy="79025"/>
            </a:xfrm>
            <a:custGeom>
              <a:avLst/>
              <a:gdLst/>
              <a:ahLst/>
              <a:cxnLst/>
              <a:rect l="l" t="t" r="r" b="b"/>
              <a:pathLst>
                <a:path w="4353" h="3161" extrusionOk="0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2561;p46">
              <a:extLst>
                <a:ext uri="{FF2B5EF4-FFF2-40B4-BE49-F238E27FC236}">
                  <a16:creationId xmlns:a16="http://schemas.microsoft.com/office/drawing/2014/main" id="{328F746F-9383-48F3-B440-B161577694DD}"/>
                </a:ext>
              </a:extLst>
            </p:cNvPr>
            <p:cNvSpPr/>
            <p:nvPr/>
          </p:nvSpPr>
          <p:spPr>
            <a:xfrm>
              <a:off x="3442525" y="2997925"/>
              <a:ext cx="93125" cy="68050"/>
            </a:xfrm>
            <a:custGeom>
              <a:avLst/>
              <a:gdLst/>
              <a:ahLst/>
              <a:cxnLst/>
              <a:rect l="l" t="t" r="r" b="b"/>
              <a:pathLst>
                <a:path w="3725" h="2722" extrusionOk="0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2562;p46">
              <a:extLst>
                <a:ext uri="{FF2B5EF4-FFF2-40B4-BE49-F238E27FC236}">
                  <a16:creationId xmlns:a16="http://schemas.microsoft.com/office/drawing/2014/main" id="{D9240F57-9216-41AA-9DC2-E15022CEF50F}"/>
                </a:ext>
              </a:extLst>
            </p:cNvPr>
            <p:cNvSpPr/>
            <p:nvPr/>
          </p:nvSpPr>
          <p:spPr>
            <a:xfrm>
              <a:off x="3452975" y="3056525"/>
              <a:ext cx="44500" cy="26700"/>
            </a:xfrm>
            <a:custGeom>
              <a:avLst/>
              <a:gdLst/>
              <a:ahLst/>
              <a:cxnLst/>
              <a:rect l="l" t="t" r="r" b="b"/>
              <a:pathLst>
                <a:path w="1780" h="1068" extrusionOk="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" name="Google Shape;2563;p46">
              <a:extLst>
                <a:ext uri="{FF2B5EF4-FFF2-40B4-BE49-F238E27FC236}">
                  <a16:creationId xmlns:a16="http://schemas.microsoft.com/office/drawing/2014/main" id="{351E08DF-38C0-49CB-8E90-D90736DE5400}"/>
                </a:ext>
              </a:extLst>
            </p:cNvPr>
            <p:cNvGrpSpPr/>
            <p:nvPr/>
          </p:nvGrpSpPr>
          <p:grpSpPr>
            <a:xfrm>
              <a:off x="3450375" y="3038225"/>
              <a:ext cx="132875" cy="99400"/>
              <a:chOff x="3450375" y="3038225"/>
              <a:chExt cx="132875" cy="99400"/>
            </a:xfrm>
          </p:grpSpPr>
          <p:sp>
            <p:nvSpPr>
              <p:cNvPr id="450" name="Google Shape;2564;p46">
                <a:extLst>
                  <a:ext uri="{FF2B5EF4-FFF2-40B4-BE49-F238E27FC236}">
                    <a16:creationId xmlns:a16="http://schemas.microsoft.com/office/drawing/2014/main" id="{3A9A9014-7993-4D9C-8356-61DE7ED28BCE}"/>
                  </a:ext>
                </a:extLst>
              </p:cNvPr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45" extrusionOk="0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2565;p46">
                <a:extLst>
                  <a:ext uri="{FF2B5EF4-FFF2-40B4-BE49-F238E27FC236}">
                    <a16:creationId xmlns:a16="http://schemas.microsoft.com/office/drawing/2014/main" id="{71546A76-6F12-41BE-A9FF-C40EABE6B95D}"/>
                  </a:ext>
                </a:extLst>
              </p:cNvPr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244" extrusionOk="0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5" name="Google Shape;2566;p46">
              <a:extLst>
                <a:ext uri="{FF2B5EF4-FFF2-40B4-BE49-F238E27FC236}">
                  <a16:creationId xmlns:a16="http://schemas.microsoft.com/office/drawing/2014/main" id="{A5592FA4-652F-45B4-9851-C25C805FD8E1}"/>
                </a:ext>
              </a:extLst>
            </p:cNvPr>
            <p:cNvSpPr/>
            <p:nvPr/>
          </p:nvSpPr>
          <p:spPr>
            <a:xfrm>
              <a:off x="3503200" y="3095750"/>
              <a:ext cx="40300" cy="48150"/>
            </a:xfrm>
            <a:custGeom>
              <a:avLst/>
              <a:gdLst/>
              <a:ahLst/>
              <a:cxnLst/>
              <a:rect l="l" t="t" r="r" b="b"/>
              <a:pathLst>
                <a:path w="1612" h="1926" extrusionOk="0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2567;p46">
              <a:extLst>
                <a:ext uri="{FF2B5EF4-FFF2-40B4-BE49-F238E27FC236}">
                  <a16:creationId xmlns:a16="http://schemas.microsoft.com/office/drawing/2014/main" id="{4E6B668D-CD79-4C7C-BC45-24857CECB485}"/>
                </a:ext>
              </a:extLst>
            </p:cNvPr>
            <p:cNvSpPr/>
            <p:nvPr/>
          </p:nvSpPr>
          <p:spPr>
            <a:xfrm>
              <a:off x="3529350" y="3117725"/>
              <a:ext cx="58600" cy="62800"/>
            </a:xfrm>
            <a:custGeom>
              <a:avLst/>
              <a:gdLst/>
              <a:ahLst/>
              <a:cxnLst/>
              <a:rect l="l" t="t" r="r" b="b"/>
              <a:pathLst>
                <a:path w="2344" h="2512" extrusionOk="0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2568;p46">
              <a:extLst>
                <a:ext uri="{FF2B5EF4-FFF2-40B4-BE49-F238E27FC236}">
                  <a16:creationId xmlns:a16="http://schemas.microsoft.com/office/drawing/2014/main" id="{78FE9756-2AF2-4514-A04C-1E07EC13B235}"/>
                </a:ext>
              </a:extLst>
            </p:cNvPr>
            <p:cNvSpPr/>
            <p:nvPr/>
          </p:nvSpPr>
          <p:spPr>
            <a:xfrm>
              <a:off x="3570150" y="3086875"/>
              <a:ext cx="89475" cy="94175"/>
            </a:xfrm>
            <a:custGeom>
              <a:avLst/>
              <a:gdLst/>
              <a:ahLst/>
              <a:cxnLst/>
              <a:rect l="l" t="t" r="r" b="b"/>
              <a:pathLst>
                <a:path w="3579" h="3767" extrusionOk="0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2569;p46">
              <a:extLst>
                <a:ext uri="{FF2B5EF4-FFF2-40B4-BE49-F238E27FC236}">
                  <a16:creationId xmlns:a16="http://schemas.microsoft.com/office/drawing/2014/main" id="{C1EAFD39-7CCA-45DD-B10C-8269ECF96754}"/>
                </a:ext>
              </a:extLst>
            </p:cNvPr>
            <p:cNvSpPr/>
            <p:nvPr/>
          </p:nvSpPr>
          <p:spPr>
            <a:xfrm>
              <a:off x="3647050" y="3079025"/>
              <a:ext cx="61225" cy="95750"/>
            </a:xfrm>
            <a:custGeom>
              <a:avLst/>
              <a:gdLst/>
              <a:ahLst/>
              <a:cxnLst/>
              <a:rect l="l" t="t" r="r" b="b"/>
              <a:pathLst>
                <a:path w="2449" h="3830" extrusionOk="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2570;p46">
              <a:extLst>
                <a:ext uri="{FF2B5EF4-FFF2-40B4-BE49-F238E27FC236}">
                  <a16:creationId xmlns:a16="http://schemas.microsoft.com/office/drawing/2014/main" id="{CC046063-C444-4C35-8880-4BF68DC4941D}"/>
                </a:ext>
              </a:extLst>
            </p:cNvPr>
            <p:cNvSpPr/>
            <p:nvPr/>
          </p:nvSpPr>
          <p:spPr>
            <a:xfrm>
              <a:off x="3689950" y="3079025"/>
              <a:ext cx="29300" cy="77950"/>
            </a:xfrm>
            <a:custGeom>
              <a:avLst/>
              <a:gdLst/>
              <a:ahLst/>
              <a:cxnLst/>
              <a:rect l="l" t="t" r="r" b="b"/>
              <a:pathLst>
                <a:path w="1172" h="3118" extrusionOk="0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2571;p46">
              <a:extLst>
                <a:ext uri="{FF2B5EF4-FFF2-40B4-BE49-F238E27FC236}">
                  <a16:creationId xmlns:a16="http://schemas.microsoft.com/office/drawing/2014/main" id="{CA5D525C-CCF4-47C2-BBE5-C2542D2F0088}"/>
                </a:ext>
              </a:extLst>
            </p:cNvPr>
            <p:cNvSpPr/>
            <p:nvPr/>
          </p:nvSpPr>
          <p:spPr>
            <a:xfrm>
              <a:off x="3705625" y="3059150"/>
              <a:ext cx="45025" cy="94175"/>
            </a:xfrm>
            <a:custGeom>
              <a:avLst/>
              <a:gdLst/>
              <a:ahLst/>
              <a:cxnLst/>
              <a:rect l="l" t="t" r="r" b="b"/>
              <a:pathLst>
                <a:path w="1801" h="3767" extrusionOk="0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2572;p46">
              <a:extLst>
                <a:ext uri="{FF2B5EF4-FFF2-40B4-BE49-F238E27FC236}">
                  <a16:creationId xmlns:a16="http://schemas.microsoft.com/office/drawing/2014/main" id="{4B6CA5EC-BD08-4F80-8014-DD2507589F6E}"/>
                </a:ext>
              </a:extLst>
            </p:cNvPr>
            <p:cNvSpPr/>
            <p:nvPr/>
          </p:nvSpPr>
          <p:spPr>
            <a:xfrm>
              <a:off x="3881925" y="2896975"/>
              <a:ext cx="150650" cy="239600"/>
            </a:xfrm>
            <a:custGeom>
              <a:avLst/>
              <a:gdLst/>
              <a:ahLst/>
              <a:cxnLst/>
              <a:rect l="l" t="t" r="r" b="b"/>
              <a:pathLst>
                <a:path w="6026" h="9584" extrusionOk="0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2573;p46">
              <a:extLst>
                <a:ext uri="{FF2B5EF4-FFF2-40B4-BE49-F238E27FC236}">
                  <a16:creationId xmlns:a16="http://schemas.microsoft.com/office/drawing/2014/main" id="{9ADD0651-C83A-4F5F-9B73-342506B49CA1}"/>
                </a:ext>
              </a:extLst>
            </p:cNvPr>
            <p:cNvSpPr/>
            <p:nvPr/>
          </p:nvSpPr>
          <p:spPr>
            <a:xfrm>
              <a:off x="3863600" y="3051825"/>
              <a:ext cx="4725" cy="2625"/>
            </a:xfrm>
            <a:custGeom>
              <a:avLst/>
              <a:gdLst/>
              <a:ahLst/>
              <a:cxnLst/>
              <a:rect l="l" t="t" r="r" b="b"/>
              <a:pathLst>
                <a:path w="189" h="105" extrusionOk="0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2574;p46">
              <a:extLst>
                <a:ext uri="{FF2B5EF4-FFF2-40B4-BE49-F238E27FC236}">
                  <a16:creationId xmlns:a16="http://schemas.microsoft.com/office/drawing/2014/main" id="{11AB8843-8A4B-4BE3-94E9-AC717CA28065}"/>
                </a:ext>
              </a:extLst>
            </p:cNvPr>
            <p:cNvSpPr/>
            <p:nvPr/>
          </p:nvSpPr>
          <p:spPr>
            <a:xfrm>
              <a:off x="3695700" y="2900125"/>
              <a:ext cx="220250" cy="171075"/>
            </a:xfrm>
            <a:custGeom>
              <a:avLst/>
              <a:gdLst/>
              <a:ahLst/>
              <a:cxnLst/>
              <a:rect l="l" t="t" r="r" b="b"/>
              <a:pathLst>
                <a:path w="8810" h="6843" extrusionOk="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2575;p46">
              <a:extLst>
                <a:ext uri="{FF2B5EF4-FFF2-40B4-BE49-F238E27FC236}">
                  <a16:creationId xmlns:a16="http://schemas.microsoft.com/office/drawing/2014/main" id="{AF856DBF-44CD-467D-BB5E-91BDCBF8E334}"/>
                </a:ext>
              </a:extLst>
            </p:cNvPr>
            <p:cNvSpPr/>
            <p:nvPr/>
          </p:nvSpPr>
          <p:spPr>
            <a:xfrm>
              <a:off x="3732825" y="3041350"/>
              <a:ext cx="165325" cy="141775"/>
            </a:xfrm>
            <a:custGeom>
              <a:avLst/>
              <a:gdLst/>
              <a:ahLst/>
              <a:cxnLst/>
              <a:rect l="l" t="t" r="r" b="b"/>
              <a:pathLst>
                <a:path w="6613" h="5671" extrusionOk="0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2576;p46">
              <a:extLst>
                <a:ext uri="{FF2B5EF4-FFF2-40B4-BE49-F238E27FC236}">
                  <a16:creationId xmlns:a16="http://schemas.microsoft.com/office/drawing/2014/main" id="{DEF042CA-3487-4746-8165-73E04E12C01D}"/>
                </a:ext>
              </a:extLst>
            </p:cNvPr>
            <p:cNvSpPr/>
            <p:nvPr/>
          </p:nvSpPr>
          <p:spPr>
            <a:xfrm>
              <a:off x="3813400" y="3053900"/>
              <a:ext cx="109850" cy="164800"/>
            </a:xfrm>
            <a:custGeom>
              <a:avLst/>
              <a:gdLst/>
              <a:ahLst/>
              <a:cxnLst/>
              <a:rect l="l" t="t" r="r" b="b"/>
              <a:pathLst>
                <a:path w="4394" h="6592" extrusionOk="0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2577;p46">
              <a:extLst>
                <a:ext uri="{FF2B5EF4-FFF2-40B4-BE49-F238E27FC236}">
                  <a16:creationId xmlns:a16="http://schemas.microsoft.com/office/drawing/2014/main" id="{6FFE9E72-65CD-4EBD-95B0-DF2802992AD9}"/>
                </a:ext>
              </a:extLst>
            </p:cNvPr>
            <p:cNvSpPr/>
            <p:nvPr/>
          </p:nvSpPr>
          <p:spPr>
            <a:xfrm>
              <a:off x="3813900" y="3211875"/>
              <a:ext cx="82675" cy="89475"/>
            </a:xfrm>
            <a:custGeom>
              <a:avLst/>
              <a:gdLst/>
              <a:ahLst/>
              <a:cxnLst/>
              <a:rect l="l" t="t" r="r" b="b"/>
              <a:pathLst>
                <a:path w="3307" h="3579" extrusionOk="0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2578;p46">
              <a:extLst>
                <a:ext uri="{FF2B5EF4-FFF2-40B4-BE49-F238E27FC236}">
                  <a16:creationId xmlns:a16="http://schemas.microsoft.com/office/drawing/2014/main" id="{B355444F-D665-4D9E-9805-AEBEEFCB141C}"/>
                </a:ext>
              </a:extLst>
            </p:cNvPr>
            <p:cNvSpPr/>
            <p:nvPr/>
          </p:nvSpPr>
          <p:spPr>
            <a:xfrm>
              <a:off x="3821750" y="3213450"/>
              <a:ext cx="29325" cy="18850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2579;p46">
              <a:extLst>
                <a:ext uri="{FF2B5EF4-FFF2-40B4-BE49-F238E27FC236}">
                  <a16:creationId xmlns:a16="http://schemas.microsoft.com/office/drawing/2014/main" id="{A346C6B0-C9FA-4C78-B8FF-580F9456CCD7}"/>
                </a:ext>
              </a:extLst>
            </p:cNvPr>
            <p:cNvSpPr/>
            <p:nvPr/>
          </p:nvSpPr>
          <p:spPr>
            <a:xfrm>
              <a:off x="3848425" y="3188875"/>
              <a:ext cx="110925" cy="129750"/>
            </a:xfrm>
            <a:custGeom>
              <a:avLst/>
              <a:gdLst/>
              <a:ahLst/>
              <a:cxnLst/>
              <a:rect l="l" t="t" r="r" b="b"/>
              <a:pathLst>
                <a:path w="4437" h="5190" extrusionOk="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2580;p46">
              <a:extLst>
                <a:ext uri="{FF2B5EF4-FFF2-40B4-BE49-F238E27FC236}">
                  <a16:creationId xmlns:a16="http://schemas.microsoft.com/office/drawing/2014/main" id="{8EFD8220-CF4C-45DA-85C8-EFD1719A0761}"/>
                </a:ext>
              </a:extLst>
            </p:cNvPr>
            <p:cNvSpPr/>
            <p:nvPr/>
          </p:nvSpPr>
          <p:spPr>
            <a:xfrm>
              <a:off x="3860475" y="3308125"/>
              <a:ext cx="15700" cy="21475"/>
            </a:xfrm>
            <a:custGeom>
              <a:avLst/>
              <a:gdLst/>
              <a:ahLst/>
              <a:cxnLst/>
              <a:rect l="l" t="t" r="r" b="b"/>
              <a:pathLst>
                <a:path w="628" h="859" extrusionOk="0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2581;p46">
              <a:extLst>
                <a:ext uri="{FF2B5EF4-FFF2-40B4-BE49-F238E27FC236}">
                  <a16:creationId xmlns:a16="http://schemas.microsoft.com/office/drawing/2014/main" id="{F4ECEE5E-CB99-459A-B688-7DF70426BEDA}"/>
                </a:ext>
              </a:extLst>
            </p:cNvPr>
            <p:cNvSpPr/>
            <p:nvPr/>
          </p:nvSpPr>
          <p:spPr>
            <a:xfrm>
              <a:off x="4111550" y="3257925"/>
              <a:ext cx="161650" cy="164775"/>
            </a:xfrm>
            <a:custGeom>
              <a:avLst/>
              <a:gdLst/>
              <a:ahLst/>
              <a:cxnLst/>
              <a:rect l="l" t="t" r="r" b="b"/>
              <a:pathLst>
                <a:path w="6466" h="6591" extrusionOk="0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2582;p46">
              <a:extLst>
                <a:ext uri="{FF2B5EF4-FFF2-40B4-BE49-F238E27FC236}">
                  <a16:creationId xmlns:a16="http://schemas.microsoft.com/office/drawing/2014/main" id="{BA6E392D-89AA-4181-BE81-DE1F6BD59D72}"/>
                </a:ext>
              </a:extLst>
            </p:cNvPr>
            <p:cNvSpPr/>
            <p:nvPr/>
          </p:nvSpPr>
          <p:spPr>
            <a:xfrm>
              <a:off x="4106850" y="3261050"/>
              <a:ext cx="29300" cy="24100"/>
            </a:xfrm>
            <a:custGeom>
              <a:avLst/>
              <a:gdLst/>
              <a:ahLst/>
              <a:cxnLst/>
              <a:rect l="l" t="t" r="r" b="b"/>
              <a:pathLst>
                <a:path w="1172" h="964" extrusionOk="0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2583;p46">
              <a:extLst>
                <a:ext uri="{FF2B5EF4-FFF2-40B4-BE49-F238E27FC236}">
                  <a16:creationId xmlns:a16="http://schemas.microsoft.com/office/drawing/2014/main" id="{EA6BD9C8-C873-4259-80CF-0BD173B97FAF}"/>
                </a:ext>
              </a:extLst>
            </p:cNvPr>
            <p:cNvSpPr/>
            <p:nvPr/>
          </p:nvSpPr>
          <p:spPr>
            <a:xfrm>
              <a:off x="4106850" y="3275175"/>
              <a:ext cx="28775" cy="35075"/>
            </a:xfrm>
            <a:custGeom>
              <a:avLst/>
              <a:gdLst/>
              <a:ahLst/>
              <a:cxnLst/>
              <a:rect l="l" t="t" r="r" b="b"/>
              <a:pathLst>
                <a:path w="1151" h="1403" extrusionOk="0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2584;p46">
              <a:extLst>
                <a:ext uri="{FF2B5EF4-FFF2-40B4-BE49-F238E27FC236}">
                  <a16:creationId xmlns:a16="http://schemas.microsoft.com/office/drawing/2014/main" id="{4765B89C-642D-4782-A60A-E43282C1A74F}"/>
                </a:ext>
              </a:extLst>
            </p:cNvPr>
            <p:cNvSpPr/>
            <p:nvPr/>
          </p:nvSpPr>
          <p:spPr>
            <a:xfrm>
              <a:off x="3862550" y="3166900"/>
              <a:ext cx="275700" cy="273075"/>
            </a:xfrm>
            <a:custGeom>
              <a:avLst/>
              <a:gdLst/>
              <a:ahLst/>
              <a:cxnLst/>
              <a:rect l="l" t="t" r="r" b="b"/>
              <a:pathLst>
                <a:path w="11028" h="10923" extrusionOk="0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2585;p46">
              <a:extLst>
                <a:ext uri="{FF2B5EF4-FFF2-40B4-BE49-F238E27FC236}">
                  <a16:creationId xmlns:a16="http://schemas.microsoft.com/office/drawing/2014/main" id="{23A9ED3C-95C5-43C9-AE97-C1EBA9795E41}"/>
                </a:ext>
              </a:extLst>
            </p:cNvPr>
            <p:cNvSpPr/>
            <p:nvPr/>
          </p:nvSpPr>
          <p:spPr>
            <a:xfrm>
              <a:off x="4159150" y="3380850"/>
              <a:ext cx="46050" cy="116150"/>
            </a:xfrm>
            <a:custGeom>
              <a:avLst/>
              <a:gdLst/>
              <a:ahLst/>
              <a:cxnLst/>
              <a:rect l="l" t="t" r="r" b="b"/>
              <a:pathLst>
                <a:path w="1842" h="4646" extrusionOk="0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2586;p46">
              <a:extLst>
                <a:ext uri="{FF2B5EF4-FFF2-40B4-BE49-F238E27FC236}">
                  <a16:creationId xmlns:a16="http://schemas.microsoft.com/office/drawing/2014/main" id="{6C080A75-96B9-44B3-B8BC-A8BD7504A789}"/>
                </a:ext>
              </a:extLst>
            </p:cNvPr>
            <p:cNvSpPr/>
            <p:nvPr/>
          </p:nvSpPr>
          <p:spPr>
            <a:xfrm>
              <a:off x="4001175" y="3363575"/>
              <a:ext cx="170550" cy="145450"/>
            </a:xfrm>
            <a:custGeom>
              <a:avLst/>
              <a:gdLst/>
              <a:ahLst/>
              <a:cxnLst/>
              <a:rect l="l" t="t" r="r" b="b"/>
              <a:pathLst>
                <a:path w="6822" h="5818" extrusionOk="0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2587;p46">
              <a:extLst>
                <a:ext uri="{FF2B5EF4-FFF2-40B4-BE49-F238E27FC236}">
                  <a16:creationId xmlns:a16="http://schemas.microsoft.com/office/drawing/2014/main" id="{4BF4F0A3-D044-4D6B-959A-F13AFDEE4F6A}"/>
                </a:ext>
              </a:extLst>
            </p:cNvPr>
            <p:cNvSpPr/>
            <p:nvPr/>
          </p:nvSpPr>
          <p:spPr>
            <a:xfrm>
              <a:off x="3852625" y="3330100"/>
              <a:ext cx="181000" cy="178925"/>
            </a:xfrm>
            <a:custGeom>
              <a:avLst/>
              <a:gdLst/>
              <a:ahLst/>
              <a:cxnLst/>
              <a:rect l="l" t="t" r="r" b="b"/>
              <a:pathLst>
                <a:path w="7240" h="7157" extrusionOk="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2588;p46">
              <a:extLst>
                <a:ext uri="{FF2B5EF4-FFF2-40B4-BE49-F238E27FC236}">
                  <a16:creationId xmlns:a16="http://schemas.microsoft.com/office/drawing/2014/main" id="{3F010138-A33B-4C22-B867-D10E6087BDCC}"/>
                </a:ext>
              </a:extLst>
            </p:cNvPr>
            <p:cNvSpPr/>
            <p:nvPr/>
          </p:nvSpPr>
          <p:spPr>
            <a:xfrm>
              <a:off x="4046675" y="3472375"/>
              <a:ext cx="113025" cy="103075"/>
            </a:xfrm>
            <a:custGeom>
              <a:avLst/>
              <a:gdLst/>
              <a:ahLst/>
              <a:cxnLst/>
              <a:rect l="l" t="t" r="r" b="b"/>
              <a:pathLst>
                <a:path w="4521" h="4123" extrusionOk="0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2589;p46">
              <a:extLst>
                <a:ext uri="{FF2B5EF4-FFF2-40B4-BE49-F238E27FC236}">
                  <a16:creationId xmlns:a16="http://schemas.microsoft.com/office/drawing/2014/main" id="{319B3A9B-B4C6-4B1F-817A-F47ED2D204B8}"/>
                </a:ext>
              </a:extLst>
            </p:cNvPr>
            <p:cNvSpPr/>
            <p:nvPr/>
          </p:nvSpPr>
          <p:spPr>
            <a:xfrm>
              <a:off x="3968750" y="3504300"/>
              <a:ext cx="135500" cy="135500"/>
            </a:xfrm>
            <a:custGeom>
              <a:avLst/>
              <a:gdLst/>
              <a:ahLst/>
              <a:cxnLst/>
              <a:rect l="l" t="t" r="r" b="b"/>
              <a:pathLst>
                <a:path w="5420" h="5420" extrusionOk="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2590;p46">
              <a:extLst>
                <a:ext uri="{FF2B5EF4-FFF2-40B4-BE49-F238E27FC236}">
                  <a16:creationId xmlns:a16="http://schemas.microsoft.com/office/drawing/2014/main" id="{6B9D8C3D-07D6-4BB0-8B2C-B235909B0B83}"/>
                </a:ext>
              </a:extLst>
            </p:cNvPr>
            <p:cNvSpPr/>
            <p:nvPr/>
          </p:nvSpPr>
          <p:spPr>
            <a:xfrm>
              <a:off x="3853150" y="3491725"/>
              <a:ext cx="193550" cy="182075"/>
            </a:xfrm>
            <a:custGeom>
              <a:avLst/>
              <a:gdLst/>
              <a:ahLst/>
              <a:cxnLst/>
              <a:rect l="l" t="t" r="r" b="b"/>
              <a:pathLst>
                <a:path w="7742" h="7283" extrusionOk="0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2591;p46">
              <a:extLst>
                <a:ext uri="{FF2B5EF4-FFF2-40B4-BE49-F238E27FC236}">
                  <a16:creationId xmlns:a16="http://schemas.microsoft.com/office/drawing/2014/main" id="{329FB47C-8EDB-4EB5-B478-F29C712F041A}"/>
                </a:ext>
              </a:extLst>
            </p:cNvPr>
            <p:cNvSpPr/>
            <p:nvPr/>
          </p:nvSpPr>
          <p:spPr>
            <a:xfrm>
              <a:off x="4123050" y="3397575"/>
              <a:ext cx="150675" cy="242750"/>
            </a:xfrm>
            <a:custGeom>
              <a:avLst/>
              <a:gdLst/>
              <a:ahLst/>
              <a:cxnLst/>
              <a:rect l="l" t="t" r="r" b="b"/>
              <a:pathLst>
                <a:path w="6027" h="9710" extrusionOk="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2592;p46">
              <a:extLst>
                <a:ext uri="{FF2B5EF4-FFF2-40B4-BE49-F238E27FC236}">
                  <a16:creationId xmlns:a16="http://schemas.microsoft.com/office/drawing/2014/main" id="{2A630DA4-8383-4F24-A078-311B369F7314}"/>
                </a:ext>
              </a:extLst>
            </p:cNvPr>
            <p:cNvSpPr/>
            <p:nvPr/>
          </p:nvSpPr>
          <p:spPr>
            <a:xfrm>
              <a:off x="4120450" y="3622500"/>
              <a:ext cx="20950" cy="23575"/>
            </a:xfrm>
            <a:custGeom>
              <a:avLst/>
              <a:gdLst/>
              <a:ahLst/>
              <a:cxnLst/>
              <a:rect l="l" t="t" r="r" b="b"/>
              <a:pathLst>
                <a:path w="838" h="943" extrusionOk="0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2593;p46">
              <a:extLst>
                <a:ext uri="{FF2B5EF4-FFF2-40B4-BE49-F238E27FC236}">
                  <a16:creationId xmlns:a16="http://schemas.microsoft.com/office/drawing/2014/main" id="{9CF3DAB4-7DF1-4526-BB59-8F6ADD6797EF}"/>
                </a:ext>
              </a:extLst>
            </p:cNvPr>
            <p:cNvSpPr/>
            <p:nvPr/>
          </p:nvSpPr>
          <p:spPr>
            <a:xfrm>
              <a:off x="4064475" y="3669050"/>
              <a:ext cx="33500" cy="31425"/>
            </a:xfrm>
            <a:custGeom>
              <a:avLst/>
              <a:gdLst/>
              <a:ahLst/>
              <a:cxnLst/>
              <a:rect l="l" t="t" r="r" b="b"/>
              <a:pathLst>
                <a:path w="1340" h="1257" extrusionOk="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2594;p46">
              <a:extLst>
                <a:ext uri="{FF2B5EF4-FFF2-40B4-BE49-F238E27FC236}">
                  <a16:creationId xmlns:a16="http://schemas.microsoft.com/office/drawing/2014/main" id="{5EDB80F8-C8A8-4CB7-A50D-C7945250709B}"/>
                </a:ext>
              </a:extLst>
            </p:cNvPr>
            <p:cNvSpPr/>
            <p:nvPr/>
          </p:nvSpPr>
          <p:spPr>
            <a:xfrm>
              <a:off x="4697400" y="2660025"/>
              <a:ext cx="105175" cy="86850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2595;p46">
              <a:extLst>
                <a:ext uri="{FF2B5EF4-FFF2-40B4-BE49-F238E27FC236}">
                  <a16:creationId xmlns:a16="http://schemas.microsoft.com/office/drawing/2014/main" id="{0977B829-471A-4B1D-9C7C-C0DA87DF0F68}"/>
                </a:ext>
              </a:extLst>
            </p:cNvPr>
            <p:cNvSpPr/>
            <p:nvPr/>
          </p:nvSpPr>
          <p:spPr>
            <a:xfrm>
              <a:off x="4697400" y="2660025"/>
              <a:ext cx="105175" cy="86850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2596;p46">
              <a:extLst>
                <a:ext uri="{FF2B5EF4-FFF2-40B4-BE49-F238E27FC236}">
                  <a16:creationId xmlns:a16="http://schemas.microsoft.com/office/drawing/2014/main" id="{6F0287E1-3F21-49B8-8CE4-7EE7CEC9D6F4}"/>
                </a:ext>
              </a:extLst>
            </p:cNvPr>
            <p:cNvSpPr/>
            <p:nvPr/>
          </p:nvSpPr>
          <p:spPr>
            <a:xfrm>
              <a:off x="4252775" y="2586800"/>
              <a:ext cx="70650" cy="19900"/>
            </a:xfrm>
            <a:custGeom>
              <a:avLst/>
              <a:gdLst/>
              <a:ahLst/>
              <a:cxnLst/>
              <a:rect l="l" t="t" r="r" b="b"/>
              <a:pathLst>
                <a:path w="2826" h="796" extrusionOk="0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2597;p46">
              <a:extLst>
                <a:ext uri="{FF2B5EF4-FFF2-40B4-BE49-F238E27FC236}">
                  <a16:creationId xmlns:a16="http://schemas.microsoft.com/office/drawing/2014/main" id="{CDA42462-87F5-4F36-8C0D-568040A727AD}"/>
                </a:ext>
              </a:extLst>
            </p:cNvPr>
            <p:cNvSpPr/>
            <p:nvPr/>
          </p:nvSpPr>
          <p:spPr>
            <a:xfrm>
              <a:off x="4298825" y="2603000"/>
              <a:ext cx="2625" cy="2650"/>
            </a:xfrm>
            <a:custGeom>
              <a:avLst/>
              <a:gdLst/>
              <a:ahLst/>
              <a:cxnLst/>
              <a:rect l="l" t="t" r="r" b="b"/>
              <a:pathLst>
                <a:path w="105" h="106" fill="none" extrusionOk="0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2598;p46">
              <a:extLst>
                <a:ext uri="{FF2B5EF4-FFF2-40B4-BE49-F238E27FC236}">
                  <a16:creationId xmlns:a16="http://schemas.microsoft.com/office/drawing/2014/main" id="{4B030C21-52C6-4C28-B41E-B41ECC41C249}"/>
                </a:ext>
              </a:extLst>
            </p:cNvPr>
            <p:cNvSpPr/>
            <p:nvPr/>
          </p:nvSpPr>
          <p:spPr>
            <a:xfrm>
              <a:off x="4949025" y="2811200"/>
              <a:ext cx="44475" cy="26175"/>
            </a:xfrm>
            <a:custGeom>
              <a:avLst/>
              <a:gdLst/>
              <a:ahLst/>
              <a:cxnLst/>
              <a:rect l="l" t="t" r="r" b="b"/>
              <a:pathLst>
                <a:path w="1779" h="1047" extrusionOk="0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2599;p46">
              <a:extLst>
                <a:ext uri="{FF2B5EF4-FFF2-40B4-BE49-F238E27FC236}">
                  <a16:creationId xmlns:a16="http://schemas.microsoft.com/office/drawing/2014/main" id="{E7C4AF6E-2570-43A7-9C9B-94662D6FF685}"/>
                </a:ext>
              </a:extLst>
            </p:cNvPr>
            <p:cNvSpPr/>
            <p:nvPr/>
          </p:nvSpPr>
          <p:spPr>
            <a:xfrm>
              <a:off x="3967175" y="2589925"/>
              <a:ext cx="35075" cy="29850"/>
            </a:xfrm>
            <a:custGeom>
              <a:avLst/>
              <a:gdLst/>
              <a:ahLst/>
              <a:cxnLst/>
              <a:rect l="l" t="t" r="r" b="b"/>
              <a:pathLst>
                <a:path w="1403" h="1194" extrusionOk="0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2600;p46">
              <a:extLst>
                <a:ext uri="{FF2B5EF4-FFF2-40B4-BE49-F238E27FC236}">
                  <a16:creationId xmlns:a16="http://schemas.microsoft.com/office/drawing/2014/main" id="{D9A0E58C-B1DE-4225-9F99-74E432147487}"/>
                </a:ext>
              </a:extLst>
            </p:cNvPr>
            <p:cNvSpPr/>
            <p:nvPr/>
          </p:nvSpPr>
          <p:spPr>
            <a:xfrm>
              <a:off x="3938400" y="2522975"/>
              <a:ext cx="58625" cy="76925"/>
            </a:xfrm>
            <a:custGeom>
              <a:avLst/>
              <a:gdLst/>
              <a:ahLst/>
              <a:cxnLst/>
              <a:rect l="l" t="t" r="r" b="b"/>
              <a:pathLst>
                <a:path w="2345" h="3077" extrusionOk="0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9" name="Google Shape;2318;p43">
            <a:extLst>
              <a:ext uri="{FF2B5EF4-FFF2-40B4-BE49-F238E27FC236}">
                <a16:creationId xmlns:a16="http://schemas.microsoft.com/office/drawing/2014/main" id="{CD8BC7AE-5C5C-431C-86C2-0B2A94F69853}"/>
              </a:ext>
            </a:extLst>
          </p:cNvPr>
          <p:cNvSpPr txBox="1"/>
          <p:nvPr/>
        </p:nvSpPr>
        <p:spPr>
          <a:xfrm>
            <a:off x="1113413" y="3126971"/>
            <a:ext cx="7086450" cy="1883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Kesimpulan :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Berdasar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nilai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median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cust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churn yang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melakukan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call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kepada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cust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service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sama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&gt;=4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atau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termasuk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intolerant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terdapat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di 2 wilayah </a:t>
            </a:r>
            <a:r>
              <a:rPr lang="fi-FI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yaitu Arkansas(AR) dan Louisiana(LA).</a:t>
            </a:r>
            <a:endParaRPr lang="en-US"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0291490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6" name="Google Shape;2326;p44"/>
          <p:cNvGrpSpPr/>
          <p:nvPr/>
        </p:nvGrpSpPr>
        <p:grpSpPr>
          <a:xfrm>
            <a:off x="4360149" y="632092"/>
            <a:ext cx="3879489" cy="3879489"/>
            <a:chOff x="4522050" y="622650"/>
            <a:chExt cx="3898200" cy="3898200"/>
          </a:xfrm>
        </p:grpSpPr>
        <p:sp>
          <p:nvSpPr>
            <p:cNvPr id="2327" name="Google Shape;2327;p44"/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4"/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9" name="Google Shape;2329;p44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—</a:t>
            </a:r>
            <a:r>
              <a:rPr lang="en" dirty="0"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/>
              </a:rPr>
              <a:t>microsoft</a:t>
            </a:r>
            <a:r>
              <a:rPr lang="en" dirty="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endParaRPr dirty="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30" name="Google Shape;2330;p44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“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Around the globe, 96% of consumers say customer service is an important factor in their choice of loyalty to a brand</a:t>
            </a: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.”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331" name="Google Shape;2331;p44"/>
          <p:cNvPicPr preferRelativeResize="0"/>
          <p:nvPr/>
        </p:nvPicPr>
        <p:blipFill rotWithShape="1">
          <a:blip r:embed="rId4">
            <a:alphaModFix/>
          </a:blip>
          <a:srcRect l="34985" r="2674"/>
          <a:stretch/>
        </p:blipFill>
        <p:spPr>
          <a:xfrm>
            <a:off x="4718153" y="995200"/>
            <a:ext cx="3144600" cy="3153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Process</a:t>
            </a:r>
            <a:endParaRPr dirty="0"/>
          </a:p>
        </p:txBody>
      </p:sp>
      <p:sp>
        <p:nvSpPr>
          <p:cNvPr id="2695" name="Google Shape;2695;p49"/>
          <p:cNvSpPr txBox="1"/>
          <p:nvPr/>
        </p:nvSpPr>
        <p:spPr>
          <a:xfrm>
            <a:off x="1005450" y="1615246"/>
            <a:ext cx="2219400" cy="424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</a:t>
            </a: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 Case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6" name="Google Shape;2696;p49"/>
          <p:cNvSpPr txBox="1"/>
          <p:nvPr/>
        </p:nvSpPr>
        <p:spPr>
          <a:xfrm>
            <a:off x="4281250" y="1404074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</a:t>
            </a: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xploratory Data Analysis and Data Preprocessing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7" name="Google Shape;2697;p49"/>
          <p:cNvSpPr txBox="1"/>
          <p:nvPr/>
        </p:nvSpPr>
        <p:spPr>
          <a:xfrm>
            <a:off x="264335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</a:t>
            </a: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ata Understanding and Data Cleaning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8" name="Google Shape;2698;p49"/>
          <p:cNvSpPr txBox="1"/>
          <p:nvPr/>
        </p:nvSpPr>
        <p:spPr>
          <a:xfrm>
            <a:off x="591915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</a:t>
            </a: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odelling and evaluation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699" name="Google Shape;2699;p49"/>
          <p:cNvGrpSpPr/>
          <p:nvPr/>
        </p:nvGrpSpPr>
        <p:grpSpPr>
          <a:xfrm>
            <a:off x="1620199" y="2106974"/>
            <a:ext cx="5900364" cy="1517351"/>
            <a:chOff x="1621724" y="2106974"/>
            <a:chExt cx="5900364" cy="1517351"/>
          </a:xfrm>
        </p:grpSpPr>
        <p:grpSp>
          <p:nvGrpSpPr>
            <p:cNvPr id="2700" name="Google Shape;2700;p49"/>
            <p:cNvGrpSpPr/>
            <p:nvPr/>
          </p:nvGrpSpPr>
          <p:grpSpPr>
            <a:xfrm>
              <a:off x="2604811" y="2884996"/>
              <a:ext cx="4021725" cy="538"/>
              <a:chOff x="3762462" y="2553002"/>
              <a:chExt cx="1121570" cy="150"/>
            </a:xfrm>
          </p:grpSpPr>
          <p:cxnSp>
            <p:nvCxnSpPr>
              <p:cNvPr id="2701" name="Google Shape;2701;p49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2" name="Google Shape;2702;p4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3" name="Google Shape;2703;p49"/>
              <p:cNvCxnSpPr>
                <a:stCxn id="2704" idx="6"/>
                <a:endCxn id="2705" idx="2"/>
              </p:cNvCxnSpPr>
              <p:nvPr/>
            </p:nvCxnSpPr>
            <p:spPr>
              <a:xfrm>
                <a:off x="3762462" y="2553152"/>
                <a:ext cx="183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06" name="Google Shape;2706;p49"/>
            <p:cNvCxnSpPr/>
            <p:nvPr/>
          </p:nvCxnSpPr>
          <p:spPr>
            <a:xfrm>
              <a:off x="3752008" y="3186309"/>
              <a:ext cx="0" cy="3582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07" name="Google Shape;2707;p49"/>
            <p:cNvGrpSpPr/>
            <p:nvPr/>
          </p:nvGrpSpPr>
          <p:grpSpPr>
            <a:xfrm>
              <a:off x="3261117" y="2393765"/>
              <a:ext cx="983055" cy="983055"/>
              <a:chOff x="3347725" y="2480342"/>
              <a:chExt cx="810032" cy="810032"/>
            </a:xfrm>
          </p:grpSpPr>
          <p:sp>
            <p:nvSpPr>
              <p:cNvPr id="2705" name="Google Shape;2705;p49"/>
              <p:cNvSpPr/>
              <p:nvPr/>
            </p:nvSpPr>
            <p:spPr>
              <a:xfrm>
                <a:off x="3347725" y="2480342"/>
                <a:ext cx="810032" cy="8100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49"/>
              <p:cNvSpPr/>
              <p:nvPr/>
            </p:nvSpPr>
            <p:spPr>
              <a:xfrm>
                <a:off x="3451091" y="2583719"/>
                <a:ext cx="603490" cy="60349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09" name="Google Shape;2709;p49"/>
            <p:cNvCxnSpPr>
              <a:stCxn id="2710" idx="0"/>
            </p:cNvCxnSpPr>
            <p:nvPr/>
          </p:nvCxnSpPr>
          <p:spPr>
            <a:xfrm rot="10800000">
              <a:off x="5391613" y="2122099"/>
              <a:ext cx="0" cy="39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1" name="Google Shape;2711;p49"/>
            <p:cNvGrpSpPr/>
            <p:nvPr/>
          </p:nvGrpSpPr>
          <p:grpSpPr>
            <a:xfrm>
              <a:off x="4899976" y="2393376"/>
              <a:ext cx="983044" cy="983044"/>
              <a:chOff x="4987056" y="2480342"/>
              <a:chExt cx="808956" cy="808956"/>
            </a:xfrm>
          </p:grpSpPr>
          <p:sp>
            <p:nvSpPr>
              <p:cNvPr id="2712" name="Google Shape;2712;p49"/>
              <p:cNvSpPr/>
              <p:nvPr/>
            </p:nvSpPr>
            <p:spPr>
              <a:xfrm>
                <a:off x="4987056" y="2480342"/>
                <a:ext cx="808956" cy="80895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49"/>
              <p:cNvSpPr/>
              <p:nvPr/>
            </p:nvSpPr>
            <p:spPr>
              <a:xfrm>
                <a:off x="5090423" y="2583719"/>
                <a:ext cx="602414" cy="60241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3" name="Google Shape;2713;p49"/>
            <p:cNvCxnSpPr/>
            <p:nvPr/>
          </p:nvCxnSpPr>
          <p:spPr>
            <a:xfrm>
              <a:off x="7031106" y="3186309"/>
              <a:ext cx="0" cy="35714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4" name="Google Shape;2714;p49"/>
            <p:cNvGrpSpPr/>
            <p:nvPr/>
          </p:nvGrpSpPr>
          <p:grpSpPr>
            <a:xfrm>
              <a:off x="6539045" y="2393178"/>
              <a:ext cx="983044" cy="983044"/>
              <a:chOff x="6626363" y="2480342"/>
              <a:chExt cx="808956" cy="808956"/>
            </a:xfrm>
          </p:grpSpPr>
          <p:sp>
            <p:nvSpPr>
              <p:cNvPr id="2715" name="Google Shape;2715;p49"/>
              <p:cNvSpPr/>
              <p:nvPr/>
            </p:nvSpPr>
            <p:spPr>
              <a:xfrm>
                <a:off x="6626363" y="2480342"/>
                <a:ext cx="808956" cy="80895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49"/>
              <p:cNvSpPr/>
              <p:nvPr/>
            </p:nvSpPr>
            <p:spPr>
              <a:xfrm>
                <a:off x="6729729" y="2583719"/>
                <a:ext cx="602414" cy="60241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7" name="Google Shape;2717;p49"/>
            <p:cNvCxnSpPr>
              <a:stCxn id="2718" idx="0"/>
            </p:cNvCxnSpPr>
            <p:nvPr/>
          </p:nvCxnSpPr>
          <p:spPr>
            <a:xfrm rot="10800000">
              <a:off x="2113432" y="2122227"/>
              <a:ext cx="0" cy="39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9" name="Google Shape;2719;p49"/>
            <p:cNvGrpSpPr/>
            <p:nvPr/>
          </p:nvGrpSpPr>
          <p:grpSpPr>
            <a:xfrm>
              <a:off x="1621724" y="2393805"/>
              <a:ext cx="983087" cy="983459"/>
              <a:chOff x="1708681" y="2480698"/>
              <a:chExt cx="809125" cy="809432"/>
            </a:xfrm>
          </p:grpSpPr>
          <p:sp>
            <p:nvSpPr>
              <p:cNvPr id="2704" name="Google Shape;2704;p49"/>
              <p:cNvSpPr/>
              <p:nvPr/>
            </p:nvSpPr>
            <p:spPr>
              <a:xfrm>
                <a:off x="1708681" y="2480698"/>
                <a:ext cx="809125" cy="80943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49"/>
              <p:cNvSpPr/>
              <p:nvPr/>
            </p:nvSpPr>
            <p:spPr>
              <a:xfrm>
                <a:off x="1812063" y="2584091"/>
                <a:ext cx="602631" cy="6026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0" name="Google Shape;2720;p49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9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9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9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0"/>
          <p:cNvSpPr txBox="1">
            <a:spLocks noGrp="1"/>
          </p:cNvSpPr>
          <p:nvPr>
            <p:ph type="title"/>
          </p:nvPr>
        </p:nvSpPr>
        <p:spPr>
          <a:xfrm>
            <a:off x="178493" y="80765"/>
            <a:ext cx="5382247" cy="573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/>
              <a:t>U</a:t>
            </a:r>
            <a:r>
              <a:rPr lang="en" sz="2800" dirty="0"/>
              <a:t>se case : Customer churn </a:t>
            </a:r>
            <a:endParaRPr sz="2800" dirty="0"/>
          </a:p>
        </p:txBody>
      </p:sp>
      <p:sp>
        <p:nvSpPr>
          <p:cNvPr id="2733" name="Google Shape;2733;p50"/>
          <p:cNvSpPr txBox="1">
            <a:spLocks noGrp="1"/>
          </p:cNvSpPr>
          <p:nvPr>
            <p:ph type="subTitle" idx="1"/>
          </p:nvPr>
        </p:nvSpPr>
        <p:spPr>
          <a:xfrm>
            <a:off x="178493" y="2523176"/>
            <a:ext cx="32769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Challenge 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Data yang </a:t>
            </a:r>
            <a:r>
              <a:rPr lang="en-US" dirty="0" err="1"/>
              <a:t>besar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Demografi</a:t>
            </a:r>
            <a:r>
              <a:rPr lang="en-US" dirty="0"/>
              <a:t> data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luas</a:t>
            </a:r>
            <a:endParaRPr dirty="0"/>
          </a:p>
        </p:txBody>
      </p:sp>
      <p:sp>
        <p:nvSpPr>
          <p:cNvPr id="4" name="Google Shape;2733;p50">
            <a:extLst>
              <a:ext uri="{FF2B5EF4-FFF2-40B4-BE49-F238E27FC236}">
                <a16:creationId xmlns:a16="http://schemas.microsoft.com/office/drawing/2014/main" id="{002475C3-593E-49B7-B8F7-052686BB734D}"/>
              </a:ext>
            </a:extLst>
          </p:cNvPr>
          <p:cNvSpPr txBox="1">
            <a:spLocks/>
          </p:cNvSpPr>
          <p:nvPr/>
        </p:nvSpPr>
        <p:spPr>
          <a:xfrm>
            <a:off x="4572000" y="808261"/>
            <a:ext cx="32769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>
              <a:buClr>
                <a:schemeClr val="dk1"/>
              </a:buClr>
              <a:buSzPts val="1100"/>
            </a:pPr>
            <a:r>
              <a:rPr lang="en-US" dirty="0"/>
              <a:t>Business benefit :</a:t>
            </a:r>
          </a:p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profitabilitas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</a:t>
            </a:r>
          </a:p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Customer loyalty</a:t>
            </a:r>
          </a:p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Service excellent</a:t>
            </a:r>
          </a:p>
        </p:txBody>
      </p:sp>
      <p:sp>
        <p:nvSpPr>
          <p:cNvPr id="5" name="Google Shape;2733;p50">
            <a:extLst>
              <a:ext uri="{FF2B5EF4-FFF2-40B4-BE49-F238E27FC236}">
                <a16:creationId xmlns:a16="http://schemas.microsoft.com/office/drawing/2014/main" id="{C8B2CC84-D487-4D25-A573-0E92DCEE9EE2}"/>
              </a:ext>
            </a:extLst>
          </p:cNvPr>
          <p:cNvSpPr txBox="1">
            <a:spLocks/>
          </p:cNvSpPr>
          <p:nvPr/>
        </p:nvSpPr>
        <p:spPr>
          <a:xfrm>
            <a:off x="178493" y="808261"/>
            <a:ext cx="32769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>
              <a:buClr>
                <a:schemeClr val="dk1"/>
              </a:buClr>
              <a:buSzPts val="1100"/>
            </a:pPr>
            <a:r>
              <a:rPr lang="en-US" dirty="0"/>
              <a:t>Objective statement :</a:t>
            </a:r>
          </a:p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Mendapatkan</a:t>
            </a:r>
            <a:r>
              <a:rPr lang="en-US" dirty="0"/>
              <a:t> “business Insight”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.</a:t>
            </a:r>
          </a:p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Mencegah</a:t>
            </a:r>
            <a:r>
              <a:rPr lang="en-US" dirty="0"/>
              <a:t> customer churn.</a:t>
            </a:r>
          </a:p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berdasar</a:t>
            </a:r>
            <a:r>
              <a:rPr lang="en-US" dirty="0"/>
              <a:t> feedback </a:t>
            </a:r>
            <a:r>
              <a:rPr lang="en-US" dirty="0" err="1"/>
              <a:t>konsumen</a:t>
            </a:r>
            <a:r>
              <a:rPr lang="en-US" dirty="0"/>
              <a:t>.</a:t>
            </a:r>
          </a:p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Google Shape;2733;p50">
            <a:extLst>
              <a:ext uri="{FF2B5EF4-FFF2-40B4-BE49-F238E27FC236}">
                <a16:creationId xmlns:a16="http://schemas.microsoft.com/office/drawing/2014/main" id="{48B8AF25-4D8D-406A-98FC-413E34CC9A83}"/>
              </a:ext>
            </a:extLst>
          </p:cNvPr>
          <p:cNvSpPr txBox="1">
            <a:spLocks/>
          </p:cNvSpPr>
          <p:nvPr/>
        </p:nvSpPr>
        <p:spPr>
          <a:xfrm>
            <a:off x="2576687" y="3198333"/>
            <a:ext cx="32769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n-US" dirty="0"/>
              <a:t>Methodology 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deskriptif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grafik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Machine learning model</a:t>
            </a:r>
          </a:p>
        </p:txBody>
      </p:sp>
      <p:sp>
        <p:nvSpPr>
          <p:cNvPr id="7" name="Google Shape;2733;p50">
            <a:extLst>
              <a:ext uri="{FF2B5EF4-FFF2-40B4-BE49-F238E27FC236}">
                <a16:creationId xmlns:a16="http://schemas.microsoft.com/office/drawing/2014/main" id="{08231C2C-B1B7-4FC3-87E0-7DB69EF5B8A0}"/>
              </a:ext>
            </a:extLst>
          </p:cNvPr>
          <p:cNvSpPr txBox="1">
            <a:spLocks/>
          </p:cNvSpPr>
          <p:nvPr/>
        </p:nvSpPr>
        <p:spPr>
          <a:xfrm>
            <a:off x="5319886" y="2601426"/>
            <a:ext cx="32769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n-US" dirty="0"/>
              <a:t>Expected outcome :</a:t>
            </a:r>
          </a:p>
          <a:p>
            <a:pPr algn="l"/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customer churn </a:t>
            </a:r>
            <a:r>
              <a:rPr lang="en-US" dirty="0" err="1"/>
              <a:t>sbg</a:t>
            </a:r>
            <a:r>
              <a:rPr lang="en-US" dirty="0"/>
              <a:t> </a:t>
            </a:r>
            <a:r>
              <a:rPr lang="en-US" dirty="0" err="1"/>
              <a:t>acuan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segera</a:t>
            </a:r>
            <a:r>
              <a:rPr lang="en-US" dirty="0"/>
              <a:t> </a:t>
            </a:r>
            <a:r>
              <a:rPr lang="en-US" dirty="0" err="1"/>
              <a:t>diatasi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0"/>
          <p:cNvSpPr txBox="1">
            <a:spLocks noGrp="1"/>
          </p:cNvSpPr>
          <p:nvPr>
            <p:ph type="title"/>
          </p:nvPr>
        </p:nvSpPr>
        <p:spPr>
          <a:xfrm>
            <a:off x="178493" y="80765"/>
            <a:ext cx="5382247" cy="573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Data understanding</a:t>
            </a:r>
            <a:r>
              <a:rPr lang="en" sz="2800" dirty="0"/>
              <a:t> </a:t>
            </a:r>
            <a:endParaRPr sz="2800" dirty="0"/>
          </a:p>
        </p:txBody>
      </p:sp>
      <p:sp>
        <p:nvSpPr>
          <p:cNvPr id="10" name="Google Shape;2733;p50">
            <a:extLst>
              <a:ext uri="{FF2B5EF4-FFF2-40B4-BE49-F238E27FC236}">
                <a16:creationId xmlns:a16="http://schemas.microsoft.com/office/drawing/2014/main" id="{8713142A-8B4B-4D2B-A7A0-27DCAB3C352D}"/>
              </a:ext>
            </a:extLst>
          </p:cNvPr>
          <p:cNvSpPr txBox="1">
            <a:spLocks/>
          </p:cNvSpPr>
          <p:nvPr/>
        </p:nvSpPr>
        <p:spPr>
          <a:xfrm>
            <a:off x="178493" y="808261"/>
            <a:ext cx="32769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74CE81-7D10-48E5-8805-C29AF15C7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80" y="1035207"/>
            <a:ext cx="5035809" cy="274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9838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733;p50">
            <a:extLst>
              <a:ext uri="{FF2B5EF4-FFF2-40B4-BE49-F238E27FC236}">
                <a16:creationId xmlns:a16="http://schemas.microsoft.com/office/drawing/2014/main" id="{8713142A-8B4B-4D2B-A7A0-27DCAB3C352D}"/>
              </a:ext>
            </a:extLst>
          </p:cNvPr>
          <p:cNvSpPr txBox="1">
            <a:spLocks/>
          </p:cNvSpPr>
          <p:nvPr/>
        </p:nvSpPr>
        <p:spPr>
          <a:xfrm>
            <a:off x="178493" y="808261"/>
            <a:ext cx="32769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5EF5BA0-085B-44B9-AD29-0E3B8C0D2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93" y="959699"/>
            <a:ext cx="5239019" cy="29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5819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0"/>
          <p:cNvSpPr txBox="1">
            <a:spLocks noGrp="1"/>
          </p:cNvSpPr>
          <p:nvPr>
            <p:ph type="title"/>
          </p:nvPr>
        </p:nvSpPr>
        <p:spPr>
          <a:xfrm>
            <a:off x="178493" y="80765"/>
            <a:ext cx="5382247" cy="573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Data Cleaning</a:t>
            </a:r>
            <a:r>
              <a:rPr lang="en" sz="2800" dirty="0"/>
              <a:t> </a:t>
            </a:r>
            <a:endParaRPr sz="2800" dirty="0"/>
          </a:p>
        </p:txBody>
      </p:sp>
      <p:sp>
        <p:nvSpPr>
          <p:cNvPr id="10" name="Google Shape;2733;p50">
            <a:extLst>
              <a:ext uri="{FF2B5EF4-FFF2-40B4-BE49-F238E27FC236}">
                <a16:creationId xmlns:a16="http://schemas.microsoft.com/office/drawing/2014/main" id="{8713142A-8B4B-4D2B-A7A0-27DCAB3C352D}"/>
              </a:ext>
            </a:extLst>
          </p:cNvPr>
          <p:cNvSpPr txBox="1">
            <a:spLocks/>
          </p:cNvSpPr>
          <p:nvPr/>
        </p:nvSpPr>
        <p:spPr>
          <a:xfrm>
            <a:off x="3971100" y="1255896"/>
            <a:ext cx="3276900" cy="1917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>
              <a:buClr>
                <a:schemeClr val="dk1"/>
              </a:buClr>
              <a:buSzPts val="1100"/>
            </a:pP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pengecekan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data </a:t>
            </a:r>
            <a:r>
              <a:rPr lang="en-US" dirty="0" err="1"/>
              <a:t>terhindar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missing dan </a:t>
            </a:r>
            <a:r>
              <a:rPr lang="en-US" dirty="0" err="1"/>
              <a:t>duplikat</a:t>
            </a:r>
            <a:r>
              <a:rPr lang="en-US" dirty="0"/>
              <a:t> value.</a:t>
            </a:r>
          </a:p>
        </p:txBody>
      </p:sp>
      <p:grpSp>
        <p:nvGrpSpPr>
          <p:cNvPr id="4" name="Google Shape;3215;p57">
            <a:extLst>
              <a:ext uri="{FF2B5EF4-FFF2-40B4-BE49-F238E27FC236}">
                <a16:creationId xmlns:a16="http://schemas.microsoft.com/office/drawing/2014/main" id="{098C5429-05DF-478B-BED9-DE5DEED2ED9C}"/>
              </a:ext>
            </a:extLst>
          </p:cNvPr>
          <p:cNvGrpSpPr/>
          <p:nvPr/>
        </p:nvGrpSpPr>
        <p:grpSpPr>
          <a:xfrm>
            <a:off x="175951" y="759798"/>
            <a:ext cx="3584753" cy="2934361"/>
            <a:chOff x="845850" y="467825"/>
            <a:chExt cx="5996575" cy="4908600"/>
          </a:xfrm>
        </p:grpSpPr>
        <p:sp>
          <p:nvSpPr>
            <p:cNvPr id="5" name="Google Shape;3216;p57">
              <a:extLst>
                <a:ext uri="{FF2B5EF4-FFF2-40B4-BE49-F238E27FC236}">
                  <a16:creationId xmlns:a16="http://schemas.microsoft.com/office/drawing/2014/main" id="{6AA3C083-E6CD-4130-90A9-AD4F06FDAEE5}"/>
                </a:ext>
              </a:extLst>
            </p:cNvPr>
            <p:cNvSpPr/>
            <p:nvPr/>
          </p:nvSpPr>
          <p:spPr>
            <a:xfrm>
              <a:off x="845850" y="467825"/>
              <a:ext cx="5996575" cy="4814800"/>
            </a:xfrm>
            <a:custGeom>
              <a:avLst/>
              <a:gdLst/>
              <a:ahLst/>
              <a:cxnLst/>
              <a:rect l="l" t="t" r="r" b="b"/>
              <a:pathLst>
                <a:path w="239863" h="192592" extrusionOk="0">
                  <a:moveTo>
                    <a:pt x="147813" y="1"/>
                  </a:moveTo>
                  <a:cubicBezTo>
                    <a:pt x="142156" y="1"/>
                    <a:pt x="136078" y="789"/>
                    <a:pt x="129736" y="2770"/>
                  </a:cubicBezTo>
                  <a:cubicBezTo>
                    <a:pt x="98620" y="12477"/>
                    <a:pt x="86341" y="39929"/>
                    <a:pt x="68918" y="59055"/>
                  </a:cubicBezTo>
                  <a:cubicBezTo>
                    <a:pt x="59821" y="69084"/>
                    <a:pt x="45999" y="73102"/>
                    <a:pt x="35038" y="80945"/>
                  </a:cubicBezTo>
                  <a:cubicBezTo>
                    <a:pt x="1" y="106018"/>
                    <a:pt x="6976" y="159667"/>
                    <a:pt x="35231" y="179114"/>
                  </a:cubicBezTo>
                  <a:cubicBezTo>
                    <a:pt x="48326" y="188144"/>
                    <a:pt x="62992" y="192591"/>
                    <a:pt x="79703" y="192591"/>
                  </a:cubicBezTo>
                  <a:cubicBezTo>
                    <a:pt x="94167" y="192591"/>
                    <a:pt x="110163" y="189259"/>
                    <a:pt x="128000" y="182683"/>
                  </a:cubicBezTo>
                  <a:cubicBezTo>
                    <a:pt x="166445" y="168507"/>
                    <a:pt x="194025" y="159828"/>
                    <a:pt x="216944" y="121962"/>
                  </a:cubicBezTo>
                  <a:cubicBezTo>
                    <a:pt x="239863" y="84063"/>
                    <a:pt x="216108" y="37807"/>
                    <a:pt x="185539" y="11995"/>
                  </a:cubicBezTo>
                  <a:cubicBezTo>
                    <a:pt x="185539" y="11995"/>
                    <a:pt x="169878" y="1"/>
                    <a:pt x="147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217;p57">
              <a:extLst>
                <a:ext uri="{FF2B5EF4-FFF2-40B4-BE49-F238E27FC236}">
                  <a16:creationId xmlns:a16="http://schemas.microsoft.com/office/drawing/2014/main" id="{E291AD76-E83D-49AC-9D1C-A42EDCEDFA8E}"/>
                </a:ext>
              </a:extLst>
            </p:cNvPr>
            <p:cNvSpPr/>
            <p:nvPr/>
          </p:nvSpPr>
          <p:spPr>
            <a:xfrm>
              <a:off x="1128725" y="467950"/>
              <a:ext cx="5369750" cy="4814475"/>
            </a:xfrm>
            <a:custGeom>
              <a:avLst/>
              <a:gdLst/>
              <a:ahLst/>
              <a:cxnLst/>
              <a:rect l="l" t="t" r="r" b="b"/>
              <a:pathLst>
                <a:path w="214790" h="192579" extrusionOk="0">
                  <a:moveTo>
                    <a:pt x="136486" y="0"/>
                  </a:moveTo>
                  <a:cubicBezTo>
                    <a:pt x="130828" y="0"/>
                    <a:pt x="124753" y="772"/>
                    <a:pt x="118421" y="2765"/>
                  </a:cubicBezTo>
                  <a:cubicBezTo>
                    <a:pt x="98363" y="9033"/>
                    <a:pt x="86148" y="22630"/>
                    <a:pt x="75347" y="36645"/>
                  </a:cubicBezTo>
                  <a:lnTo>
                    <a:pt x="188978" y="36645"/>
                  </a:lnTo>
                  <a:lnTo>
                    <a:pt x="188978" y="143911"/>
                  </a:lnTo>
                  <a:cubicBezTo>
                    <a:pt x="194828" y="137836"/>
                    <a:pt x="200357" y="130668"/>
                    <a:pt x="205629" y="121957"/>
                  </a:cubicBezTo>
                  <a:cubicBezTo>
                    <a:pt x="212025" y="111381"/>
                    <a:pt x="214790" y="100195"/>
                    <a:pt x="214790" y="88944"/>
                  </a:cubicBezTo>
                  <a:cubicBezTo>
                    <a:pt x="214790" y="59886"/>
                    <a:pt x="196275" y="30602"/>
                    <a:pt x="174224" y="11990"/>
                  </a:cubicBezTo>
                  <a:cubicBezTo>
                    <a:pt x="174224" y="11990"/>
                    <a:pt x="158569" y="0"/>
                    <a:pt x="136486" y="0"/>
                  </a:cubicBezTo>
                  <a:close/>
                  <a:moveTo>
                    <a:pt x="26745" y="78915"/>
                  </a:moveTo>
                  <a:cubicBezTo>
                    <a:pt x="25716" y="79558"/>
                    <a:pt x="24720" y="80233"/>
                    <a:pt x="23723" y="80940"/>
                  </a:cubicBezTo>
                  <a:cubicBezTo>
                    <a:pt x="7201" y="92769"/>
                    <a:pt x="33" y="110963"/>
                    <a:pt x="33" y="128932"/>
                  </a:cubicBezTo>
                  <a:cubicBezTo>
                    <a:pt x="0" y="149022"/>
                    <a:pt x="9001" y="168855"/>
                    <a:pt x="23916" y="179109"/>
                  </a:cubicBezTo>
                  <a:cubicBezTo>
                    <a:pt x="36999" y="188142"/>
                    <a:pt x="51689" y="192578"/>
                    <a:pt x="68404" y="192578"/>
                  </a:cubicBezTo>
                  <a:cubicBezTo>
                    <a:pt x="82869" y="192578"/>
                    <a:pt x="98877" y="189267"/>
                    <a:pt x="116685" y="182678"/>
                  </a:cubicBezTo>
                  <a:cubicBezTo>
                    <a:pt x="127678" y="178627"/>
                    <a:pt x="137804" y="175027"/>
                    <a:pt x="147158" y="171041"/>
                  </a:cubicBezTo>
                  <a:lnTo>
                    <a:pt x="26745" y="171041"/>
                  </a:lnTo>
                  <a:lnTo>
                    <a:pt x="26745" y="789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218;p57">
              <a:extLst>
                <a:ext uri="{FF2B5EF4-FFF2-40B4-BE49-F238E27FC236}">
                  <a16:creationId xmlns:a16="http://schemas.microsoft.com/office/drawing/2014/main" id="{8F652E6C-842E-484D-8453-209959E846C8}"/>
                </a:ext>
              </a:extLst>
            </p:cNvPr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219;p57">
              <a:extLst>
                <a:ext uri="{FF2B5EF4-FFF2-40B4-BE49-F238E27FC236}">
                  <a16:creationId xmlns:a16="http://schemas.microsoft.com/office/drawing/2014/main" id="{B243B84D-B3DC-4705-986C-334A0BD4DE9A}"/>
                </a:ext>
              </a:extLst>
            </p:cNvPr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20;p57">
              <a:extLst>
                <a:ext uri="{FF2B5EF4-FFF2-40B4-BE49-F238E27FC236}">
                  <a16:creationId xmlns:a16="http://schemas.microsoft.com/office/drawing/2014/main" id="{5C2390CF-6C4F-4F0E-A59F-DF168CE783D3}"/>
                </a:ext>
              </a:extLst>
            </p:cNvPr>
            <p:cNvSpPr/>
            <p:nvPr/>
          </p:nvSpPr>
          <p:spPr>
            <a:xfrm>
              <a:off x="1895375" y="1994800"/>
              <a:ext cx="3780200" cy="1720575"/>
            </a:xfrm>
            <a:custGeom>
              <a:avLst/>
              <a:gdLst/>
              <a:ahLst/>
              <a:cxnLst/>
              <a:rect l="l" t="t" r="r" b="b"/>
              <a:pathLst>
                <a:path w="151208" h="68823" extrusionOk="0">
                  <a:moveTo>
                    <a:pt x="0" y="1"/>
                  </a:moveTo>
                  <a:lnTo>
                    <a:pt x="0" y="68822"/>
                  </a:lnTo>
                  <a:lnTo>
                    <a:pt x="151208" y="68822"/>
                  </a:lnTo>
                  <a:lnTo>
                    <a:pt x="151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21;p57">
              <a:extLst>
                <a:ext uri="{FF2B5EF4-FFF2-40B4-BE49-F238E27FC236}">
                  <a16:creationId xmlns:a16="http://schemas.microsoft.com/office/drawing/2014/main" id="{01529B57-232D-43AA-BB45-A813ABE908A0}"/>
                </a:ext>
              </a:extLst>
            </p:cNvPr>
            <p:cNvSpPr/>
            <p:nvPr/>
          </p:nvSpPr>
          <p:spPr>
            <a:xfrm>
              <a:off x="2015100" y="3464625"/>
              <a:ext cx="3521450" cy="6450"/>
            </a:xfrm>
            <a:custGeom>
              <a:avLst/>
              <a:gdLst/>
              <a:ahLst/>
              <a:cxnLst/>
              <a:rect l="l" t="t" r="r" b="b"/>
              <a:pathLst>
                <a:path w="140858" h="258" extrusionOk="0">
                  <a:moveTo>
                    <a:pt x="1" y="0"/>
                  </a:moveTo>
                  <a:lnTo>
                    <a:pt x="1" y="257"/>
                  </a:lnTo>
                  <a:lnTo>
                    <a:pt x="140858" y="257"/>
                  </a:lnTo>
                  <a:lnTo>
                    <a:pt x="140858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22;p57">
              <a:extLst>
                <a:ext uri="{FF2B5EF4-FFF2-40B4-BE49-F238E27FC236}">
                  <a16:creationId xmlns:a16="http://schemas.microsoft.com/office/drawing/2014/main" id="{FEA5CEAE-2609-4059-B7AA-546F4C0AB3F5}"/>
                </a:ext>
              </a:extLst>
            </p:cNvPr>
            <p:cNvSpPr/>
            <p:nvPr/>
          </p:nvSpPr>
          <p:spPr>
            <a:xfrm>
              <a:off x="20119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223;p57">
              <a:extLst>
                <a:ext uri="{FF2B5EF4-FFF2-40B4-BE49-F238E27FC236}">
                  <a16:creationId xmlns:a16="http://schemas.microsoft.com/office/drawing/2014/main" id="{32E476D2-3E73-4B34-90AA-B6E3CCB43DD5}"/>
                </a:ext>
              </a:extLst>
            </p:cNvPr>
            <p:cNvSpPr/>
            <p:nvPr/>
          </p:nvSpPr>
          <p:spPr>
            <a:xfrm>
              <a:off x="21967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24;p57">
              <a:extLst>
                <a:ext uri="{FF2B5EF4-FFF2-40B4-BE49-F238E27FC236}">
                  <a16:creationId xmlns:a16="http://schemas.microsoft.com/office/drawing/2014/main" id="{3488C1DE-2959-45B3-BF4E-8140FEA2A6D1}"/>
                </a:ext>
              </a:extLst>
            </p:cNvPr>
            <p:cNvSpPr/>
            <p:nvPr/>
          </p:nvSpPr>
          <p:spPr>
            <a:xfrm>
              <a:off x="2382350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225;p57">
              <a:extLst>
                <a:ext uri="{FF2B5EF4-FFF2-40B4-BE49-F238E27FC236}">
                  <a16:creationId xmlns:a16="http://schemas.microsoft.com/office/drawing/2014/main" id="{A388DA7C-7C0F-46B7-A0A2-E52F4CA9D69C}"/>
                </a:ext>
              </a:extLst>
            </p:cNvPr>
            <p:cNvSpPr/>
            <p:nvPr/>
          </p:nvSpPr>
          <p:spPr>
            <a:xfrm>
              <a:off x="25680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26;p57">
              <a:extLst>
                <a:ext uri="{FF2B5EF4-FFF2-40B4-BE49-F238E27FC236}">
                  <a16:creationId xmlns:a16="http://schemas.microsoft.com/office/drawing/2014/main" id="{054B8444-E5C8-4739-85CB-E677E5EFC7B3}"/>
                </a:ext>
              </a:extLst>
            </p:cNvPr>
            <p:cNvSpPr/>
            <p:nvPr/>
          </p:nvSpPr>
          <p:spPr>
            <a:xfrm>
              <a:off x="27528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27;p57">
              <a:extLst>
                <a:ext uri="{FF2B5EF4-FFF2-40B4-BE49-F238E27FC236}">
                  <a16:creationId xmlns:a16="http://schemas.microsoft.com/office/drawing/2014/main" id="{6ABEC0A1-DFE4-4EAE-9013-44CF1535C190}"/>
                </a:ext>
              </a:extLst>
            </p:cNvPr>
            <p:cNvSpPr/>
            <p:nvPr/>
          </p:nvSpPr>
          <p:spPr>
            <a:xfrm>
              <a:off x="29384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28;p57">
              <a:extLst>
                <a:ext uri="{FF2B5EF4-FFF2-40B4-BE49-F238E27FC236}">
                  <a16:creationId xmlns:a16="http://schemas.microsoft.com/office/drawing/2014/main" id="{0CB494DB-DEBB-490F-8D5C-5BB83752BB96}"/>
                </a:ext>
              </a:extLst>
            </p:cNvPr>
            <p:cNvSpPr/>
            <p:nvPr/>
          </p:nvSpPr>
          <p:spPr>
            <a:xfrm>
              <a:off x="31233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29;p57">
              <a:extLst>
                <a:ext uri="{FF2B5EF4-FFF2-40B4-BE49-F238E27FC236}">
                  <a16:creationId xmlns:a16="http://schemas.microsoft.com/office/drawing/2014/main" id="{40BDA3DB-474B-439D-B650-15C7AA5500AE}"/>
                </a:ext>
              </a:extLst>
            </p:cNvPr>
            <p:cNvSpPr/>
            <p:nvPr/>
          </p:nvSpPr>
          <p:spPr>
            <a:xfrm>
              <a:off x="33089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230;p57">
              <a:extLst>
                <a:ext uri="{FF2B5EF4-FFF2-40B4-BE49-F238E27FC236}">
                  <a16:creationId xmlns:a16="http://schemas.microsoft.com/office/drawing/2014/main" id="{8FE9F786-14FE-4BD2-9058-06488E9D20EE}"/>
                </a:ext>
              </a:extLst>
            </p:cNvPr>
            <p:cNvSpPr/>
            <p:nvPr/>
          </p:nvSpPr>
          <p:spPr>
            <a:xfrm>
              <a:off x="34945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31;p57">
              <a:extLst>
                <a:ext uri="{FF2B5EF4-FFF2-40B4-BE49-F238E27FC236}">
                  <a16:creationId xmlns:a16="http://schemas.microsoft.com/office/drawing/2014/main" id="{C938A719-BF6A-4369-9CF8-8EF76BF5F4BD}"/>
                </a:ext>
              </a:extLst>
            </p:cNvPr>
            <p:cNvSpPr/>
            <p:nvPr/>
          </p:nvSpPr>
          <p:spPr>
            <a:xfrm>
              <a:off x="36794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232;p57">
              <a:extLst>
                <a:ext uri="{FF2B5EF4-FFF2-40B4-BE49-F238E27FC236}">
                  <a16:creationId xmlns:a16="http://schemas.microsoft.com/office/drawing/2014/main" id="{BC51AD2A-2864-4039-8A72-11189C710D70}"/>
                </a:ext>
              </a:extLst>
            </p:cNvPr>
            <p:cNvSpPr/>
            <p:nvPr/>
          </p:nvSpPr>
          <p:spPr>
            <a:xfrm>
              <a:off x="38650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233;p57">
              <a:extLst>
                <a:ext uri="{FF2B5EF4-FFF2-40B4-BE49-F238E27FC236}">
                  <a16:creationId xmlns:a16="http://schemas.microsoft.com/office/drawing/2014/main" id="{B9A64F6A-BAD9-40B5-A7BF-4EF72C44BCC0}"/>
                </a:ext>
              </a:extLst>
            </p:cNvPr>
            <p:cNvSpPr/>
            <p:nvPr/>
          </p:nvSpPr>
          <p:spPr>
            <a:xfrm>
              <a:off x="40498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34;p57">
              <a:extLst>
                <a:ext uri="{FF2B5EF4-FFF2-40B4-BE49-F238E27FC236}">
                  <a16:creationId xmlns:a16="http://schemas.microsoft.com/office/drawing/2014/main" id="{B777A9A8-2632-44AF-AE57-42112874D3EB}"/>
                </a:ext>
              </a:extLst>
            </p:cNvPr>
            <p:cNvSpPr/>
            <p:nvPr/>
          </p:nvSpPr>
          <p:spPr>
            <a:xfrm>
              <a:off x="42355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35;p57">
              <a:extLst>
                <a:ext uri="{FF2B5EF4-FFF2-40B4-BE49-F238E27FC236}">
                  <a16:creationId xmlns:a16="http://schemas.microsoft.com/office/drawing/2014/main" id="{2E78AD80-FC20-4592-AC46-B56B0DC8DD37}"/>
                </a:ext>
              </a:extLst>
            </p:cNvPr>
            <p:cNvSpPr/>
            <p:nvPr/>
          </p:nvSpPr>
          <p:spPr>
            <a:xfrm>
              <a:off x="44211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236;p57">
              <a:extLst>
                <a:ext uri="{FF2B5EF4-FFF2-40B4-BE49-F238E27FC236}">
                  <a16:creationId xmlns:a16="http://schemas.microsoft.com/office/drawing/2014/main" id="{02297281-8414-4DC0-8518-8C46AEA5D069}"/>
                </a:ext>
              </a:extLst>
            </p:cNvPr>
            <p:cNvSpPr/>
            <p:nvPr/>
          </p:nvSpPr>
          <p:spPr>
            <a:xfrm>
              <a:off x="46059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37;p57">
              <a:extLst>
                <a:ext uri="{FF2B5EF4-FFF2-40B4-BE49-F238E27FC236}">
                  <a16:creationId xmlns:a16="http://schemas.microsoft.com/office/drawing/2014/main" id="{5D86988B-7299-4F17-9F92-124C2FE9A38C}"/>
                </a:ext>
              </a:extLst>
            </p:cNvPr>
            <p:cNvSpPr/>
            <p:nvPr/>
          </p:nvSpPr>
          <p:spPr>
            <a:xfrm>
              <a:off x="47915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38;p57">
              <a:extLst>
                <a:ext uri="{FF2B5EF4-FFF2-40B4-BE49-F238E27FC236}">
                  <a16:creationId xmlns:a16="http://schemas.microsoft.com/office/drawing/2014/main" id="{D5D18EFC-D279-4067-B569-AA1E76C07FCC}"/>
                </a:ext>
              </a:extLst>
            </p:cNvPr>
            <p:cNvSpPr/>
            <p:nvPr/>
          </p:nvSpPr>
          <p:spPr>
            <a:xfrm>
              <a:off x="49772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39;p57">
              <a:extLst>
                <a:ext uri="{FF2B5EF4-FFF2-40B4-BE49-F238E27FC236}">
                  <a16:creationId xmlns:a16="http://schemas.microsoft.com/office/drawing/2014/main" id="{B577B9AD-7174-40C2-9AFE-9CA40EC11E9F}"/>
                </a:ext>
              </a:extLst>
            </p:cNvPr>
            <p:cNvSpPr/>
            <p:nvPr/>
          </p:nvSpPr>
          <p:spPr>
            <a:xfrm>
              <a:off x="51620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240;p57">
              <a:extLst>
                <a:ext uri="{FF2B5EF4-FFF2-40B4-BE49-F238E27FC236}">
                  <a16:creationId xmlns:a16="http://schemas.microsoft.com/office/drawing/2014/main" id="{CD21E391-B723-444E-BDEE-ECDB4265B69B}"/>
                </a:ext>
              </a:extLst>
            </p:cNvPr>
            <p:cNvSpPr/>
            <p:nvPr/>
          </p:nvSpPr>
          <p:spPr>
            <a:xfrm>
              <a:off x="53476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241;p57">
              <a:extLst>
                <a:ext uri="{FF2B5EF4-FFF2-40B4-BE49-F238E27FC236}">
                  <a16:creationId xmlns:a16="http://schemas.microsoft.com/office/drawing/2014/main" id="{F8206AC7-C6CB-4793-A4D5-FF84E124A79D}"/>
                </a:ext>
              </a:extLst>
            </p:cNvPr>
            <p:cNvSpPr/>
            <p:nvPr/>
          </p:nvSpPr>
          <p:spPr>
            <a:xfrm>
              <a:off x="55325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42;p57">
              <a:extLst>
                <a:ext uri="{FF2B5EF4-FFF2-40B4-BE49-F238E27FC236}">
                  <a16:creationId xmlns:a16="http://schemas.microsoft.com/office/drawing/2014/main" id="{32758C26-F458-4945-8CA0-EDB8D0F74EFD}"/>
                </a:ext>
              </a:extLst>
            </p:cNvPr>
            <p:cNvSpPr/>
            <p:nvPr/>
          </p:nvSpPr>
          <p:spPr>
            <a:xfrm>
              <a:off x="2011900" y="2086425"/>
              <a:ext cx="6450" cy="1381425"/>
            </a:xfrm>
            <a:custGeom>
              <a:avLst/>
              <a:gdLst/>
              <a:ahLst/>
              <a:cxnLst/>
              <a:rect l="l" t="t" r="r" b="b"/>
              <a:pathLst>
                <a:path w="258" h="55257" extrusionOk="0">
                  <a:moveTo>
                    <a:pt x="0" y="0"/>
                  </a:moveTo>
                  <a:lnTo>
                    <a:pt x="0" y="55257"/>
                  </a:lnTo>
                  <a:lnTo>
                    <a:pt x="257" y="5525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243;p57">
              <a:extLst>
                <a:ext uri="{FF2B5EF4-FFF2-40B4-BE49-F238E27FC236}">
                  <a16:creationId xmlns:a16="http://schemas.microsoft.com/office/drawing/2014/main" id="{1A8C4FB6-2217-40A6-8CEF-522CB7FE7018}"/>
                </a:ext>
              </a:extLst>
            </p:cNvPr>
            <p:cNvSpPr/>
            <p:nvPr/>
          </p:nvSpPr>
          <p:spPr>
            <a:xfrm>
              <a:off x="2015100" y="3464625"/>
              <a:ext cx="87625" cy="6450"/>
            </a:xfrm>
            <a:custGeom>
              <a:avLst/>
              <a:gdLst/>
              <a:ahLst/>
              <a:cxnLst/>
              <a:rect l="l" t="t" r="r" b="b"/>
              <a:pathLst>
                <a:path w="3505" h="258" extrusionOk="0">
                  <a:moveTo>
                    <a:pt x="1" y="0"/>
                  </a:moveTo>
                  <a:lnTo>
                    <a:pt x="1" y="257"/>
                  </a:lnTo>
                  <a:lnTo>
                    <a:pt x="3505" y="2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244;p57">
              <a:extLst>
                <a:ext uri="{FF2B5EF4-FFF2-40B4-BE49-F238E27FC236}">
                  <a16:creationId xmlns:a16="http://schemas.microsoft.com/office/drawing/2014/main" id="{6F74466B-1F65-46FB-AE9C-F0F77D5260C7}"/>
                </a:ext>
              </a:extLst>
            </p:cNvPr>
            <p:cNvSpPr/>
            <p:nvPr/>
          </p:nvSpPr>
          <p:spPr>
            <a:xfrm>
              <a:off x="1917875" y="3188175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245;p57">
              <a:extLst>
                <a:ext uri="{FF2B5EF4-FFF2-40B4-BE49-F238E27FC236}">
                  <a16:creationId xmlns:a16="http://schemas.microsoft.com/office/drawing/2014/main" id="{7AD62619-D0D4-4B26-B704-D581449226F6}"/>
                </a:ext>
              </a:extLst>
            </p:cNvPr>
            <p:cNvSpPr/>
            <p:nvPr/>
          </p:nvSpPr>
          <p:spPr>
            <a:xfrm>
              <a:off x="1917875" y="2911725"/>
              <a:ext cx="97250" cy="7275"/>
            </a:xfrm>
            <a:custGeom>
              <a:avLst/>
              <a:gdLst/>
              <a:ahLst/>
              <a:cxnLst/>
              <a:rect l="l" t="t" r="r" b="b"/>
              <a:pathLst>
                <a:path w="3890" h="291" extrusionOk="0">
                  <a:moveTo>
                    <a:pt x="0" y="1"/>
                  </a:moveTo>
                  <a:lnTo>
                    <a:pt x="0" y="290"/>
                  </a:lnTo>
                  <a:lnTo>
                    <a:pt x="3890" y="29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246;p57">
              <a:extLst>
                <a:ext uri="{FF2B5EF4-FFF2-40B4-BE49-F238E27FC236}">
                  <a16:creationId xmlns:a16="http://schemas.microsoft.com/office/drawing/2014/main" id="{9C57A395-CC72-48A0-9EF1-38F402344D8A}"/>
                </a:ext>
              </a:extLst>
            </p:cNvPr>
            <p:cNvSpPr/>
            <p:nvPr/>
          </p:nvSpPr>
          <p:spPr>
            <a:xfrm>
              <a:off x="1917875" y="26361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7"/>
                  </a:lnTo>
                  <a:lnTo>
                    <a:pt x="3890" y="257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247;p57">
              <a:extLst>
                <a:ext uri="{FF2B5EF4-FFF2-40B4-BE49-F238E27FC236}">
                  <a16:creationId xmlns:a16="http://schemas.microsoft.com/office/drawing/2014/main" id="{EC560AC5-6B53-435B-84FA-B211907EB74F}"/>
                </a:ext>
              </a:extLst>
            </p:cNvPr>
            <p:cNvSpPr/>
            <p:nvPr/>
          </p:nvSpPr>
          <p:spPr>
            <a:xfrm>
              <a:off x="1917875" y="235965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248;p57">
              <a:extLst>
                <a:ext uri="{FF2B5EF4-FFF2-40B4-BE49-F238E27FC236}">
                  <a16:creationId xmlns:a16="http://schemas.microsoft.com/office/drawing/2014/main" id="{18780E8A-5B4C-40D3-A1FC-AB37ABE9FC56}"/>
                </a:ext>
              </a:extLst>
            </p:cNvPr>
            <p:cNvSpPr/>
            <p:nvPr/>
          </p:nvSpPr>
          <p:spPr>
            <a:xfrm>
              <a:off x="1917875" y="20832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1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249;p57">
              <a:extLst>
                <a:ext uri="{FF2B5EF4-FFF2-40B4-BE49-F238E27FC236}">
                  <a16:creationId xmlns:a16="http://schemas.microsoft.com/office/drawing/2014/main" id="{0618B3BF-8EA2-4A93-A882-B225A81BFF73}"/>
                </a:ext>
              </a:extLst>
            </p:cNvPr>
            <p:cNvSpPr/>
            <p:nvPr/>
          </p:nvSpPr>
          <p:spPr>
            <a:xfrm>
              <a:off x="2093050" y="2349650"/>
              <a:ext cx="214600" cy="855725"/>
            </a:xfrm>
            <a:custGeom>
              <a:avLst/>
              <a:gdLst/>
              <a:ahLst/>
              <a:cxnLst/>
              <a:rect l="l" t="t" r="r" b="b"/>
              <a:pathLst>
                <a:path w="8584" h="34229" extrusionOk="0">
                  <a:moveTo>
                    <a:pt x="7976" y="1"/>
                  </a:moveTo>
                  <a:cubicBezTo>
                    <a:pt x="7740" y="1"/>
                    <a:pt x="7541" y="154"/>
                    <a:pt x="7458" y="400"/>
                  </a:cubicBezTo>
                  <a:lnTo>
                    <a:pt x="65" y="33574"/>
                  </a:lnTo>
                  <a:cubicBezTo>
                    <a:pt x="1" y="33863"/>
                    <a:pt x="194" y="34152"/>
                    <a:pt x="483" y="34217"/>
                  </a:cubicBezTo>
                  <a:cubicBezTo>
                    <a:pt x="517" y="34225"/>
                    <a:pt x="551" y="34229"/>
                    <a:pt x="585" y="34229"/>
                  </a:cubicBezTo>
                  <a:cubicBezTo>
                    <a:pt x="812" y="34229"/>
                    <a:pt x="1038" y="34050"/>
                    <a:pt x="1094" y="33799"/>
                  </a:cubicBezTo>
                  <a:lnTo>
                    <a:pt x="8519" y="658"/>
                  </a:lnTo>
                  <a:cubicBezTo>
                    <a:pt x="8583" y="368"/>
                    <a:pt x="8391" y="79"/>
                    <a:pt x="8101" y="15"/>
                  </a:cubicBezTo>
                  <a:cubicBezTo>
                    <a:pt x="8059" y="5"/>
                    <a:pt x="8017" y="1"/>
                    <a:pt x="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250;p57">
              <a:extLst>
                <a:ext uri="{FF2B5EF4-FFF2-40B4-BE49-F238E27FC236}">
                  <a16:creationId xmlns:a16="http://schemas.microsoft.com/office/drawing/2014/main" id="{FC78F22A-42DF-40BA-8963-DAE9F9D2ACEF}"/>
                </a:ext>
              </a:extLst>
            </p:cNvPr>
            <p:cNvSpPr/>
            <p:nvPr/>
          </p:nvSpPr>
          <p:spPr>
            <a:xfrm>
              <a:off x="2277900" y="2349575"/>
              <a:ext cx="215375" cy="496275"/>
            </a:xfrm>
            <a:custGeom>
              <a:avLst/>
              <a:gdLst/>
              <a:ahLst/>
              <a:cxnLst/>
              <a:rect l="l" t="t" r="r" b="b"/>
              <a:pathLst>
                <a:path w="8615" h="19851" extrusionOk="0">
                  <a:moveTo>
                    <a:pt x="629" y="0"/>
                  </a:moveTo>
                  <a:cubicBezTo>
                    <a:pt x="558" y="0"/>
                    <a:pt x="486" y="16"/>
                    <a:pt x="418" y="50"/>
                  </a:cubicBezTo>
                  <a:cubicBezTo>
                    <a:pt x="129" y="146"/>
                    <a:pt x="0" y="468"/>
                    <a:pt x="97" y="725"/>
                  </a:cubicBezTo>
                  <a:lnTo>
                    <a:pt x="7522" y="19529"/>
                  </a:lnTo>
                  <a:cubicBezTo>
                    <a:pt x="7597" y="19729"/>
                    <a:pt x="7806" y="19851"/>
                    <a:pt x="8017" y="19851"/>
                  </a:cubicBezTo>
                  <a:cubicBezTo>
                    <a:pt x="8078" y="19851"/>
                    <a:pt x="8139" y="19840"/>
                    <a:pt x="8197" y="19819"/>
                  </a:cubicBezTo>
                  <a:cubicBezTo>
                    <a:pt x="8486" y="19722"/>
                    <a:pt x="8615" y="19401"/>
                    <a:pt x="8518" y="19112"/>
                  </a:cubicBezTo>
                  <a:lnTo>
                    <a:pt x="1093" y="339"/>
                  </a:lnTo>
                  <a:cubicBezTo>
                    <a:pt x="1022" y="126"/>
                    <a:pt x="829" y="0"/>
                    <a:pt x="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251;p57">
              <a:extLst>
                <a:ext uri="{FF2B5EF4-FFF2-40B4-BE49-F238E27FC236}">
                  <a16:creationId xmlns:a16="http://schemas.microsoft.com/office/drawing/2014/main" id="{9DC9B92E-9335-4BFD-8F8F-FCD6AE95C2D9}"/>
                </a:ext>
              </a:extLst>
            </p:cNvPr>
            <p:cNvSpPr/>
            <p:nvPr/>
          </p:nvSpPr>
          <p:spPr>
            <a:xfrm>
              <a:off x="2463525" y="2625750"/>
              <a:ext cx="214600" cy="220300"/>
            </a:xfrm>
            <a:custGeom>
              <a:avLst/>
              <a:gdLst/>
              <a:ahLst/>
              <a:cxnLst/>
              <a:rect l="l" t="t" r="r" b="b"/>
              <a:pathLst>
                <a:path w="8584" h="8812" extrusionOk="0">
                  <a:moveTo>
                    <a:pt x="8009" y="0"/>
                  </a:moveTo>
                  <a:cubicBezTo>
                    <a:pt x="7862" y="0"/>
                    <a:pt x="7719" y="57"/>
                    <a:pt x="7619" y="157"/>
                  </a:cubicBezTo>
                  <a:lnTo>
                    <a:pt x="193" y="7904"/>
                  </a:lnTo>
                  <a:cubicBezTo>
                    <a:pt x="0" y="8129"/>
                    <a:pt x="0" y="8450"/>
                    <a:pt x="225" y="8643"/>
                  </a:cubicBezTo>
                  <a:cubicBezTo>
                    <a:pt x="322" y="8756"/>
                    <a:pt x="459" y="8812"/>
                    <a:pt x="595" y="8812"/>
                  </a:cubicBezTo>
                  <a:cubicBezTo>
                    <a:pt x="732" y="8812"/>
                    <a:pt x="868" y="8756"/>
                    <a:pt x="965" y="8643"/>
                  </a:cubicBezTo>
                  <a:lnTo>
                    <a:pt x="8390" y="896"/>
                  </a:lnTo>
                  <a:cubicBezTo>
                    <a:pt x="8583" y="703"/>
                    <a:pt x="8583" y="350"/>
                    <a:pt x="8390" y="157"/>
                  </a:cubicBezTo>
                  <a:cubicBezTo>
                    <a:pt x="8282" y="49"/>
                    <a:pt x="8144" y="0"/>
                    <a:pt x="8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252;p57">
              <a:extLst>
                <a:ext uri="{FF2B5EF4-FFF2-40B4-BE49-F238E27FC236}">
                  <a16:creationId xmlns:a16="http://schemas.microsoft.com/office/drawing/2014/main" id="{C7F9343A-1628-43C9-940D-E732AE6B3DD0}"/>
                </a:ext>
              </a:extLst>
            </p:cNvPr>
            <p:cNvSpPr/>
            <p:nvPr/>
          </p:nvSpPr>
          <p:spPr>
            <a:xfrm>
              <a:off x="2648350" y="2625650"/>
              <a:ext cx="215400" cy="523975"/>
            </a:xfrm>
            <a:custGeom>
              <a:avLst/>
              <a:gdLst/>
              <a:ahLst/>
              <a:cxnLst/>
              <a:rect l="l" t="t" r="r" b="b"/>
              <a:pathLst>
                <a:path w="8616" h="20959" extrusionOk="0">
                  <a:moveTo>
                    <a:pt x="609" y="1"/>
                  </a:moveTo>
                  <a:cubicBezTo>
                    <a:pt x="547" y="1"/>
                    <a:pt x="483" y="11"/>
                    <a:pt x="419" y="32"/>
                  </a:cubicBezTo>
                  <a:cubicBezTo>
                    <a:pt x="161" y="129"/>
                    <a:pt x="1" y="450"/>
                    <a:pt x="97" y="740"/>
                  </a:cubicBezTo>
                  <a:lnTo>
                    <a:pt x="7522" y="20605"/>
                  </a:lnTo>
                  <a:cubicBezTo>
                    <a:pt x="7598" y="20830"/>
                    <a:pt x="7809" y="20958"/>
                    <a:pt x="8020" y="20958"/>
                  </a:cubicBezTo>
                  <a:cubicBezTo>
                    <a:pt x="8081" y="20958"/>
                    <a:pt x="8141" y="20948"/>
                    <a:pt x="8198" y="20926"/>
                  </a:cubicBezTo>
                  <a:cubicBezTo>
                    <a:pt x="8487" y="20830"/>
                    <a:pt x="8615" y="20509"/>
                    <a:pt x="8519" y="20251"/>
                  </a:cubicBezTo>
                  <a:lnTo>
                    <a:pt x="1126" y="354"/>
                  </a:lnTo>
                  <a:cubicBezTo>
                    <a:pt x="1026" y="129"/>
                    <a:pt x="828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253;p57">
              <a:extLst>
                <a:ext uri="{FF2B5EF4-FFF2-40B4-BE49-F238E27FC236}">
                  <a16:creationId xmlns:a16="http://schemas.microsoft.com/office/drawing/2014/main" id="{5DC8206C-63A0-4520-8541-1CAEFCF8C239}"/>
                </a:ext>
              </a:extLst>
            </p:cNvPr>
            <p:cNvSpPr/>
            <p:nvPr/>
          </p:nvSpPr>
          <p:spPr>
            <a:xfrm>
              <a:off x="2834000" y="2349650"/>
              <a:ext cx="215375" cy="800275"/>
            </a:xfrm>
            <a:custGeom>
              <a:avLst/>
              <a:gdLst/>
              <a:ahLst/>
              <a:cxnLst/>
              <a:rect l="l" t="t" r="r" b="b"/>
              <a:pathLst>
                <a:path w="8615" h="32011" extrusionOk="0">
                  <a:moveTo>
                    <a:pt x="8005" y="1"/>
                  </a:moveTo>
                  <a:cubicBezTo>
                    <a:pt x="7763" y="1"/>
                    <a:pt x="7545" y="154"/>
                    <a:pt x="7490" y="400"/>
                  </a:cubicBezTo>
                  <a:lnTo>
                    <a:pt x="64" y="31356"/>
                  </a:lnTo>
                  <a:cubicBezTo>
                    <a:pt x="0" y="31645"/>
                    <a:pt x="193" y="31934"/>
                    <a:pt x="482" y="31999"/>
                  </a:cubicBezTo>
                  <a:cubicBezTo>
                    <a:pt x="520" y="32007"/>
                    <a:pt x="558" y="32011"/>
                    <a:pt x="595" y="32011"/>
                  </a:cubicBezTo>
                  <a:cubicBezTo>
                    <a:pt x="843" y="32011"/>
                    <a:pt x="1069" y="31832"/>
                    <a:pt x="1125" y="31581"/>
                  </a:cubicBezTo>
                  <a:lnTo>
                    <a:pt x="8518" y="658"/>
                  </a:lnTo>
                  <a:cubicBezTo>
                    <a:pt x="8615" y="368"/>
                    <a:pt x="8422" y="79"/>
                    <a:pt x="8133" y="15"/>
                  </a:cubicBezTo>
                  <a:cubicBezTo>
                    <a:pt x="8090" y="5"/>
                    <a:pt x="8047" y="1"/>
                    <a:pt x="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254;p57">
              <a:extLst>
                <a:ext uri="{FF2B5EF4-FFF2-40B4-BE49-F238E27FC236}">
                  <a16:creationId xmlns:a16="http://schemas.microsoft.com/office/drawing/2014/main" id="{3DF155D7-89B1-47ED-947A-998183A6420A}"/>
                </a:ext>
              </a:extLst>
            </p:cNvPr>
            <p:cNvSpPr/>
            <p:nvPr/>
          </p:nvSpPr>
          <p:spPr>
            <a:xfrm>
              <a:off x="3018825" y="2072975"/>
              <a:ext cx="216200" cy="303350"/>
            </a:xfrm>
            <a:custGeom>
              <a:avLst/>
              <a:gdLst/>
              <a:ahLst/>
              <a:cxnLst/>
              <a:rect l="l" t="t" r="r" b="b"/>
              <a:pathLst>
                <a:path w="8648" h="12134" extrusionOk="0">
                  <a:moveTo>
                    <a:pt x="8042" y="1"/>
                  </a:moveTo>
                  <a:cubicBezTo>
                    <a:pt x="7867" y="1"/>
                    <a:pt x="7688" y="86"/>
                    <a:pt x="7586" y="249"/>
                  </a:cubicBezTo>
                  <a:lnTo>
                    <a:pt x="161" y="11307"/>
                  </a:lnTo>
                  <a:cubicBezTo>
                    <a:pt x="0" y="11532"/>
                    <a:pt x="65" y="11885"/>
                    <a:pt x="322" y="12046"/>
                  </a:cubicBezTo>
                  <a:cubicBezTo>
                    <a:pt x="416" y="12105"/>
                    <a:pt x="519" y="12134"/>
                    <a:pt x="619" y="12134"/>
                  </a:cubicBezTo>
                  <a:cubicBezTo>
                    <a:pt x="793" y="12134"/>
                    <a:pt x="959" y="12048"/>
                    <a:pt x="1061" y="11885"/>
                  </a:cubicBezTo>
                  <a:lnTo>
                    <a:pt x="8486" y="860"/>
                  </a:lnTo>
                  <a:cubicBezTo>
                    <a:pt x="8647" y="603"/>
                    <a:pt x="8583" y="281"/>
                    <a:pt x="8326" y="88"/>
                  </a:cubicBezTo>
                  <a:cubicBezTo>
                    <a:pt x="8243" y="29"/>
                    <a:pt x="8143" y="1"/>
                    <a:pt x="8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255;p57">
              <a:extLst>
                <a:ext uri="{FF2B5EF4-FFF2-40B4-BE49-F238E27FC236}">
                  <a16:creationId xmlns:a16="http://schemas.microsoft.com/office/drawing/2014/main" id="{AFBE4551-8570-4977-A12C-07472039AE70}"/>
                </a:ext>
              </a:extLst>
            </p:cNvPr>
            <p:cNvSpPr/>
            <p:nvPr/>
          </p:nvSpPr>
          <p:spPr>
            <a:xfrm>
              <a:off x="3205250" y="2073275"/>
              <a:ext cx="213800" cy="1270100"/>
            </a:xfrm>
            <a:custGeom>
              <a:avLst/>
              <a:gdLst/>
              <a:ahLst/>
              <a:cxnLst/>
              <a:rect l="l" t="t" r="r" b="b"/>
              <a:pathLst>
                <a:path w="8552" h="50804" extrusionOk="0">
                  <a:moveTo>
                    <a:pt x="592" y="1"/>
                  </a:moveTo>
                  <a:cubicBezTo>
                    <a:pt x="557" y="1"/>
                    <a:pt x="520" y="5"/>
                    <a:pt x="483" y="12"/>
                  </a:cubicBezTo>
                  <a:cubicBezTo>
                    <a:pt x="194" y="44"/>
                    <a:pt x="1" y="333"/>
                    <a:pt x="33" y="623"/>
                  </a:cubicBezTo>
                  <a:lnTo>
                    <a:pt x="7458" y="50350"/>
                  </a:lnTo>
                  <a:cubicBezTo>
                    <a:pt x="7488" y="50619"/>
                    <a:pt x="7739" y="50804"/>
                    <a:pt x="8006" y="50804"/>
                  </a:cubicBezTo>
                  <a:cubicBezTo>
                    <a:pt x="8027" y="50804"/>
                    <a:pt x="8048" y="50803"/>
                    <a:pt x="8069" y="50800"/>
                  </a:cubicBezTo>
                  <a:cubicBezTo>
                    <a:pt x="8358" y="50736"/>
                    <a:pt x="8551" y="50479"/>
                    <a:pt x="8519" y="50190"/>
                  </a:cubicBezTo>
                  <a:lnTo>
                    <a:pt x="1094" y="462"/>
                  </a:lnTo>
                  <a:cubicBezTo>
                    <a:pt x="1065" y="206"/>
                    <a:pt x="861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256;p57">
              <a:extLst>
                <a:ext uri="{FF2B5EF4-FFF2-40B4-BE49-F238E27FC236}">
                  <a16:creationId xmlns:a16="http://schemas.microsoft.com/office/drawing/2014/main" id="{366E3E5E-3EC4-4AFD-8121-008A739CD972}"/>
                </a:ext>
              </a:extLst>
            </p:cNvPr>
            <p:cNvSpPr/>
            <p:nvPr/>
          </p:nvSpPr>
          <p:spPr>
            <a:xfrm>
              <a:off x="3390100" y="3233525"/>
              <a:ext cx="215375" cy="109425"/>
            </a:xfrm>
            <a:custGeom>
              <a:avLst/>
              <a:gdLst/>
              <a:ahLst/>
              <a:cxnLst/>
              <a:rect l="l" t="t" r="r" b="b"/>
              <a:pathLst>
                <a:path w="8615" h="4377" extrusionOk="0">
                  <a:moveTo>
                    <a:pt x="8014" y="0"/>
                  </a:moveTo>
                  <a:cubicBezTo>
                    <a:pt x="7936" y="0"/>
                    <a:pt x="7857" y="16"/>
                    <a:pt x="7779" y="51"/>
                  </a:cubicBezTo>
                  <a:lnTo>
                    <a:pt x="386" y="3362"/>
                  </a:lnTo>
                  <a:cubicBezTo>
                    <a:pt x="96" y="3490"/>
                    <a:pt x="0" y="3812"/>
                    <a:pt x="96" y="4069"/>
                  </a:cubicBezTo>
                  <a:cubicBezTo>
                    <a:pt x="191" y="4257"/>
                    <a:pt x="388" y="4377"/>
                    <a:pt x="588" y="4377"/>
                  </a:cubicBezTo>
                  <a:cubicBezTo>
                    <a:pt x="661" y="4377"/>
                    <a:pt x="735" y="4361"/>
                    <a:pt x="804" y="4326"/>
                  </a:cubicBezTo>
                  <a:lnTo>
                    <a:pt x="8229" y="1015"/>
                  </a:lnTo>
                  <a:cubicBezTo>
                    <a:pt x="8486" y="887"/>
                    <a:pt x="8615" y="597"/>
                    <a:pt x="8486" y="308"/>
                  </a:cubicBezTo>
                  <a:cubicBezTo>
                    <a:pt x="8416" y="120"/>
                    <a:pt x="8224" y="0"/>
                    <a:pt x="8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257;p57">
              <a:extLst>
                <a:ext uri="{FF2B5EF4-FFF2-40B4-BE49-F238E27FC236}">
                  <a16:creationId xmlns:a16="http://schemas.microsoft.com/office/drawing/2014/main" id="{0D4EFE98-1611-4845-A112-5CC4CD3B71ED}"/>
                </a:ext>
              </a:extLst>
            </p:cNvPr>
            <p:cNvSpPr/>
            <p:nvPr/>
          </p:nvSpPr>
          <p:spPr>
            <a:xfrm>
              <a:off x="3575725" y="3205775"/>
              <a:ext cx="214575" cy="54250"/>
            </a:xfrm>
            <a:custGeom>
              <a:avLst/>
              <a:gdLst/>
              <a:ahLst/>
              <a:cxnLst/>
              <a:rect l="l" t="t" r="r" b="b"/>
              <a:pathLst>
                <a:path w="8583" h="2170" extrusionOk="0">
                  <a:moveTo>
                    <a:pt x="7971" y="0"/>
                  </a:moveTo>
                  <a:cubicBezTo>
                    <a:pt x="7950" y="0"/>
                    <a:pt x="7929" y="1"/>
                    <a:pt x="7908" y="4"/>
                  </a:cubicBezTo>
                  <a:lnTo>
                    <a:pt x="515" y="1129"/>
                  </a:lnTo>
                  <a:cubicBezTo>
                    <a:pt x="225" y="1161"/>
                    <a:pt x="0" y="1418"/>
                    <a:pt x="65" y="1707"/>
                  </a:cubicBezTo>
                  <a:cubicBezTo>
                    <a:pt x="93" y="1987"/>
                    <a:pt x="291" y="2170"/>
                    <a:pt x="554" y="2170"/>
                  </a:cubicBezTo>
                  <a:cubicBezTo>
                    <a:pt x="593" y="2170"/>
                    <a:pt x="634" y="2166"/>
                    <a:pt x="675" y="2157"/>
                  </a:cubicBezTo>
                  <a:lnTo>
                    <a:pt x="8069" y="1064"/>
                  </a:lnTo>
                  <a:cubicBezTo>
                    <a:pt x="8358" y="1032"/>
                    <a:pt x="8583" y="743"/>
                    <a:pt x="8519" y="454"/>
                  </a:cubicBezTo>
                  <a:cubicBezTo>
                    <a:pt x="8489" y="185"/>
                    <a:pt x="8238" y="0"/>
                    <a:pt x="7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258;p57">
              <a:extLst>
                <a:ext uri="{FF2B5EF4-FFF2-40B4-BE49-F238E27FC236}">
                  <a16:creationId xmlns:a16="http://schemas.microsoft.com/office/drawing/2014/main" id="{C673D551-C910-4CEC-A87E-C87FC482ABFD}"/>
                </a:ext>
              </a:extLst>
            </p:cNvPr>
            <p:cNvSpPr/>
            <p:nvPr/>
          </p:nvSpPr>
          <p:spPr>
            <a:xfrm>
              <a:off x="3760550" y="3122975"/>
              <a:ext cx="215400" cy="109875"/>
            </a:xfrm>
            <a:custGeom>
              <a:avLst/>
              <a:gdLst/>
              <a:ahLst/>
              <a:cxnLst/>
              <a:rect l="l" t="t" r="r" b="b"/>
              <a:pathLst>
                <a:path w="8616" h="4395" extrusionOk="0">
                  <a:moveTo>
                    <a:pt x="8013" y="1"/>
                  </a:moveTo>
                  <a:cubicBezTo>
                    <a:pt x="7944" y="1"/>
                    <a:pt x="7876" y="13"/>
                    <a:pt x="7812" y="37"/>
                  </a:cubicBezTo>
                  <a:lnTo>
                    <a:pt x="386" y="3348"/>
                  </a:lnTo>
                  <a:cubicBezTo>
                    <a:pt x="129" y="3476"/>
                    <a:pt x="1" y="3798"/>
                    <a:pt x="129" y="4055"/>
                  </a:cubicBezTo>
                  <a:cubicBezTo>
                    <a:pt x="200" y="4268"/>
                    <a:pt x="394" y="4394"/>
                    <a:pt x="606" y="4394"/>
                  </a:cubicBezTo>
                  <a:cubicBezTo>
                    <a:pt x="682" y="4394"/>
                    <a:pt x="760" y="4378"/>
                    <a:pt x="836" y="4344"/>
                  </a:cubicBezTo>
                  <a:lnTo>
                    <a:pt x="8230" y="1033"/>
                  </a:lnTo>
                  <a:cubicBezTo>
                    <a:pt x="8519" y="905"/>
                    <a:pt x="8615" y="583"/>
                    <a:pt x="8519" y="326"/>
                  </a:cubicBezTo>
                  <a:cubicBezTo>
                    <a:pt x="8422" y="109"/>
                    <a:pt x="8218" y="1"/>
                    <a:pt x="8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259;p57">
              <a:extLst>
                <a:ext uri="{FF2B5EF4-FFF2-40B4-BE49-F238E27FC236}">
                  <a16:creationId xmlns:a16="http://schemas.microsoft.com/office/drawing/2014/main" id="{2C8479B0-5292-4705-BB6C-BC456D721589}"/>
                </a:ext>
              </a:extLst>
            </p:cNvPr>
            <p:cNvSpPr/>
            <p:nvPr/>
          </p:nvSpPr>
          <p:spPr>
            <a:xfrm>
              <a:off x="3945375" y="3012600"/>
              <a:ext cx="216200" cy="137375"/>
            </a:xfrm>
            <a:custGeom>
              <a:avLst/>
              <a:gdLst/>
              <a:ahLst/>
              <a:cxnLst/>
              <a:rect l="l" t="t" r="r" b="b"/>
              <a:pathLst>
                <a:path w="8648" h="5495" extrusionOk="0">
                  <a:moveTo>
                    <a:pt x="8032" y="0"/>
                  </a:moveTo>
                  <a:cubicBezTo>
                    <a:pt x="7935" y="0"/>
                    <a:pt x="7836" y="25"/>
                    <a:pt x="7748" y="80"/>
                  </a:cubicBezTo>
                  <a:lnTo>
                    <a:pt x="354" y="4484"/>
                  </a:lnTo>
                  <a:cubicBezTo>
                    <a:pt x="97" y="4645"/>
                    <a:pt x="1" y="4966"/>
                    <a:pt x="162" y="5223"/>
                  </a:cubicBezTo>
                  <a:cubicBezTo>
                    <a:pt x="269" y="5395"/>
                    <a:pt x="447" y="5495"/>
                    <a:pt x="631" y="5495"/>
                  </a:cubicBezTo>
                  <a:cubicBezTo>
                    <a:pt x="722" y="5495"/>
                    <a:pt x="815" y="5470"/>
                    <a:pt x="901" y="5416"/>
                  </a:cubicBezTo>
                  <a:lnTo>
                    <a:pt x="8326" y="980"/>
                  </a:lnTo>
                  <a:cubicBezTo>
                    <a:pt x="8551" y="852"/>
                    <a:pt x="8648" y="498"/>
                    <a:pt x="8487" y="241"/>
                  </a:cubicBezTo>
                  <a:cubicBezTo>
                    <a:pt x="8402" y="93"/>
                    <a:pt x="8220" y="0"/>
                    <a:pt x="8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260;p57">
              <a:extLst>
                <a:ext uri="{FF2B5EF4-FFF2-40B4-BE49-F238E27FC236}">
                  <a16:creationId xmlns:a16="http://schemas.microsoft.com/office/drawing/2014/main" id="{D0CDB634-17F8-4B90-A38E-71D67F31E9C1}"/>
                </a:ext>
              </a:extLst>
            </p:cNvPr>
            <p:cNvSpPr/>
            <p:nvPr/>
          </p:nvSpPr>
          <p:spPr>
            <a:xfrm>
              <a:off x="4131025" y="3012275"/>
              <a:ext cx="215375" cy="82250"/>
            </a:xfrm>
            <a:custGeom>
              <a:avLst/>
              <a:gdLst/>
              <a:ahLst/>
              <a:cxnLst/>
              <a:rect l="l" t="t" r="r" b="b"/>
              <a:pathLst>
                <a:path w="8615" h="3290" extrusionOk="0">
                  <a:moveTo>
                    <a:pt x="602" y="1"/>
                  </a:moveTo>
                  <a:cubicBezTo>
                    <a:pt x="376" y="1"/>
                    <a:pt x="174" y="150"/>
                    <a:pt x="97" y="383"/>
                  </a:cubicBezTo>
                  <a:cubicBezTo>
                    <a:pt x="0" y="672"/>
                    <a:pt x="161" y="961"/>
                    <a:pt x="450" y="1058"/>
                  </a:cubicBezTo>
                  <a:lnTo>
                    <a:pt x="7876" y="3276"/>
                  </a:lnTo>
                  <a:cubicBezTo>
                    <a:pt x="7919" y="3285"/>
                    <a:pt x="7962" y="3290"/>
                    <a:pt x="8004" y="3290"/>
                  </a:cubicBezTo>
                  <a:cubicBezTo>
                    <a:pt x="8247" y="3290"/>
                    <a:pt x="8469" y="3141"/>
                    <a:pt x="8551" y="2922"/>
                  </a:cubicBezTo>
                  <a:cubicBezTo>
                    <a:pt x="8615" y="2633"/>
                    <a:pt x="8454" y="2311"/>
                    <a:pt x="8165" y="2247"/>
                  </a:cubicBezTo>
                  <a:lnTo>
                    <a:pt x="772" y="29"/>
                  </a:lnTo>
                  <a:cubicBezTo>
                    <a:pt x="715" y="10"/>
                    <a:pt x="658" y="1"/>
                    <a:pt x="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261;p57">
              <a:extLst>
                <a:ext uri="{FF2B5EF4-FFF2-40B4-BE49-F238E27FC236}">
                  <a16:creationId xmlns:a16="http://schemas.microsoft.com/office/drawing/2014/main" id="{78DFC2BD-FEEE-4D33-B8D6-C9978A2B1651}"/>
                </a:ext>
              </a:extLst>
            </p:cNvPr>
            <p:cNvSpPr/>
            <p:nvPr/>
          </p:nvSpPr>
          <p:spPr>
            <a:xfrm>
              <a:off x="4316650" y="3067625"/>
              <a:ext cx="215400" cy="137450"/>
            </a:xfrm>
            <a:custGeom>
              <a:avLst/>
              <a:gdLst/>
              <a:ahLst/>
              <a:cxnLst/>
              <a:rect l="l" t="t" r="r" b="b"/>
              <a:pathLst>
                <a:path w="8616" h="5498" extrusionOk="0">
                  <a:moveTo>
                    <a:pt x="598" y="1"/>
                  </a:moveTo>
                  <a:cubicBezTo>
                    <a:pt x="415" y="1"/>
                    <a:pt x="236" y="87"/>
                    <a:pt x="129" y="258"/>
                  </a:cubicBezTo>
                  <a:cubicBezTo>
                    <a:pt x="1" y="515"/>
                    <a:pt x="65" y="837"/>
                    <a:pt x="322" y="997"/>
                  </a:cubicBezTo>
                  <a:lnTo>
                    <a:pt x="7747" y="5433"/>
                  </a:lnTo>
                  <a:cubicBezTo>
                    <a:pt x="7833" y="5476"/>
                    <a:pt x="7926" y="5498"/>
                    <a:pt x="8018" y="5498"/>
                  </a:cubicBezTo>
                  <a:cubicBezTo>
                    <a:pt x="8201" y="5498"/>
                    <a:pt x="8380" y="5412"/>
                    <a:pt x="8487" y="5240"/>
                  </a:cubicBezTo>
                  <a:cubicBezTo>
                    <a:pt x="8615" y="4983"/>
                    <a:pt x="8551" y="4662"/>
                    <a:pt x="8294" y="4501"/>
                  </a:cubicBezTo>
                  <a:lnTo>
                    <a:pt x="868" y="65"/>
                  </a:lnTo>
                  <a:cubicBezTo>
                    <a:pt x="783" y="22"/>
                    <a:pt x="690" y="1"/>
                    <a:pt x="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262;p57">
              <a:extLst>
                <a:ext uri="{FF2B5EF4-FFF2-40B4-BE49-F238E27FC236}">
                  <a16:creationId xmlns:a16="http://schemas.microsoft.com/office/drawing/2014/main" id="{E8AAB606-C4A2-451E-9697-99A51156EC5A}"/>
                </a:ext>
              </a:extLst>
            </p:cNvPr>
            <p:cNvSpPr/>
            <p:nvPr/>
          </p:nvSpPr>
          <p:spPr>
            <a:xfrm>
              <a:off x="4502275" y="2598425"/>
              <a:ext cx="215400" cy="606550"/>
            </a:xfrm>
            <a:custGeom>
              <a:avLst/>
              <a:gdLst/>
              <a:ahLst/>
              <a:cxnLst/>
              <a:rect l="l" t="t" r="r" b="b"/>
              <a:pathLst>
                <a:path w="8616" h="24262" extrusionOk="0">
                  <a:moveTo>
                    <a:pt x="7994" y="0"/>
                  </a:moveTo>
                  <a:cubicBezTo>
                    <a:pt x="7768" y="0"/>
                    <a:pt x="7568" y="144"/>
                    <a:pt x="7491" y="350"/>
                  </a:cubicBezTo>
                  <a:lnTo>
                    <a:pt x="65" y="23558"/>
                  </a:lnTo>
                  <a:cubicBezTo>
                    <a:pt x="1" y="23848"/>
                    <a:pt x="130" y="24137"/>
                    <a:pt x="419" y="24233"/>
                  </a:cubicBezTo>
                  <a:cubicBezTo>
                    <a:pt x="476" y="24252"/>
                    <a:pt x="533" y="24261"/>
                    <a:pt x="589" y="24261"/>
                  </a:cubicBezTo>
                  <a:cubicBezTo>
                    <a:pt x="815" y="24261"/>
                    <a:pt x="1016" y="24112"/>
                    <a:pt x="1094" y="23880"/>
                  </a:cubicBezTo>
                  <a:lnTo>
                    <a:pt x="8519" y="671"/>
                  </a:lnTo>
                  <a:cubicBezTo>
                    <a:pt x="8616" y="414"/>
                    <a:pt x="8455" y="93"/>
                    <a:pt x="8166" y="29"/>
                  </a:cubicBezTo>
                  <a:cubicBezTo>
                    <a:pt x="8108" y="9"/>
                    <a:pt x="8050" y="0"/>
                    <a:pt x="7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263;p57">
              <a:extLst>
                <a:ext uri="{FF2B5EF4-FFF2-40B4-BE49-F238E27FC236}">
                  <a16:creationId xmlns:a16="http://schemas.microsoft.com/office/drawing/2014/main" id="{53E07ED5-762C-44FB-97DD-83D163C7A306}"/>
                </a:ext>
              </a:extLst>
            </p:cNvPr>
            <p:cNvSpPr/>
            <p:nvPr/>
          </p:nvSpPr>
          <p:spPr>
            <a:xfrm>
              <a:off x="4687125" y="2515100"/>
              <a:ext cx="215375" cy="109875"/>
            </a:xfrm>
            <a:custGeom>
              <a:avLst/>
              <a:gdLst/>
              <a:ahLst/>
              <a:cxnLst/>
              <a:rect l="l" t="t" r="r" b="b"/>
              <a:pathLst>
                <a:path w="8615" h="4395" extrusionOk="0">
                  <a:moveTo>
                    <a:pt x="8027" y="0"/>
                  </a:moveTo>
                  <a:cubicBezTo>
                    <a:pt x="7954" y="0"/>
                    <a:pt x="7880" y="16"/>
                    <a:pt x="7811" y="51"/>
                  </a:cubicBezTo>
                  <a:lnTo>
                    <a:pt x="386" y="3362"/>
                  </a:lnTo>
                  <a:cubicBezTo>
                    <a:pt x="129" y="3490"/>
                    <a:pt x="0" y="3812"/>
                    <a:pt x="129" y="4069"/>
                  </a:cubicBezTo>
                  <a:cubicBezTo>
                    <a:pt x="201" y="4286"/>
                    <a:pt x="400" y="4394"/>
                    <a:pt x="617" y="4394"/>
                  </a:cubicBezTo>
                  <a:cubicBezTo>
                    <a:pt x="689" y="4394"/>
                    <a:pt x="764" y="4382"/>
                    <a:pt x="836" y="4358"/>
                  </a:cubicBezTo>
                  <a:lnTo>
                    <a:pt x="8229" y="1015"/>
                  </a:lnTo>
                  <a:cubicBezTo>
                    <a:pt x="8518" y="919"/>
                    <a:pt x="8615" y="597"/>
                    <a:pt x="8518" y="308"/>
                  </a:cubicBezTo>
                  <a:cubicBezTo>
                    <a:pt x="8424" y="120"/>
                    <a:pt x="8227" y="0"/>
                    <a:pt x="8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264;p57">
              <a:extLst>
                <a:ext uri="{FF2B5EF4-FFF2-40B4-BE49-F238E27FC236}">
                  <a16:creationId xmlns:a16="http://schemas.microsoft.com/office/drawing/2014/main" id="{FC456564-ECE0-4FE5-9FB0-FAF2FB24D614}"/>
                </a:ext>
              </a:extLst>
            </p:cNvPr>
            <p:cNvSpPr/>
            <p:nvPr/>
          </p:nvSpPr>
          <p:spPr>
            <a:xfrm>
              <a:off x="4871950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8034" y="1"/>
                  </a:moveTo>
                  <a:cubicBezTo>
                    <a:pt x="7944" y="1"/>
                    <a:pt x="7854" y="22"/>
                    <a:pt x="7779" y="65"/>
                  </a:cubicBezTo>
                  <a:lnTo>
                    <a:pt x="354" y="4501"/>
                  </a:lnTo>
                  <a:cubicBezTo>
                    <a:pt x="97" y="4662"/>
                    <a:pt x="0" y="4983"/>
                    <a:pt x="161" y="5240"/>
                  </a:cubicBezTo>
                  <a:cubicBezTo>
                    <a:pt x="268" y="5412"/>
                    <a:pt x="447" y="5497"/>
                    <a:pt x="630" y="5497"/>
                  </a:cubicBezTo>
                  <a:cubicBezTo>
                    <a:pt x="722" y="5497"/>
                    <a:pt x="815" y="5476"/>
                    <a:pt x="900" y="5433"/>
                  </a:cubicBezTo>
                  <a:lnTo>
                    <a:pt x="8326" y="997"/>
                  </a:lnTo>
                  <a:cubicBezTo>
                    <a:pt x="8583" y="836"/>
                    <a:pt x="8647" y="515"/>
                    <a:pt x="8487" y="258"/>
                  </a:cubicBezTo>
                  <a:cubicBezTo>
                    <a:pt x="8401" y="86"/>
                    <a:pt x="8215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265;p57">
              <a:extLst>
                <a:ext uri="{FF2B5EF4-FFF2-40B4-BE49-F238E27FC236}">
                  <a16:creationId xmlns:a16="http://schemas.microsoft.com/office/drawing/2014/main" id="{2E62FF3E-3C4E-4359-89FE-061A4B1EE7CC}"/>
                </a:ext>
              </a:extLst>
            </p:cNvPr>
            <p:cNvSpPr/>
            <p:nvPr/>
          </p:nvSpPr>
          <p:spPr>
            <a:xfrm>
              <a:off x="5057575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623" y="1"/>
                  </a:moveTo>
                  <a:cubicBezTo>
                    <a:pt x="433" y="1"/>
                    <a:pt x="247" y="86"/>
                    <a:pt x="162" y="258"/>
                  </a:cubicBezTo>
                  <a:cubicBezTo>
                    <a:pt x="1" y="515"/>
                    <a:pt x="97" y="836"/>
                    <a:pt x="354" y="997"/>
                  </a:cubicBezTo>
                  <a:lnTo>
                    <a:pt x="7748" y="5433"/>
                  </a:lnTo>
                  <a:cubicBezTo>
                    <a:pt x="7833" y="5476"/>
                    <a:pt x="7926" y="5497"/>
                    <a:pt x="8018" y="5497"/>
                  </a:cubicBezTo>
                  <a:cubicBezTo>
                    <a:pt x="8201" y="5497"/>
                    <a:pt x="8380" y="5412"/>
                    <a:pt x="8487" y="5240"/>
                  </a:cubicBezTo>
                  <a:cubicBezTo>
                    <a:pt x="8648" y="4983"/>
                    <a:pt x="8551" y="4662"/>
                    <a:pt x="8294" y="4501"/>
                  </a:cubicBezTo>
                  <a:lnTo>
                    <a:pt x="901" y="65"/>
                  </a:lnTo>
                  <a:cubicBezTo>
                    <a:pt x="815" y="22"/>
                    <a:pt x="719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266;p57">
              <a:extLst>
                <a:ext uri="{FF2B5EF4-FFF2-40B4-BE49-F238E27FC236}">
                  <a16:creationId xmlns:a16="http://schemas.microsoft.com/office/drawing/2014/main" id="{8AF5EA50-6A3C-408E-AB1E-7B9F4AD0A629}"/>
                </a:ext>
              </a:extLst>
            </p:cNvPr>
            <p:cNvSpPr/>
            <p:nvPr/>
          </p:nvSpPr>
          <p:spPr>
            <a:xfrm>
              <a:off x="5243225" y="2515200"/>
              <a:ext cx="215375" cy="137350"/>
            </a:xfrm>
            <a:custGeom>
              <a:avLst/>
              <a:gdLst/>
              <a:ahLst/>
              <a:cxnLst/>
              <a:rect l="l" t="t" r="r" b="b"/>
              <a:pathLst>
                <a:path w="8615" h="5494" extrusionOk="0">
                  <a:moveTo>
                    <a:pt x="598" y="0"/>
                  </a:moveTo>
                  <a:cubicBezTo>
                    <a:pt x="414" y="0"/>
                    <a:pt x="236" y="100"/>
                    <a:pt x="129" y="272"/>
                  </a:cubicBezTo>
                  <a:cubicBezTo>
                    <a:pt x="0" y="529"/>
                    <a:pt x="64" y="850"/>
                    <a:pt x="322" y="1011"/>
                  </a:cubicBezTo>
                  <a:lnTo>
                    <a:pt x="7747" y="5415"/>
                  </a:lnTo>
                  <a:cubicBezTo>
                    <a:pt x="7833" y="5468"/>
                    <a:pt x="7926" y="5493"/>
                    <a:pt x="8017" y="5493"/>
                  </a:cubicBezTo>
                  <a:cubicBezTo>
                    <a:pt x="8201" y="5493"/>
                    <a:pt x="8379" y="5393"/>
                    <a:pt x="8486" y="5222"/>
                  </a:cubicBezTo>
                  <a:cubicBezTo>
                    <a:pt x="8615" y="4965"/>
                    <a:pt x="8551" y="4643"/>
                    <a:pt x="8293" y="4483"/>
                  </a:cubicBezTo>
                  <a:lnTo>
                    <a:pt x="868" y="79"/>
                  </a:lnTo>
                  <a:cubicBezTo>
                    <a:pt x="782" y="25"/>
                    <a:pt x="689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267;p57">
              <a:extLst>
                <a:ext uri="{FF2B5EF4-FFF2-40B4-BE49-F238E27FC236}">
                  <a16:creationId xmlns:a16="http://schemas.microsoft.com/office/drawing/2014/main" id="{ADFF6743-37AF-4AC8-90C9-4B7A89B71EE7}"/>
                </a:ext>
              </a:extLst>
            </p:cNvPr>
            <p:cNvSpPr/>
            <p:nvPr/>
          </p:nvSpPr>
          <p:spPr>
            <a:xfrm>
              <a:off x="2074575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8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8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268;p57">
              <a:extLst>
                <a:ext uri="{FF2B5EF4-FFF2-40B4-BE49-F238E27FC236}">
                  <a16:creationId xmlns:a16="http://schemas.microsoft.com/office/drawing/2014/main" id="{29EBBB6C-3D49-424B-8D65-3A2057535709}"/>
                </a:ext>
              </a:extLst>
            </p:cNvPr>
            <p:cNvSpPr/>
            <p:nvPr/>
          </p:nvSpPr>
          <p:spPr>
            <a:xfrm>
              <a:off x="2068150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5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269;p57">
              <a:extLst>
                <a:ext uri="{FF2B5EF4-FFF2-40B4-BE49-F238E27FC236}">
                  <a16:creationId xmlns:a16="http://schemas.microsoft.com/office/drawing/2014/main" id="{E4D416DC-F4DD-4563-9BC2-12656AB58BE5}"/>
                </a:ext>
              </a:extLst>
            </p:cNvPr>
            <p:cNvSpPr/>
            <p:nvPr/>
          </p:nvSpPr>
          <p:spPr>
            <a:xfrm>
              <a:off x="2260200" y="232992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57"/>
                    <a:pt x="579" y="2636"/>
                    <a:pt x="1319" y="2636"/>
                  </a:cubicBezTo>
                  <a:cubicBezTo>
                    <a:pt x="2026" y="2636"/>
                    <a:pt x="2637" y="2057"/>
                    <a:pt x="2637" y="1318"/>
                  </a:cubicBezTo>
                  <a:cubicBezTo>
                    <a:pt x="2637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270;p57">
              <a:extLst>
                <a:ext uri="{FF2B5EF4-FFF2-40B4-BE49-F238E27FC236}">
                  <a16:creationId xmlns:a16="http://schemas.microsoft.com/office/drawing/2014/main" id="{A8A2CCB4-E553-45FD-BFCD-D0FACF11925E}"/>
                </a:ext>
              </a:extLst>
            </p:cNvPr>
            <p:cNvSpPr/>
            <p:nvPr/>
          </p:nvSpPr>
          <p:spPr>
            <a:xfrm>
              <a:off x="2253775" y="232347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04" y="997"/>
                    <a:pt x="2604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15" y="2155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271;p57">
              <a:extLst>
                <a:ext uri="{FF2B5EF4-FFF2-40B4-BE49-F238E27FC236}">
                  <a16:creationId xmlns:a16="http://schemas.microsoft.com/office/drawing/2014/main" id="{57561A6D-F8A4-4E33-B40C-9DD94725CCC4}"/>
                </a:ext>
              </a:extLst>
            </p:cNvPr>
            <p:cNvSpPr/>
            <p:nvPr/>
          </p:nvSpPr>
          <p:spPr>
            <a:xfrm>
              <a:off x="2445850" y="2800025"/>
              <a:ext cx="65100" cy="65125"/>
            </a:xfrm>
            <a:custGeom>
              <a:avLst/>
              <a:gdLst/>
              <a:ahLst/>
              <a:cxnLst/>
              <a:rect l="l" t="t" r="r" b="b"/>
              <a:pathLst>
                <a:path w="2604" h="2605" extrusionOk="0">
                  <a:moveTo>
                    <a:pt x="1286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286" y="2604"/>
                  </a:cubicBezTo>
                  <a:cubicBezTo>
                    <a:pt x="2025" y="2604"/>
                    <a:pt x="2604" y="2026"/>
                    <a:pt x="2604" y="1286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272;p57">
              <a:extLst>
                <a:ext uri="{FF2B5EF4-FFF2-40B4-BE49-F238E27FC236}">
                  <a16:creationId xmlns:a16="http://schemas.microsoft.com/office/drawing/2014/main" id="{BF2D62B1-0A34-412B-823B-90FA4FC7B518}"/>
                </a:ext>
              </a:extLst>
            </p:cNvPr>
            <p:cNvSpPr/>
            <p:nvPr/>
          </p:nvSpPr>
          <p:spPr>
            <a:xfrm>
              <a:off x="2438600" y="2792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5"/>
                  </a:cubicBezTo>
                  <a:cubicBezTo>
                    <a:pt x="2637" y="2154"/>
                    <a:pt x="2155" y="2636"/>
                    <a:pt x="1576" y="2636"/>
                  </a:cubicBezTo>
                  <a:cubicBezTo>
                    <a:pt x="997" y="2636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8"/>
                    <a:pt x="1" y="1575"/>
                  </a:cubicBezTo>
                  <a:cubicBezTo>
                    <a:pt x="1" y="2475"/>
                    <a:pt x="708" y="3151"/>
                    <a:pt x="1576" y="3151"/>
                  </a:cubicBezTo>
                  <a:cubicBezTo>
                    <a:pt x="2476" y="3151"/>
                    <a:pt x="3151" y="2475"/>
                    <a:pt x="3151" y="1575"/>
                  </a:cubicBezTo>
                  <a:cubicBezTo>
                    <a:pt x="3151" y="708"/>
                    <a:pt x="2476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273;p57">
              <a:extLst>
                <a:ext uri="{FF2B5EF4-FFF2-40B4-BE49-F238E27FC236}">
                  <a16:creationId xmlns:a16="http://schemas.microsoft.com/office/drawing/2014/main" id="{D5905645-1323-41CD-9717-F14F379730F9}"/>
                </a:ext>
              </a:extLst>
            </p:cNvPr>
            <p:cNvSpPr/>
            <p:nvPr/>
          </p:nvSpPr>
          <p:spPr>
            <a:xfrm>
              <a:off x="2630675" y="2606350"/>
              <a:ext cx="65925" cy="65925"/>
            </a:xfrm>
            <a:custGeom>
              <a:avLst/>
              <a:gdLst/>
              <a:ahLst/>
              <a:cxnLst/>
              <a:rect l="l" t="t" r="r" b="b"/>
              <a:pathLst>
                <a:path w="2637" h="2637" extrusionOk="0">
                  <a:moveTo>
                    <a:pt x="1318" y="1"/>
                  </a:moveTo>
                  <a:cubicBezTo>
                    <a:pt x="611" y="1"/>
                    <a:pt x="0" y="579"/>
                    <a:pt x="0" y="1319"/>
                  </a:cubicBezTo>
                  <a:cubicBezTo>
                    <a:pt x="0" y="2026"/>
                    <a:pt x="611" y="2637"/>
                    <a:pt x="1318" y="2637"/>
                  </a:cubicBezTo>
                  <a:cubicBezTo>
                    <a:pt x="2058" y="2637"/>
                    <a:pt x="2636" y="2026"/>
                    <a:pt x="2636" y="1319"/>
                  </a:cubicBezTo>
                  <a:cubicBezTo>
                    <a:pt x="2636" y="579"/>
                    <a:pt x="2058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274;p57">
              <a:extLst>
                <a:ext uri="{FF2B5EF4-FFF2-40B4-BE49-F238E27FC236}">
                  <a16:creationId xmlns:a16="http://schemas.microsoft.com/office/drawing/2014/main" id="{D0E4CD03-7BFC-446A-AEC4-8A86645F704C}"/>
                </a:ext>
              </a:extLst>
            </p:cNvPr>
            <p:cNvSpPr/>
            <p:nvPr/>
          </p:nvSpPr>
          <p:spPr>
            <a:xfrm>
              <a:off x="26242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04" y="997"/>
                    <a:pt x="2604" y="1576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275;p57">
              <a:extLst>
                <a:ext uri="{FF2B5EF4-FFF2-40B4-BE49-F238E27FC236}">
                  <a16:creationId xmlns:a16="http://schemas.microsoft.com/office/drawing/2014/main" id="{684F5D9A-9F32-4726-92F1-6878597B1881}"/>
                </a:ext>
              </a:extLst>
            </p:cNvPr>
            <p:cNvSpPr/>
            <p:nvPr/>
          </p:nvSpPr>
          <p:spPr>
            <a:xfrm>
              <a:off x="28163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319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276;p57">
              <a:extLst>
                <a:ext uri="{FF2B5EF4-FFF2-40B4-BE49-F238E27FC236}">
                  <a16:creationId xmlns:a16="http://schemas.microsoft.com/office/drawing/2014/main" id="{59E00084-720F-43B0-88CB-64A05A133DBB}"/>
                </a:ext>
              </a:extLst>
            </p:cNvPr>
            <p:cNvSpPr/>
            <p:nvPr/>
          </p:nvSpPr>
          <p:spPr>
            <a:xfrm>
              <a:off x="28098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04" y="1030"/>
                    <a:pt x="2604" y="1608"/>
                  </a:cubicBezTo>
                  <a:cubicBezTo>
                    <a:pt x="2604" y="2155"/>
                    <a:pt x="2154" y="2637"/>
                    <a:pt x="1576" y="2637"/>
                  </a:cubicBezTo>
                  <a:cubicBezTo>
                    <a:pt x="997" y="2637"/>
                    <a:pt x="515" y="2155"/>
                    <a:pt x="515" y="1608"/>
                  </a:cubicBezTo>
                  <a:cubicBezTo>
                    <a:pt x="515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4" y="3183"/>
                    <a:pt x="3151" y="2476"/>
                    <a:pt x="3151" y="1608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277;p57">
              <a:extLst>
                <a:ext uri="{FF2B5EF4-FFF2-40B4-BE49-F238E27FC236}">
                  <a16:creationId xmlns:a16="http://schemas.microsoft.com/office/drawing/2014/main" id="{72488827-2270-4886-923C-C8CDF7F8B49C}"/>
                </a:ext>
              </a:extLst>
            </p:cNvPr>
            <p:cNvSpPr/>
            <p:nvPr/>
          </p:nvSpPr>
          <p:spPr>
            <a:xfrm>
              <a:off x="3001150" y="2329925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278;p57">
              <a:extLst>
                <a:ext uri="{FF2B5EF4-FFF2-40B4-BE49-F238E27FC236}">
                  <a16:creationId xmlns:a16="http://schemas.microsoft.com/office/drawing/2014/main" id="{6939443A-AB58-484D-97A2-B1D08717A6A1}"/>
                </a:ext>
              </a:extLst>
            </p:cNvPr>
            <p:cNvSpPr/>
            <p:nvPr/>
          </p:nvSpPr>
          <p:spPr>
            <a:xfrm>
              <a:off x="2994700" y="2323475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279;p57">
              <a:extLst>
                <a:ext uri="{FF2B5EF4-FFF2-40B4-BE49-F238E27FC236}">
                  <a16:creationId xmlns:a16="http://schemas.microsoft.com/office/drawing/2014/main" id="{2D1F74BF-CA0A-4428-81D8-FCCF8ABAD8BF}"/>
                </a:ext>
              </a:extLst>
            </p:cNvPr>
            <p:cNvSpPr/>
            <p:nvPr/>
          </p:nvSpPr>
          <p:spPr>
            <a:xfrm>
              <a:off x="3186775" y="2054275"/>
              <a:ext cx="65925" cy="65125"/>
            </a:xfrm>
            <a:custGeom>
              <a:avLst/>
              <a:gdLst/>
              <a:ahLst/>
              <a:cxnLst/>
              <a:rect l="l" t="t" r="r" b="b"/>
              <a:pathLst>
                <a:path w="2637" h="2605" extrusionOk="0">
                  <a:moveTo>
                    <a:pt x="1318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318" y="2604"/>
                  </a:cubicBezTo>
                  <a:cubicBezTo>
                    <a:pt x="2026" y="2604"/>
                    <a:pt x="2636" y="2026"/>
                    <a:pt x="2636" y="1286"/>
                  </a:cubicBezTo>
                  <a:cubicBezTo>
                    <a:pt x="2636" y="579"/>
                    <a:pt x="2026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280;p57">
              <a:extLst>
                <a:ext uri="{FF2B5EF4-FFF2-40B4-BE49-F238E27FC236}">
                  <a16:creationId xmlns:a16="http://schemas.microsoft.com/office/drawing/2014/main" id="{4D8816D5-E75F-47E8-AC48-9FC6122C1BC7}"/>
                </a:ext>
              </a:extLst>
            </p:cNvPr>
            <p:cNvSpPr/>
            <p:nvPr/>
          </p:nvSpPr>
          <p:spPr>
            <a:xfrm>
              <a:off x="3180350" y="20470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47"/>
                  </a:moveTo>
                  <a:cubicBezTo>
                    <a:pt x="2154" y="547"/>
                    <a:pt x="2604" y="997"/>
                    <a:pt x="2604" y="1575"/>
                  </a:cubicBezTo>
                  <a:cubicBezTo>
                    <a:pt x="2604" y="2154"/>
                    <a:pt x="2154" y="2636"/>
                    <a:pt x="1575" y="2636"/>
                  </a:cubicBezTo>
                  <a:cubicBezTo>
                    <a:pt x="997" y="2636"/>
                    <a:pt x="515" y="2154"/>
                    <a:pt x="515" y="1575"/>
                  </a:cubicBezTo>
                  <a:cubicBezTo>
                    <a:pt x="515" y="997"/>
                    <a:pt x="997" y="547"/>
                    <a:pt x="1575" y="547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281;p57">
              <a:extLst>
                <a:ext uri="{FF2B5EF4-FFF2-40B4-BE49-F238E27FC236}">
                  <a16:creationId xmlns:a16="http://schemas.microsoft.com/office/drawing/2014/main" id="{4521DA97-DF03-44BE-93B5-67D40FC4D0BE}"/>
                </a:ext>
              </a:extLst>
            </p:cNvPr>
            <p:cNvSpPr/>
            <p:nvPr/>
          </p:nvSpPr>
          <p:spPr>
            <a:xfrm>
              <a:off x="3372400" y="32966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7" y="1"/>
                  </a:moveTo>
                  <a:cubicBezTo>
                    <a:pt x="579" y="1"/>
                    <a:pt x="1" y="612"/>
                    <a:pt x="1" y="1319"/>
                  </a:cubicBezTo>
                  <a:cubicBezTo>
                    <a:pt x="1" y="2058"/>
                    <a:pt x="579" y="2637"/>
                    <a:pt x="1287" y="2637"/>
                  </a:cubicBezTo>
                  <a:cubicBezTo>
                    <a:pt x="2026" y="2637"/>
                    <a:pt x="2605" y="2058"/>
                    <a:pt x="2605" y="1319"/>
                  </a:cubicBezTo>
                  <a:cubicBezTo>
                    <a:pt x="2605" y="612"/>
                    <a:pt x="2026" y="1"/>
                    <a:pt x="1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282;p57">
              <a:extLst>
                <a:ext uri="{FF2B5EF4-FFF2-40B4-BE49-F238E27FC236}">
                  <a16:creationId xmlns:a16="http://schemas.microsoft.com/office/drawing/2014/main" id="{F9B601AB-4BFC-4B61-B7E6-519B972555BB}"/>
                </a:ext>
              </a:extLst>
            </p:cNvPr>
            <p:cNvSpPr/>
            <p:nvPr/>
          </p:nvSpPr>
          <p:spPr>
            <a:xfrm>
              <a:off x="3365175" y="32902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1029" y="2637"/>
                    <a:pt x="547" y="2155"/>
                    <a:pt x="547" y="1576"/>
                  </a:cubicBezTo>
                  <a:cubicBezTo>
                    <a:pt x="547" y="997"/>
                    <a:pt x="1029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76" y="3151"/>
                    <a:pt x="3183" y="2444"/>
                    <a:pt x="3183" y="1576"/>
                  </a:cubicBezTo>
                  <a:cubicBezTo>
                    <a:pt x="3183" y="708"/>
                    <a:pt x="2476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283;p57">
              <a:extLst>
                <a:ext uri="{FF2B5EF4-FFF2-40B4-BE49-F238E27FC236}">
                  <a16:creationId xmlns:a16="http://schemas.microsoft.com/office/drawing/2014/main" id="{275EEB01-57F0-4567-8F00-B89F9162DF48}"/>
                </a:ext>
              </a:extLst>
            </p:cNvPr>
            <p:cNvSpPr/>
            <p:nvPr/>
          </p:nvSpPr>
          <p:spPr>
            <a:xfrm>
              <a:off x="3557250" y="3213900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284;p57">
              <a:extLst>
                <a:ext uri="{FF2B5EF4-FFF2-40B4-BE49-F238E27FC236}">
                  <a16:creationId xmlns:a16="http://schemas.microsoft.com/office/drawing/2014/main" id="{B9C060D8-42C7-477E-9F8E-1F3159565582}"/>
                </a:ext>
              </a:extLst>
            </p:cNvPr>
            <p:cNvSpPr/>
            <p:nvPr/>
          </p:nvSpPr>
          <p:spPr>
            <a:xfrm>
              <a:off x="3550800" y="3207450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285;p57">
              <a:extLst>
                <a:ext uri="{FF2B5EF4-FFF2-40B4-BE49-F238E27FC236}">
                  <a16:creationId xmlns:a16="http://schemas.microsoft.com/office/drawing/2014/main" id="{71719B07-2B07-4C1E-BB61-9C2BB6A6FC87}"/>
                </a:ext>
              </a:extLst>
            </p:cNvPr>
            <p:cNvSpPr/>
            <p:nvPr/>
          </p:nvSpPr>
          <p:spPr>
            <a:xfrm>
              <a:off x="3742875" y="31865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04"/>
                    <a:pt x="1318" y="2604"/>
                  </a:cubicBezTo>
                  <a:cubicBezTo>
                    <a:pt x="2026" y="2604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286;p57">
              <a:extLst>
                <a:ext uri="{FF2B5EF4-FFF2-40B4-BE49-F238E27FC236}">
                  <a16:creationId xmlns:a16="http://schemas.microsoft.com/office/drawing/2014/main" id="{4EB22774-3251-484A-95E9-E63E5515A5BF}"/>
                </a:ext>
              </a:extLst>
            </p:cNvPr>
            <p:cNvSpPr/>
            <p:nvPr/>
          </p:nvSpPr>
          <p:spPr>
            <a:xfrm>
              <a:off x="3736450" y="31801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54" y="514"/>
                    <a:pt x="2604" y="997"/>
                    <a:pt x="2604" y="1575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287;p57">
              <a:extLst>
                <a:ext uri="{FF2B5EF4-FFF2-40B4-BE49-F238E27FC236}">
                  <a16:creationId xmlns:a16="http://schemas.microsoft.com/office/drawing/2014/main" id="{C715444C-0520-4CD1-904F-7E003A14A496}"/>
                </a:ext>
              </a:extLst>
            </p:cNvPr>
            <p:cNvSpPr/>
            <p:nvPr/>
          </p:nvSpPr>
          <p:spPr>
            <a:xfrm>
              <a:off x="39285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7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287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288;p57">
              <a:extLst>
                <a:ext uri="{FF2B5EF4-FFF2-40B4-BE49-F238E27FC236}">
                  <a16:creationId xmlns:a16="http://schemas.microsoft.com/office/drawing/2014/main" id="{509FE649-0D0A-4102-8BE0-F7157E566199}"/>
                </a:ext>
              </a:extLst>
            </p:cNvPr>
            <p:cNvSpPr/>
            <p:nvPr/>
          </p:nvSpPr>
          <p:spPr>
            <a:xfrm>
              <a:off x="39212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36" y="1030"/>
                    <a:pt x="2636" y="1608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608"/>
                  </a:cubicBezTo>
                  <a:cubicBezTo>
                    <a:pt x="547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3" y="3183"/>
                    <a:pt x="3151" y="2476"/>
                    <a:pt x="3151" y="1608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289;p57">
              <a:extLst>
                <a:ext uri="{FF2B5EF4-FFF2-40B4-BE49-F238E27FC236}">
                  <a16:creationId xmlns:a16="http://schemas.microsoft.com/office/drawing/2014/main" id="{243C8F9E-75BC-4DDB-A047-77B164CA0F0F}"/>
                </a:ext>
              </a:extLst>
            </p:cNvPr>
            <p:cNvSpPr/>
            <p:nvPr/>
          </p:nvSpPr>
          <p:spPr>
            <a:xfrm>
              <a:off x="4113350" y="2992900"/>
              <a:ext cx="65900" cy="65925"/>
            </a:xfrm>
            <a:custGeom>
              <a:avLst/>
              <a:gdLst/>
              <a:ahLst/>
              <a:cxnLst/>
              <a:rect l="l" t="t" r="r" b="b"/>
              <a:pathLst>
                <a:path w="2636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58"/>
                    <a:pt x="579" y="2636"/>
                    <a:pt x="1318" y="2636"/>
                  </a:cubicBezTo>
                  <a:cubicBezTo>
                    <a:pt x="2025" y="2636"/>
                    <a:pt x="2636" y="2058"/>
                    <a:pt x="2636" y="1318"/>
                  </a:cubicBezTo>
                  <a:cubicBezTo>
                    <a:pt x="2636" y="579"/>
                    <a:pt x="2025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290;p57">
              <a:extLst>
                <a:ext uri="{FF2B5EF4-FFF2-40B4-BE49-F238E27FC236}">
                  <a16:creationId xmlns:a16="http://schemas.microsoft.com/office/drawing/2014/main" id="{69D0133B-34AE-4B85-9FE2-8CF5F545D71D}"/>
                </a:ext>
              </a:extLst>
            </p:cNvPr>
            <p:cNvSpPr/>
            <p:nvPr/>
          </p:nvSpPr>
          <p:spPr>
            <a:xfrm>
              <a:off x="4106900" y="2986475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5"/>
                  </a:cubicBezTo>
                  <a:cubicBezTo>
                    <a:pt x="2605" y="2154"/>
                    <a:pt x="2155" y="2604"/>
                    <a:pt x="1576" y="2604"/>
                  </a:cubicBezTo>
                  <a:cubicBezTo>
                    <a:pt x="997" y="2604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7"/>
                    <a:pt x="1" y="1575"/>
                  </a:cubicBezTo>
                  <a:cubicBezTo>
                    <a:pt x="1" y="2443"/>
                    <a:pt x="708" y="3150"/>
                    <a:pt x="1576" y="3150"/>
                  </a:cubicBezTo>
                  <a:cubicBezTo>
                    <a:pt x="2444" y="3150"/>
                    <a:pt x="3151" y="2443"/>
                    <a:pt x="3151" y="1575"/>
                  </a:cubicBezTo>
                  <a:cubicBezTo>
                    <a:pt x="3151" y="707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291;p57">
              <a:extLst>
                <a:ext uri="{FF2B5EF4-FFF2-40B4-BE49-F238E27FC236}">
                  <a16:creationId xmlns:a16="http://schemas.microsoft.com/office/drawing/2014/main" id="{104CC356-CB65-46CF-BB49-6D36F4C957CB}"/>
                </a:ext>
              </a:extLst>
            </p:cNvPr>
            <p:cNvSpPr/>
            <p:nvPr/>
          </p:nvSpPr>
          <p:spPr>
            <a:xfrm>
              <a:off x="4298975" y="3048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36"/>
                    <a:pt x="1318" y="2636"/>
                  </a:cubicBezTo>
                  <a:cubicBezTo>
                    <a:pt x="2026" y="2636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292;p57">
              <a:extLst>
                <a:ext uri="{FF2B5EF4-FFF2-40B4-BE49-F238E27FC236}">
                  <a16:creationId xmlns:a16="http://schemas.microsoft.com/office/drawing/2014/main" id="{435D8E54-CD9A-447A-88CE-50DFFA252AE9}"/>
                </a:ext>
              </a:extLst>
            </p:cNvPr>
            <p:cNvSpPr/>
            <p:nvPr/>
          </p:nvSpPr>
          <p:spPr>
            <a:xfrm>
              <a:off x="4292550" y="3041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22" y="514"/>
                    <a:pt x="2604" y="997"/>
                    <a:pt x="2604" y="1575"/>
                  </a:cubicBezTo>
                  <a:cubicBezTo>
                    <a:pt x="2604" y="2154"/>
                    <a:pt x="2122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675" y="0"/>
                    <a:pt x="0" y="707"/>
                    <a:pt x="0" y="1575"/>
                  </a:cubicBezTo>
                  <a:cubicBezTo>
                    <a:pt x="0" y="2443"/>
                    <a:pt x="675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293;p57">
              <a:extLst>
                <a:ext uri="{FF2B5EF4-FFF2-40B4-BE49-F238E27FC236}">
                  <a16:creationId xmlns:a16="http://schemas.microsoft.com/office/drawing/2014/main" id="{B181CC89-5C34-45DE-B7CD-BD502E0DFB1A}"/>
                </a:ext>
              </a:extLst>
            </p:cNvPr>
            <p:cNvSpPr/>
            <p:nvPr/>
          </p:nvSpPr>
          <p:spPr>
            <a:xfrm>
              <a:off x="4483800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9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9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294;p57">
              <a:extLst>
                <a:ext uri="{FF2B5EF4-FFF2-40B4-BE49-F238E27FC236}">
                  <a16:creationId xmlns:a16="http://schemas.microsoft.com/office/drawing/2014/main" id="{71588E77-DCCC-4172-9B41-6F66D9855112}"/>
                </a:ext>
              </a:extLst>
            </p:cNvPr>
            <p:cNvSpPr/>
            <p:nvPr/>
          </p:nvSpPr>
          <p:spPr>
            <a:xfrm>
              <a:off x="4477375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295;p57">
              <a:extLst>
                <a:ext uri="{FF2B5EF4-FFF2-40B4-BE49-F238E27FC236}">
                  <a16:creationId xmlns:a16="http://schemas.microsoft.com/office/drawing/2014/main" id="{9F668858-FCE9-4E53-92B1-047D6392776C}"/>
                </a:ext>
              </a:extLst>
            </p:cNvPr>
            <p:cNvSpPr/>
            <p:nvPr/>
          </p:nvSpPr>
          <p:spPr>
            <a:xfrm>
              <a:off x="4669450" y="2579025"/>
              <a:ext cx="65900" cy="65125"/>
            </a:xfrm>
            <a:custGeom>
              <a:avLst/>
              <a:gdLst/>
              <a:ahLst/>
              <a:cxnLst/>
              <a:rect l="l" t="t" r="r" b="b"/>
              <a:pathLst>
                <a:path w="2636" h="2605" extrusionOk="0">
                  <a:moveTo>
                    <a:pt x="1318" y="1"/>
                  </a:moveTo>
                  <a:cubicBezTo>
                    <a:pt x="579" y="1"/>
                    <a:pt x="0" y="580"/>
                    <a:pt x="0" y="1287"/>
                  </a:cubicBezTo>
                  <a:cubicBezTo>
                    <a:pt x="0" y="2026"/>
                    <a:pt x="579" y="2605"/>
                    <a:pt x="1318" y="2605"/>
                  </a:cubicBezTo>
                  <a:cubicBezTo>
                    <a:pt x="2025" y="2605"/>
                    <a:pt x="2636" y="2026"/>
                    <a:pt x="2636" y="1287"/>
                  </a:cubicBezTo>
                  <a:cubicBezTo>
                    <a:pt x="2636" y="580"/>
                    <a:pt x="2025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296;p57">
              <a:extLst>
                <a:ext uri="{FF2B5EF4-FFF2-40B4-BE49-F238E27FC236}">
                  <a16:creationId xmlns:a16="http://schemas.microsoft.com/office/drawing/2014/main" id="{EBAAAD4B-C5A9-4126-B0C4-7C32C4E562E9}"/>
                </a:ext>
              </a:extLst>
            </p:cNvPr>
            <p:cNvSpPr/>
            <p:nvPr/>
          </p:nvSpPr>
          <p:spPr>
            <a:xfrm>
              <a:off x="4663000" y="2571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6"/>
                    <a:pt x="1576" y="2636"/>
                  </a:cubicBezTo>
                  <a:cubicBezTo>
                    <a:pt x="997" y="2636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76"/>
                    <a:pt x="708" y="3151"/>
                    <a:pt x="1576" y="3151"/>
                  </a:cubicBezTo>
                  <a:cubicBezTo>
                    <a:pt x="2444" y="3151"/>
                    <a:pt x="3151" y="2476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297;p57">
              <a:extLst>
                <a:ext uri="{FF2B5EF4-FFF2-40B4-BE49-F238E27FC236}">
                  <a16:creationId xmlns:a16="http://schemas.microsoft.com/office/drawing/2014/main" id="{41741021-314B-48C6-93AF-2191C60D5013}"/>
                </a:ext>
              </a:extLst>
            </p:cNvPr>
            <p:cNvSpPr/>
            <p:nvPr/>
          </p:nvSpPr>
          <p:spPr>
            <a:xfrm>
              <a:off x="485507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6" y="0"/>
                  </a:moveTo>
                  <a:cubicBezTo>
                    <a:pt x="579" y="0"/>
                    <a:pt x="0" y="579"/>
                    <a:pt x="0" y="1286"/>
                  </a:cubicBezTo>
                  <a:cubicBezTo>
                    <a:pt x="0" y="2025"/>
                    <a:pt x="579" y="2604"/>
                    <a:pt x="1286" y="2604"/>
                  </a:cubicBezTo>
                  <a:cubicBezTo>
                    <a:pt x="2025" y="2604"/>
                    <a:pt x="2604" y="2025"/>
                    <a:pt x="2604" y="1286"/>
                  </a:cubicBezTo>
                  <a:cubicBezTo>
                    <a:pt x="2604" y="579"/>
                    <a:pt x="2025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298;p57">
              <a:extLst>
                <a:ext uri="{FF2B5EF4-FFF2-40B4-BE49-F238E27FC236}">
                  <a16:creationId xmlns:a16="http://schemas.microsoft.com/office/drawing/2014/main" id="{9B2CB01E-CB6E-4222-9071-D25B0F68D95B}"/>
                </a:ext>
              </a:extLst>
            </p:cNvPr>
            <p:cNvSpPr/>
            <p:nvPr/>
          </p:nvSpPr>
          <p:spPr>
            <a:xfrm>
              <a:off x="4847850" y="24890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4"/>
                    <a:pt x="2154" y="2637"/>
                    <a:pt x="1575" y="2637"/>
                  </a:cubicBezTo>
                  <a:cubicBezTo>
                    <a:pt x="1029" y="2637"/>
                    <a:pt x="547" y="2154"/>
                    <a:pt x="547" y="1576"/>
                  </a:cubicBezTo>
                  <a:cubicBezTo>
                    <a:pt x="547" y="997"/>
                    <a:pt x="1029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75" y="3151"/>
                    <a:pt x="3182" y="2444"/>
                    <a:pt x="3182" y="1576"/>
                  </a:cubicBezTo>
                  <a:cubicBezTo>
                    <a:pt x="3182" y="708"/>
                    <a:pt x="2475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299;p57">
              <a:extLst>
                <a:ext uri="{FF2B5EF4-FFF2-40B4-BE49-F238E27FC236}">
                  <a16:creationId xmlns:a16="http://schemas.microsoft.com/office/drawing/2014/main" id="{8B2BB2D2-C738-4816-B7F0-E27BA50D08DC}"/>
                </a:ext>
              </a:extLst>
            </p:cNvPr>
            <p:cNvSpPr/>
            <p:nvPr/>
          </p:nvSpPr>
          <p:spPr>
            <a:xfrm>
              <a:off x="5039900" y="238537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611" y="0"/>
                    <a:pt x="1" y="579"/>
                    <a:pt x="1" y="1318"/>
                  </a:cubicBezTo>
                  <a:cubicBezTo>
                    <a:pt x="1" y="2025"/>
                    <a:pt x="611" y="2636"/>
                    <a:pt x="1319" y="2636"/>
                  </a:cubicBezTo>
                  <a:cubicBezTo>
                    <a:pt x="2058" y="2636"/>
                    <a:pt x="2636" y="2025"/>
                    <a:pt x="2636" y="1318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300;p57">
              <a:extLst>
                <a:ext uri="{FF2B5EF4-FFF2-40B4-BE49-F238E27FC236}">
                  <a16:creationId xmlns:a16="http://schemas.microsoft.com/office/drawing/2014/main" id="{006897B7-0CB4-4CF6-A10E-1CC5C1629CD8}"/>
                </a:ext>
              </a:extLst>
            </p:cNvPr>
            <p:cNvSpPr/>
            <p:nvPr/>
          </p:nvSpPr>
          <p:spPr>
            <a:xfrm>
              <a:off x="5033475" y="237892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15"/>
                  </a:moveTo>
                  <a:cubicBezTo>
                    <a:pt x="2154" y="515"/>
                    <a:pt x="2604" y="997"/>
                    <a:pt x="2636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15"/>
                    <a:pt x="1576" y="515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301;p57">
              <a:extLst>
                <a:ext uri="{FF2B5EF4-FFF2-40B4-BE49-F238E27FC236}">
                  <a16:creationId xmlns:a16="http://schemas.microsoft.com/office/drawing/2014/main" id="{7CC746F8-7174-441C-9AFF-10EF0E3DD834}"/>
                </a:ext>
              </a:extLst>
            </p:cNvPr>
            <p:cNvSpPr/>
            <p:nvPr/>
          </p:nvSpPr>
          <p:spPr>
            <a:xfrm>
              <a:off x="522552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80" y="0"/>
                    <a:pt x="1" y="579"/>
                    <a:pt x="1" y="1286"/>
                  </a:cubicBezTo>
                  <a:cubicBezTo>
                    <a:pt x="1" y="2025"/>
                    <a:pt x="580" y="2604"/>
                    <a:pt x="1319" y="2604"/>
                  </a:cubicBezTo>
                  <a:cubicBezTo>
                    <a:pt x="2026" y="2604"/>
                    <a:pt x="2605" y="2025"/>
                    <a:pt x="2605" y="1286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302;p57">
              <a:extLst>
                <a:ext uri="{FF2B5EF4-FFF2-40B4-BE49-F238E27FC236}">
                  <a16:creationId xmlns:a16="http://schemas.microsoft.com/office/drawing/2014/main" id="{7CDB36F8-5624-4543-8D11-E4A4695F0CCA}"/>
                </a:ext>
              </a:extLst>
            </p:cNvPr>
            <p:cNvSpPr/>
            <p:nvPr/>
          </p:nvSpPr>
          <p:spPr>
            <a:xfrm>
              <a:off x="5219100" y="24890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7"/>
                    <a:pt x="1576" y="2637"/>
                  </a:cubicBezTo>
                  <a:cubicBezTo>
                    <a:pt x="997" y="2637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303;p57">
              <a:extLst>
                <a:ext uri="{FF2B5EF4-FFF2-40B4-BE49-F238E27FC236}">
                  <a16:creationId xmlns:a16="http://schemas.microsoft.com/office/drawing/2014/main" id="{35954467-F4AA-43C7-BFB5-716B1FE8FF6F}"/>
                </a:ext>
              </a:extLst>
            </p:cNvPr>
            <p:cNvSpPr/>
            <p:nvPr/>
          </p:nvSpPr>
          <p:spPr>
            <a:xfrm>
              <a:off x="5411175" y="2606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6" y="1"/>
                  </a:moveTo>
                  <a:cubicBezTo>
                    <a:pt x="579" y="1"/>
                    <a:pt x="0" y="579"/>
                    <a:pt x="0" y="1319"/>
                  </a:cubicBezTo>
                  <a:cubicBezTo>
                    <a:pt x="0" y="2026"/>
                    <a:pt x="579" y="2637"/>
                    <a:pt x="1286" y="2637"/>
                  </a:cubicBezTo>
                  <a:cubicBezTo>
                    <a:pt x="2025" y="2637"/>
                    <a:pt x="2604" y="2026"/>
                    <a:pt x="2604" y="1319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304;p57">
              <a:extLst>
                <a:ext uri="{FF2B5EF4-FFF2-40B4-BE49-F238E27FC236}">
                  <a16:creationId xmlns:a16="http://schemas.microsoft.com/office/drawing/2014/main" id="{BA784486-B2E8-4E0D-B4D9-37989616FA18}"/>
                </a:ext>
              </a:extLst>
            </p:cNvPr>
            <p:cNvSpPr/>
            <p:nvPr/>
          </p:nvSpPr>
          <p:spPr>
            <a:xfrm>
              <a:off x="54039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36" y="997"/>
                    <a:pt x="2636" y="1576"/>
                  </a:cubicBezTo>
                  <a:cubicBezTo>
                    <a:pt x="2636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43" y="3151"/>
                    <a:pt x="3150" y="2444"/>
                    <a:pt x="3150" y="1576"/>
                  </a:cubicBezTo>
                  <a:cubicBezTo>
                    <a:pt x="3150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305;p57">
              <a:extLst>
                <a:ext uri="{FF2B5EF4-FFF2-40B4-BE49-F238E27FC236}">
                  <a16:creationId xmlns:a16="http://schemas.microsoft.com/office/drawing/2014/main" id="{C894C903-1073-4F84-8370-15E6C79C6ABB}"/>
                </a:ext>
              </a:extLst>
            </p:cNvPr>
            <p:cNvSpPr/>
            <p:nvPr/>
          </p:nvSpPr>
          <p:spPr>
            <a:xfrm>
              <a:off x="5747875" y="1384075"/>
              <a:ext cx="105300" cy="3359925"/>
            </a:xfrm>
            <a:custGeom>
              <a:avLst/>
              <a:gdLst/>
              <a:ahLst/>
              <a:cxnLst/>
              <a:rect l="l" t="t" r="r" b="b"/>
              <a:pathLst>
                <a:path w="4212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4212" y="134396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306;p57">
              <a:extLst>
                <a:ext uri="{FF2B5EF4-FFF2-40B4-BE49-F238E27FC236}">
                  <a16:creationId xmlns:a16="http://schemas.microsoft.com/office/drawing/2014/main" id="{B3DB8F34-A032-4EA9-BBC9-91C6B8A70911}"/>
                </a:ext>
              </a:extLst>
            </p:cNvPr>
            <p:cNvSpPr/>
            <p:nvPr/>
          </p:nvSpPr>
          <p:spPr>
            <a:xfrm>
              <a:off x="5747875" y="1797925"/>
              <a:ext cx="105300" cy="856675"/>
            </a:xfrm>
            <a:custGeom>
              <a:avLst/>
              <a:gdLst/>
              <a:ahLst/>
              <a:cxnLst/>
              <a:rect l="l" t="t" r="r" b="b"/>
              <a:pathLst>
                <a:path w="4212" h="34267" extrusionOk="0">
                  <a:moveTo>
                    <a:pt x="1" y="0"/>
                  </a:moveTo>
                  <a:lnTo>
                    <a:pt x="1" y="34267"/>
                  </a:lnTo>
                  <a:lnTo>
                    <a:pt x="4212" y="34267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307;p57">
              <a:extLst>
                <a:ext uri="{FF2B5EF4-FFF2-40B4-BE49-F238E27FC236}">
                  <a16:creationId xmlns:a16="http://schemas.microsoft.com/office/drawing/2014/main" id="{92412ECF-93E2-48DC-8443-3A1FF5531B7F}"/>
                </a:ext>
              </a:extLst>
            </p:cNvPr>
            <p:cNvSpPr/>
            <p:nvPr/>
          </p:nvSpPr>
          <p:spPr>
            <a:xfrm>
              <a:off x="1797325" y="1384075"/>
              <a:ext cx="4055850" cy="205750"/>
            </a:xfrm>
            <a:custGeom>
              <a:avLst/>
              <a:gdLst/>
              <a:ahLst/>
              <a:cxnLst/>
              <a:rect l="l" t="t" r="r" b="b"/>
              <a:pathLst>
                <a:path w="162234" h="8230" extrusionOk="0">
                  <a:moveTo>
                    <a:pt x="1" y="0"/>
                  </a:moveTo>
                  <a:lnTo>
                    <a:pt x="1" y="8229"/>
                  </a:lnTo>
                  <a:lnTo>
                    <a:pt x="162234" y="8229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308;p57">
              <a:extLst>
                <a:ext uri="{FF2B5EF4-FFF2-40B4-BE49-F238E27FC236}">
                  <a16:creationId xmlns:a16="http://schemas.microsoft.com/office/drawing/2014/main" id="{83AB38CC-8C08-4C09-A10C-CCB05BCF36FB}"/>
                </a:ext>
              </a:extLst>
            </p:cNvPr>
            <p:cNvSpPr/>
            <p:nvPr/>
          </p:nvSpPr>
          <p:spPr>
            <a:xfrm>
              <a:off x="1797325" y="1652475"/>
              <a:ext cx="1042325" cy="164750"/>
            </a:xfrm>
            <a:custGeom>
              <a:avLst/>
              <a:gdLst/>
              <a:ahLst/>
              <a:cxnLst/>
              <a:rect l="l" t="t" r="r" b="b"/>
              <a:pathLst>
                <a:path w="41693" h="6590" extrusionOk="0">
                  <a:moveTo>
                    <a:pt x="1" y="0"/>
                  </a:moveTo>
                  <a:lnTo>
                    <a:pt x="1" y="6590"/>
                  </a:lnTo>
                  <a:lnTo>
                    <a:pt x="40599" y="6590"/>
                  </a:lnTo>
                  <a:cubicBezTo>
                    <a:pt x="41178" y="6590"/>
                    <a:pt x="41692" y="6108"/>
                    <a:pt x="41692" y="5497"/>
                  </a:cubicBezTo>
                  <a:lnTo>
                    <a:pt x="41692" y="1061"/>
                  </a:lnTo>
                  <a:cubicBezTo>
                    <a:pt x="41692" y="482"/>
                    <a:pt x="41178" y="0"/>
                    <a:pt x="40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309;p57">
              <a:extLst>
                <a:ext uri="{FF2B5EF4-FFF2-40B4-BE49-F238E27FC236}">
                  <a16:creationId xmlns:a16="http://schemas.microsoft.com/office/drawing/2014/main" id="{F2745F82-8C2D-403E-A14E-2DF33D13AD04}"/>
                </a:ext>
              </a:extLst>
            </p:cNvPr>
            <p:cNvSpPr/>
            <p:nvPr/>
          </p:nvSpPr>
          <p:spPr>
            <a:xfrm>
              <a:off x="1927525" y="1675775"/>
              <a:ext cx="65900" cy="100475"/>
            </a:xfrm>
            <a:custGeom>
              <a:avLst/>
              <a:gdLst/>
              <a:ahLst/>
              <a:cxnLst/>
              <a:rect l="l" t="t" r="r" b="b"/>
              <a:pathLst>
                <a:path w="2636" h="4019" extrusionOk="0">
                  <a:moveTo>
                    <a:pt x="0" y="1"/>
                  </a:moveTo>
                  <a:lnTo>
                    <a:pt x="0" y="4019"/>
                  </a:lnTo>
                  <a:lnTo>
                    <a:pt x="547" y="4019"/>
                  </a:lnTo>
                  <a:lnTo>
                    <a:pt x="547" y="1190"/>
                  </a:lnTo>
                  <a:lnTo>
                    <a:pt x="997" y="4019"/>
                  </a:lnTo>
                  <a:lnTo>
                    <a:pt x="1607" y="4019"/>
                  </a:lnTo>
                  <a:lnTo>
                    <a:pt x="2025" y="1126"/>
                  </a:lnTo>
                  <a:lnTo>
                    <a:pt x="2025" y="4019"/>
                  </a:lnTo>
                  <a:lnTo>
                    <a:pt x="2636" y="4019"/>
                  </a:lnTo>
                  <a:lnTo>
                    <a:pt x="2636" y="1"/>
                  </a:lnTo>
                  <a:lnTo>
                    <a:pt x="1768" y="1"/>
                  </a:lnTo>
                  <a:lnTo>
                    <a:pt x="1318" y="286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310;p57">
              <a:extLst>
                <a:ext uri="{FF2B5EF4-FFF2-40B4-BE49-F238E27FC236}">
                  <a16:creationId xmlns:a16="http://schemas.microsoft.com/office/drawing/2014/main" id="{FEEA3D5B-0E41-4F87-A0E5-31663F211CB3}"/>
                </a:ext>
              </a:extLst>
            </p:cNvPr>
            <p:cNvSpPr/>
            <p:nvPr/>
          </p:nvSpPr>
          <p:spPr>
            <a:xfrm>
              <a:off x="2000650" y="1675775"/>
              <a:ext cx="55475" cy="100475"/>
            </a:xfrm>
            <a:custGeom>
              <a:avLst/>
              <a:gdLst/>
              <a:ahLst/>
              <a:cxnLst/>
              <a:rect l="l" t="t" r="r" b="b"/>
              <a:pathLst>
                <a:path w="2219" h="4019" extrusionOk="0">
                  <a:moveTo>
                    <a:pt x="1093" y="708"/>
                  </a:moveTo>
                  <a:lnTo>
                    <a:pt x="1382" y="2733"/>
                  </a:lnTo>
                  <a:lnTo>
                    <a:pt x="772" y="2733"/>
                  </a:lnTo>
                  <a:lnTo>
                    <a:pt x="1093" y="708"/>
                  </a:lnTo>
                  <a:close/>
                  <a:moveTo>
                    <a:pt x="643" y="1"/>
                  </a:moveTo>
                  <a:lnTo>
                    <a:pt x="0" y="4019"/>
                  </a:lnTo>
                  <a:lnTo>
                    <a:pt x="579" y="4019"/>
                  </a:lnTo>
                  <a:lnTo>
                    <a:pt x="707" y="3279"/>
                  </a:lnTo>
                  <a:lnTo>
                    <a:pt x="1479" y="3279"/>
                  </a:lnTo>
                  <a:lnTo>
                    <a:pt x="1575" y="4019"/>
                  </a:lnTo>
                  <a:lnTo>
                    <a:pt x="2218" y="4019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311;p57">
              <a:extLst>
                <a:ext uri="{FF2B5EF4-FFF2-40B4-BE49-F238E27FC236}">
                  <a16:creationId xmlns:a16="http://schemas.microsoft.com/office/drawing/2014/main" id="{5BC1F9EC-8FFF-4025-9B8D-9EF9ECECAADC}"/>
                </a:ext>
              </a:extLst>
            </p:cNvPr>
            <p:cNvSpPr/>
            <p:nvPr/>
          </p:nvSpPr>
          <p:spPr>
            <a:xfrm>
              <a:off x="2063325" y="1675775"/>
              <a:ext cx="49050" cy="100475"/>
            </a:xfrm>
            <a:custGeom>
              <a:avLst/>
              <a:gdLst/>
              <a:ahLst/>
              <a:cxnLst/>
              <a:rect l="l" t="t" r="r" b="b"/>
              <a:pathLst>
                <a:path w="1962" h="4019" extrusionOk="0">
                  <a:moveTo>
                    <a:pt x="933" y="579"/>
                  </a:moveTo>
                  <a:cubicBezTo>
                    <a:pt x="1158" y="579"/>
                    <a:pt x="1254" y="708"/>
                    <a:pt x="1254" y="997"/>
                  </a:cubicBezTo>
                  <a:lnTo>
                    <a:pt x="1254" y="1383"/>
                  </a:lnTo>
                  <a:cubicBezTo>
                    <a:pt x="1254" y="1704"/>
                    <a:pt x="1126" y="1801"/>
                    <a:pt x="868" y="1801"/>
                  </a:cubicBezTo>
                  <a:lnTo>
                    <a:pt x="643" y="1801"/>
                  </a:lnTo>
                  <a:lnTo>
                    <a:pt x="643" y="579"/>
                  </a:lnTo>
                  <a:close/>
                  <a:moveTo>
                    <a:pt x="1" y="1"/>
                  </a:moveTo>
                  <a:lnTo>
                    <a:pt x="1" y="4019"/>
                  </a:lnTo>
                  <a:lnTo>
                    <a:pt x="643" y="4019"/>
                  </a:lnTo>
                  <a:lnTo>
                    <a:pt x="643" y="2379"/>
                  </a:lnTo>
                  <a:lnTo>
                    <a:pt x="868" y="2379"/>
                  </a:lnTo>
                  <a:cubicBezTo>
                    <a:pt x="1126" y="2379"/>
                    <a:pt x="1254" y="2508"/>
                    <a:pt x="1254" y="2894"/>
                  </a:cubicBezTo>
                  <a:lnTo>
                    <a:pt x="1254" y="3536"/>
                  </a:lnTo>
                  <a:cubicBezTo>
                    <a:pt x="1254" y="3858"/>
                    <a:pt x="1286" y="3922"/>
                    <a:pt x="1318" y="4019"/>
                  </a:cubicBezTo>
                  <a:lnTo>
                    <a:pt x="1961" y="4019"/>
                  </a:lnTo>
                  <a:cubicBezTo>
                    <a:pt x="1897" y="3858"/>
                    <a:pt x="1897" y="3729"/>
                    <a:pt x="1897" y="3536"/>
                  </a:cubicBezTo>
                  <a:lnTo>
                    <a:pt x="1897" y="2926"/>
                  </a:lnTo>
                  <a:cubicBezTo>
                    <a:pt x="1897" y="2508"/>
                    <a:pt x="1801" y="2186"/>
                    <a:pt x="1479" y="2058"/>
                  </a:cubicBezTo>
                  <a:cubicBezTo>
                    <a:pt x="1768" y="1929"/>
                    <a:pt x="1897" y="1672"/>
                    <a:pt x="1897" y="1254"/>
                  </a:cubicBezTo>
                  <a:lnTo>
                    <a:pt x="1897" y="933"/>
                  </a:lnTo>
                  <a:cubicBezTo>
                    <a:pt x="1897" y="322"/>
                    <a:pt x="1608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312;p57">
              <a:extLst>
                <a:ext uri="{FF2B5EF4-FFF2-40B4-BE49-F238E27FC236}">
                  <a16:creationId xmlns:a16="http://schemas.microsoft.com/office/drawing/2014/main" id="{E27CD751-E076-4267-BCB7-E10930354824}"/>
                </a:ext>
              </a:extLst>
            </p:cNvPr>
            <p:cNvSpPr/>
            <p:nvPr/>
          </p:nvSpPr>
          <p:spPr>
            <a:xfrm>
              <a:off x="2119575" y="1674975"/>
              <a:ext cx="47450" cy="102075"/>
            </a:xfrm>
            <a:custGeom>
              <a:avLst/>
              <a:gdLst/>
              <a:ahLst/>
              <a:cxnLst/>
              <a:rect l="l" t="t" r="r" b="b"/>
              <a:pathLst>
                <a:path w="1898" h="4083" extrusionOk="0">
                  <a:moveTo>
                    <a:pt x="965" y="0"/>
                  </a:moveTo>
                  <a:cubicBezTo>
                    <a:pt x="322" y="0"/>
                    <a:pt x="1" y="354"/>
                    <a:pt x="1" y="997"/>
                  </a:cubicBezTo>
                  <a:lnTo>
                    <a:pt x="1" y="3086"/>
                  </a:lnTo>
                  <a:cubicBezTo>
                    <a:pt x="1" y="3729"/>
                    <a:pt x="322" y="4083"/>
                    <a:pt x="965" y="4083"/>
                  </a:cubicBezTo>
                  <a:cubicBezTo>
                    <a:pt x="1576" y="4083"/>
                    <a:pt x="1897" y="3729"/>
                    <a:pt x="1897" y="3086"/>
                  </a:cubicBezTo>
                  <a:lnTo>
                    <a:pt x="1897" y="2540"/>
                  </a:lnTo>
                  <a:lnTo>
                    <a:pt x="1286" y="2540"/>
                  </a:lnTo>
                  <a:lnTo>
                    <a:pt x="1286" y="3118"/>
                  </a:lnTo>
                  <a:cubicBezTo>
                    <a:pt x="1286" y="3408"/>
                    <a:pt x="1158" y="3504"/>
                    <a:pt x="965" y="3504"/>
                  </a:cubicBezTo>
                  <a:cubicBezTo>
                    <a:pt x="772" y="3504"/>
                    <a:pt x="644" y="3408"/>
                    <a:pt x="644" y="3118"/>
                  </a:cubicBezTo>
                  <a:lnTo>
                    <a:pt x="644" y="965"/>
                  </a:lnTo>
                  <a:cubicBezTo>
                    <a:pt x="644" y="675"/>
                    <a:pt x="772" y="579"/>
                    <a:pt x="965" y="579"/>
                  </a:cubicBezTo>
                  <a:cubicBezTo>
                    <a:pt x="1158" y="579"/>
                    <a:pt x="1286" y="675"/>
                    <a:pt x="1286" y="965"/>
                  </a:cubicBezTo>
                  <a:lnTo>
                    <a:pt x="1286" y="1383"/>
                  </a:lnTo>
                  <a:lnTo>
                    <a:pt x="1897" y="1383"/>
                  </a:lnTo>
                  <a:lnTo>
                    <a:pt x="1897" y="997"/>
                  </a:lnTo>
                  <a:cubicBezTo>
                    <a:pt x="1897" y="354"/>
                    <a:pt x="1576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313;p57">
              <a:extLst>
                <a:ext uri="{FF2B5EF4-FFF2-40B4-BE49-F238E27FC236}">
                  <a16:creationId xmlns:a16="http://schemas.microsoft.com/office/drawing/2014/main" id="{F5FE1C59-F20D-4E49-9519-6ABC435236E4}"/>
                </a:ext>
              </a:extLst>
            </p:cNvPr>
            <p:cNvSpPr/>
            <p:nvPr/>
          </p:nvSpPr>
          <p:spPr>
            <a:xfrm>
              <a:off x="2176625" y="1675775"/>
              <a:ext cx="49850" cy="100475"/>
            </a:xfrm>
            <a:custGeom>
              <a:avLst/>
              <a:gdLst/>
              <a:ahLst/>
              <a:cxnLst/>
              <a:rect l="l" t="t" r="r" b="b"/>
              <a:pathLst>
                <a:path w="1994" h="4019" extrusionOk="0">
                  <a:moveTo>
                    <a:pt x="1" y="1"/>
                  </a:moveTo>
                  <a:lnTo>
                    <a:pt x="1" y="4019"/>
                  </a:lnTo>
                  <a:lnTo>
                    <a:pt x="612" y="4019"/>
                  </a:lnTo>
                  <a:lnTo>
                    <a:pt x="612" y="2315"/>
                  </a:lnTo>
                  <a:lnTo>
                    <a:pt x="1351" y="2315"/>
                  </a:lnTo>
                  <a:lnTo>
                    <a:pt x="1351" y="4019"/>
                  </a:lnTo>
                  <a:lnTo>
                    <a:pt x="1994" y="4019"/>
                  </a:lnTo>
                  <a:lnTo>
                    <a:pt x="1994" y="1"/>
                  </a:lnTo>
                  <a:lnTo>
                    <a:pt x="1351" y="1"/>
                  </a:lnTo>
                  <a:lnTo>
                    <a:pt x="1351" y="1736"/>
                  </a:lnTo>
                  <a:lnTo>
                    <a:pt x="612" y="1736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314;p57">
              <a:extLst>
                <a:ext uri="{FF2B5EF4-FFF2-40B4-BE49-F238E27FC236}">
                  <a16:creationId xmlns:a16="http://schemas.microsoft.com/office/drawing/2014/main" id="{BE10C41A-BCE3-4251-8227-7082A6B982E0}"/>
                </a:ext>
              </a:extLst>
            </p:cNvPr>
            <p:cNvSpPr/>
            <p:nvPr/>
          </p:nvSpPr>
          <p:spPr>
            <a:xfrm>
              <a:off x="2064125" y="1418625"/>
              <a:ext cx="2607750" cy="116550"/>
            </a:xfrm>
            <a:custGeom>
              <a:avLst/>
              <a:gdLst/>
              <a:ahLst/>
              <a:cxnLst/>
              <a:rect l="l" t="t" r="r" b="b"/>
              <a:pathLst>
                <a:path w="104310" h="4662" extrusionOk="0">
                  <a:moveTo>
                    <a:pt x="1" y="0"/>
                  </a:moveTo>
                  <a:lnTo>
                    <a:pt x="1" y="4661"/>
                  </a:lnTo>
                  <a:lnTo>
                    <a:pt x="104309" y="4661"/>
                  </a:lnTo>
                  <a:lnTo>
                    <a:pt x="104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315;p57">
              <a:extLst>
                <a:ext uri="{FF2B5EF4-FFF2-40B4-BE49-F238E27FC236}">
                  <a16:creationId xmlns:a16="http://schemas.microsoft.com/office/drawing/2014/main" id="{90F461EC-3AD9-426C-8B21-AE1742954EAF}"/>
                </a:ext>
              </a:extLst>
            </p:cNvPr>
            <p:cNvSpPr/>
            <p:nvPr/>
          </p:nvSpPr>
          <p:spPr>
            <a:xfrm>
              <a:off x="2016725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316;p57">
              <a:extLst>
                <a:ext uri="{FF2B5EF4-FFF2-40B4-BE49-F238E27FC236}">
                  <a16:creationId xmlns:a16="http://schemas.microsoft.com/office/drawing/2014/main" id="{486232AA-3DD4-4067-A75C-572A81A69883}"/>
                </a:ext>
              </a:extLst>
            </p:cNvPr>
            <p:cNvSpPr/>
            <p:nvPr/>
          </p:nvSpPr>
          <p:spPr>
            <a:xfrm>
              <a:off x="22023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317;p57">
              <a:extLst>
                <a:ext uri="{FF2B5EF4-FFF2-40B4-BE49-F238E27FC236}">
                  <a16:creationId xmlns:a16="http://schemas.microsoft.com/office/drawing/2014/main" id="{8D5E34FA-EC81-4A40-8267-5F7E857126CB}"/>
                </a:ext>
              </a:extLst>
            </p:cNvPr>
            <p:cNvSpPr/>
            <p:nvPr/>
          </p:nvSpPr>
          <p:spPr>
            <a:xfrm>
              <a:off x="238797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318;p57">
              <a:extLst>
                <a:ext uri="{FF2B5EF4-FFF2-40B4-BE49-F238E27FC236}">
                  <a16:creationId xmlns:a16="http://schemas.microsoft.com/office/drawing/2014/main" id="{0BFBD6ED-AA02-4BD5-8EC1-43683424F3A1}"/>
                </a:ext>
              </a:extLst>
            </p:cNvPr>
            <p:cNvSpPr/>
            <p:nvPr/>
          </p:nvSpPr>
          <p:spPr>
            <a:xfrm>
              <a:off x="2573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319;p57">
              <a:extLst>
                <a:ext uri="{FF2B5EF4-FFF2-40B4-BE49-F238E27FC236}">
                  <a16:creationId xmlns:a16="http://schemas.microsoft.com/office/drawing/2014/main" id="{326733BE-49C7-40EB-A76A-46BBD3A15170}"/>
                </a:ext>
              </a:extLst>
            </p:cNvPr>
            <p:cNvSpPr/>
            <p:nvPr/>
          </p:nvSpPr>
          <p:spPr>
            <a:xfrm>
              <a:off x="27592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320;p57">
              <a:extLst>
                <a:ext uri="{FF2B5EF4-FFF2-40B4-BE49-F238E27FC236}">
                  <a16:creationId xmlns:a16="http://schemas.microsoft.com/office/drawing/2014/main" id="{F9FE3565-2892-4EE2-B362-426A3DEE47BB}"/>
                </a:ext>
              </a:extLst>
            </p:cNvPr>
            <p:cNvSpPr/>
            <p:nvPr/>
          </p:nvSpPr>
          <p:spPr>
            <a:xfrm>
              <a:off x="294487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321;p57">
              <a:extLst>
                <a:ext uri="{FF2B5EF4-FFF2-40B4-BE49-F238E27FC236}">
                  <a16:creationId xmlns:a16="http://schemas.microsoft.com/office/drawing/2014/main" id="{04792C01-3694-4F4F-8FDB-E71454AB6948}"/>
                </a:ext>
              </a:extLst>
            </p:cNvPr>
            <p:cNvSpPr/>
            <p:nvPr/>
          </p:nvSpPr>
          <p:spPr>
            <a:xfrm>
              <a:off x="3130525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322;p57">
              <a:extLst>
                <a:ext uri="{FF2B5EF4-FFF2-40B4-BE49-F238E27FC236}">
                  <a16:creationId xmlns:a16="http://schemas.microsoft.com/office/drawing/2014/main" id="{81A3273E-BE06-4AD1-9AD5-48BE1548E206}"/>
                </a:ext>
              </a:extLst>
            </p:cNvPr>
            <p:cNvSpPr/>
            <p:nvPr/>
          </p:nvSpPr>
          <p:spPr>
            <a:xfrm>
              <a:off x="33161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323;p57">
              <a:extLst>
                <a:ext uri="{FF2B5EF4-FFF2-40B4-BE49-F238E27FC236}">
                  <a16:creationId xmlns:a16="http://schemas.microsoft.com/office/drawing/2014/main" id="{9D4070BF-A3F6-47BC-B5B3-FAD87033A6AF}"/>
                </a:ext>
              </a:extLst>
            </p:cNvPr>
            <p:cNvSpPr/>
            <p:nvPr/>
          </p:nvSpPr>
          <p:spPr>
            <a:xfrm>
              <a:off x="35018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324;p57">
              <a:extLst>
                <a:ext uri="{FF2B5EF4-FFF2-40B4-BE49-F238E27FC236}">
                  <a16:creationId xmlns:a16="http://schemas.microsoft.com/office/drawing/2014/main" id="{823D77CF-BD26-4D12-90F2-45899DAA3872}"/>
                </a:ext>
              </a:extLst>
            </p:cNvPr>
            <p:cNvSpPr/>
            <p:nvPr/>
          </p:nvSpPr>
          <p:spPr>
            <a:xfrm>
              <a:off x="3686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325;p57">
              <a:extLst>
                <a:ext uri="{FF2B5EF4-FFF2-40B4-BE49-F238E27FC236}">
                  <a16:creationId xmlns:a16="http://schemas.microsoft.com/office/drawing/2014/main" id="{E80F4AF9-0683-4DA3-91CF-4152ADEC3C01}"/>
                </a:ext>
              </a:extLst>
            </p:cNvPr>
            <p:cNvSpPr/>
            <p:nvPr/>
          </p:nvSpPr>
          <p:spPr>
            <a:xfrm>
              <a:off x="38722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326;p57">
              <a:extLst>
                <a:ext uri="{FF2B5EF4-FFF2-40B4-BE49-F238E27FC236}">
                  <a16:creationId xmlns:a16="http://schemas.microsoft.com/office/drawing/2014/main" id="{B43BAE18-C9C1-4A9E-B976-D471543D8833}"/>
                </a:ext>
              </a:extLst>
            </p:cNvPr>
            <p:cNvSpPr/>
            <p:nvPr/>
          </p:nvSpPr>
          <p:spPr>
            <a:xfrm>
              <a:off x="40579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327;p57">
              <a:extLst>
                <a:ext uri="{FF2B5EF4-FFF2-40B4-BE49-F238E27FC236}">
                  <a16:creationId xmlns:a16="http://schemas.microsoft.com/office/drawing/2014/main" id="{A279F093-DD05-4796-BBB5-FC9A7FB7B8BE}"/>
                </a:ext>
              </a:extLst>
            </p:cNvPr>
            <p:cNvSpPr/>
            <p:nvPr/>
          </p:nvSpPr>
          <p:spPr>
            <a:xfrm>
              <a:off x="42435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328;p57">
              <a:extLst>
                <a:ext uri="{FF2B5EF4-FFF2-40B4-BE49-F238E27FC236}">
                  <a16:creationId xmlns:a16="http://schemas.microsoft.com/office/drawing/2014/main" id="{227F1A51-5117-46BB-BE88-2D4A16C5D5FF}"/>
                </a:ext>
              </a:extLst>
            </p:cNvPr>
            <p:cNvSpPr/>
            <p:nvPr/>
          </p:nvSpPr>
          <p:spPr>
            <a:xfrm>
              <a:off x="44291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329;p57">
              <a:extLst>
                <a:ext uri="{FF2B5EF4-FFF2-40B4-BE49-F238E27FC236}">
                  <a16:creationId xmlns:a16="http://schemas.microsoft.com/office/drawing/2014/main" id="{F845EB54-DEF1-4CF1-B031-D1E6B1C1760D}"/>
                </a:ext>
              </a:extLst>
            </p:cNvPr>
            <p:cNvSpPr/>
            <p:nvPr/>
          </p:nvSpPr>
          <p:spPr>
            <a:xfrm>
              <a:off x="46148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330;p57">
              <a:extLst>
                <a:ext uri="{FF2B5EF4-FFF2-40B4-BE49-F238E27FC236}">
                  <a16:creationId xmlns:a16="http://schemas.microsoft.com/office/drawing/2014/main" id="{734567B9-E527-4D6C-9C76-E90B9121DEE5}"/>
                </a:ext>
              </a:extLst>
            </p:cNvPr>
            <p:cNvSpPr/>
            <p:nvPr/>
          </p:nvSpPr>
          <p:spPr>
            <a:xfrm>
              <a:off x="48004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331;p57">
              <a:extLst>
                <a:ext uri="{FF2B5EF4-FFF2-40B4-BE49-F238E27FC236}">
                  <a16:creationId xmlns:a16="http://schemas.microsoft.com/office/drawing/2014/main" id="{A0DA74D1-96F1-45C0-84FB-8C5375917034}"/>
                </a:ext>
              </a:extLst>
            </p:cNvPr>
            <p:cNvSpPr/>
            <p:nvPr/>
          </p:nvSpPr>
          <p:spPr>
            <a:xfrm>
              <a:off x="49860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332;p57">
              <a:extLst>
                <a:ext uri="{FF2B5EF4-FFF2-40B4-BE49-F238E27FC236}">
                  <a16:creationId xmlns:a16="http://schemas.microsoft.com/office/drawing/2014/main" id="{68F0FE9B-E241-42B3-BCDB-982B893F3D6E}"/>
                </a:ext>
              </a:extLst>
            </p:cNvPr>
            <p:cNvSpPr/>
            <p:nvPr/>
          </p:nvSpPr>
          <p:spPr>
            <a:xfrm>
              <a:off x="51717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333;p57">
              <a:extLst>
                <a:ext uri="{FF2B5EF4-FFF2-40B4-BE49-F238E27FC236}">
                  <a16:creationId xmlns:a16="http://schemas.microsoft.com/office/drawing/2014/main" id="{A24FFE95-8A26-4671-8CD5-19B0678F7A42}"/>
                </a:ext>
              </a:extLst>
            </p:cNvPr>
            <p:cNvSpPr/>
            <p:nvPr/>
          </p:nvSpPr>
          <p:spPr>
            <a:xfrm>
              <a:off x="53573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334;p57">
              <a:extLst>
                <a:ext uri="{FF2B5EF4-FFF2-40B4-BE49-F238E27FC236}">
                  <a16:creationId xmlns:a16="http://schemas.microsoft.com/office/drawing/2014/main" id="{9764A8FE-47A8-4CD4-AAFD-AF62A7954C87}"/>
                </a:ext>
              </a:extLst>
            </p:cNvPr>
            <p:cNvSpPr/>
            <p:nvPr/>
          </p:nvSpPr>
          <p:spPr>
            <a:xfrm>
              <a:off x="19026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0" y="3247"/>
                  </a:lnTo>
                  <a:lnTo>
                    <a:pt x="11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335;p57">
              <a:extLst>
                <a:ext uri="{FF2B5EF4-FFF2-40B4-BE49-F238E27FC236}">
                  <a16:creationId xmlns:a16="http://schemas.microsoft.com/office/drawing/2014/main" id="{AECAF928-81CA-48EA-A89C-08CBDB0E7063}"/>
                </a:ext>
              </a:extLst>
            </p:cNvPr>
            <p:cNvSpPr/>
            <p:nvPr/>
          </p:nvSpPr>
          <p:spPr>
            <a:xfrm>
              <a:off x="22184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336;p57">
              <a:extLst>
                <a:ext uri="{FF2B5EF4-FFF2-40B4-BE49-F238E27FC236}">
                  <a16:creationId xmlns:a16="http://schemas.microsoft.com/office/drawing/2014/main" id="{0EF231CD-CF89-49C7-A4D0-A477CF553A2B}"/>
                </a:ext>
              </a:extLst>
            </p:cNvPr>
            <p:cNvSpPr/>
            <p:nvPr/>
          </p:nvSpPr>
          <p:spPr>
            <a:xfrm>
              <a:off x="25342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337;p57">
              <a:extLst>
                <a:ext uri="{FF2B5EF4-FFF2-40B4-BE49-F238E27FC236}">
                  <a16:creationId xmlns:a16="http://schemas.microsoft.com/office/drawing/2014/main" id="{BC47FBB5-E876-47A9-8B5C-4CE03475DDF9}"/>
                </a:ext>
              </a:extLst>
            </p:cNvPr>
            <p:cNvSpPr/>
            <p:nvPr/>
          </p:nvSpPr>
          <p:spPr>
            <a:xfrm>
              <a:off x="28500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338;p57">
              <a:extLst>
                <a:ext uri="{FF2B5EF4-FFF2-40B4-BE49-F238E27FC236}">
                  <a16:creationId xmlns:a16="http://schemas.microsoft.com/office/drawing/2014/main" id="{7D3A521B-8009-4423-A340-C92456E9F53E}"/>
                </a:ext>
              </a:extLst>
            </p:cNvPr>
            <p:cNvSpPr/>
            <p:nvPr/>
          </p:nvSpPr>
          <p:spPr>
            <a:xfrm>
              <a:off x="31666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339;p57">
              <a:extLst>
                <a:ext uri="{FF2B5EF4-FFF2-40B4-BE49-F238E27FC236}">
                  <a16:creationId xmlns:a16="http://schemas.microsoft.com/office/drawing/2014/main" id="{16A7482C-BFF3-419F-8FA8-D4AAEDDE0643}"/>
                </a:ext>
              </a:extLst>
            </p:cNvPr>
            <p:cNvSpPr/>
            <p:nvPr/>
          </p:nvSpPr>
          <p:spPr>
            <a:xfrm>
              <a:off x="348250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340;p57">
              <a:extLst>
                <a:ext uri="{FF2B5EF4-FFF2-40B4-BE49-F238E27FC236}">
                  <a16:creationId xmlns:a16="http://schemas.microsoft.com/office/drawing/2014/main" id="{F0960090-A91D-443C-836D-9E62B34CA6C4}"/>
                </a:ext>
              </a:extLst>
            </p:cNvPr>
            <p:cNvSpPr/>
            <p:nvPr/>
          </p:nvSpPr>
          <p:spPr>
            <a:xfrm>
              <a:off x="37983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341;p57">
              <a:extLst>
                <a:ext uri="{FF2B5EF4-FFF2-40B4-BE49-F238E27FC236}">
                  <a16:creationId xmlns:a16="http://schemas.microsoft.com/office/drawing/2014/main" id="{8F07858D-FB1C-46BB-AF8B-39672CD15A67}"/>
                </a:ext>
              </a:extLst>
            </p:cNvPr>
            <p:cNvSpPr/>
            <p:nvPr/>
          </p:nvSpPr>
          <p:spPr>
            <a:xfrm>
              <a:off x="41149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342;p57">
              <a:extLst>
                <a:ext uri="{FF2B5EF4-FFF2-40B4-BE49-F238E27FC236}">
                  <a16:creationId xmlns:a16="http://schemas.microsoft.com/office/drawing/2014/main" id="{A66CDB44-E09B-4882-BA4C-7D66A4F4D0D1}"/>
                </a:ext>
              </a:extLst>
            </p:cNvPr>
            <p:cNvSpPr/>
            <p:nvPr/>
          </p:nvSpPr>
          <p:spPr>
            <a:xfrm>
              <a:off x="44307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343;p57">
              <a:extLst>
                <a:ext uri="{FF2B5EF4-FFF2-40B4-BE49-F238E27FC236}">
                  <a16:creationId xmlns:a16="http://schemas.microsoft.com/office/drawing/2014/main" id="{CEEA66CA-1A41-48C4-8132-8747D358FB65}"/>
                </a:ext>
              </a:extLst>
            </p:cNvPr>
            <p:cNvSpPr/>
            <p:nvPr/>
          </p:nvSpPr>
          <p:spPr>
            <a:xfrm>
              <a:off x="47465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344;p57">
              <a:extLst>
                <a:ext uri="{FF2B5EF4-FFF2-40B4-BE49-F238E27FC236}">
                  <a16:creationId xmlns:a16="http://schemas.microsoft.com/office/drawing/2014/main" id="{0322789D-F298-4862-A868-3AB1FDC86B40}"/>
                </a:ext>
              </a:extLst>
            </p:cNvPr>
            <p:cNvSpPr/>
            <p:nvPr/>
          </p:nvSpPr>
          <p:spPr>
            <a:xfrm>
              <a:off x="50632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1" y="3247"/>
                  </a:lnTo>
                  <a:lnTo>
                    <a:pt x="119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345;p57">
              <a:extLst>
                <a:ext uri="{FF2B5EF4-FFF2-40B4-BE49-F238E27FC236}">
                  <a16:creationId xmlns:a16="http://schemas.microsoft.com/office/drawing/2014/main" id="{73CFE4A1-18FF-48A0-9460-6B509E2E4695}"/>
                </a:ext>
              </a:extLst>
            </p:cNvPr>
            <p:cNvSpPr/>
            <p:nvPr/>
          </p:nvSpPr>
          <p:spPr>
            <a:xfrm>
              <a:off x="53790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346;p57">
              <a:extLst>
                <a:ext uri="{FF2B5EF4-FFF2-40B4-BE49-F238E27FC236}">
                  <a16:creationId xmlns:a16="http://schemas.microsoft.com/office/drawing/2014/main" id="{A1189106-BD31-4AE9-8533-5B7C5C35C254}"/>
                </a:ext>
              </a:extLst>
            </p:cNvPr>
            <p:cNvSpPr/>
            <p:nvPr/>
          </p:nvSpPr>
          <p:spPr>
            <a:xfrm>
              <a:off x="3290450" y="2074375"/>
              <a:ext cx="512725" cy="198500"/>
            </a:xfrm>
            <a:custGeom>
              <a:avLst/>
              <a:gdLst/>
              <a:ahLst/>
              <a:cxnLst/>
              <a:rect l="l" t="t" r="r" b="b"/>
              <a:pathLst>
                <a:path w="20509" h="7940" extrusionOk="0">
                  <a:moveTo>
                    <a:pt x="0" y="0"/>
                  </a:moveTo>
                  <a:lnTo>
                    <a:pt x="4436" y="2218"/>
                  </a:lnTo>
                  <a:lnTo>
                    <a:pt x="4436" y="6751"/>
                  </a:lnTo>
                  <a:cubicBezTo>
                    <a:pt x="4436" y="7426"/>
                    <a:pt x="4950" y="7940"/>
                    <a:pt x="5625" y="7940"/>
                  </a:cubicBezTo>
                  <a:lnTo>
                    <a:pt x="19319" y="7940"/>
                  </a:lnTo>
                  <a:cubicBezTo>
                    <a:pt x="19962" y="7940"/>
                    <a:pt x="20508" y="7426"/>
                    <a:pt x="20508" y="6751"/>
                  </a:cubicBezTo>
                  <a:lnTo>
                    <a:pt x="20508" y="1190"/>
                  </a:lnTo>
                  <a:cubicBezTo>
                    <a:pt x="20508" y="547"/>
                    <a:pt x="19962" y="0"/>
                    <a:pt x="19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347;p57">
              <a:extLst>
                <a:ext uri="{FF2B5EF4-FFF2-40B4-BE49-F238E27FC236}">
                  <a16:creationId xmlns:a16="http://schemas.microsoft.com/office/drawing/2014/main" id="{EA2BE8EF-648D-4083-932B-3B23129AE9BD}"/>
                </a:ext>
              </a:extLst>
            </p:cNvPr>
            <p:cNvSpPr/>
            <p:nvPr/>
          </p:nvSpPr>
          <p:spPr>
            <a:xfrm>
              <a:off x="3503400" y="2106500"/>
              <a:ext cx="60300" cy="131025"/>
            </a:xfrm>
            <a:custGeom>
              <a:avLst/>
              <a:gdLst/>
              <a:ahLst/>
              <a:cxnLst/>
              <a:rect l="l" t="t" r="r" b="b"/>
              <a:pathLst>
                <a:path w="2412" h="5241" extrusionOk="0">
                  <a:moveTo>
                    <a:pt x="1190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1576"/>
                  </a:lnTo>
                  <a:lnTo>
                    <a:pt x="772" y="1576"/>
                  </a:lnTo>
                  <a:lnTo>
                    <a:pt x="772" y="1255"/>
                  </a:lnTo>
                  <a:cubicBezTo>
                    <a:pt x="772" y="869"/>
                    <a:pt x="933" y="740"/>
                    <a:pt x="1190" y="740"/>
                  </a:cubicBezTo>
                  <a:cubicBezTo>
                    <a:pt x="1447" y="740"/>
                    <a:pt x="1608" y="869"/>
                    <a:pt x="1608" y="1319"/>
                  </a:cubicBezTo>
                  <a:lnTo>
                    <a:pt x="1608" y="1608"/>
                  </a:lnTo>
                  <a:cubicBezTo>
                    <a:pt x="1608" y="2026"/>
                    <a:pt x="1415" y="2155"/>
                    <a:pt x="1125" y="2155"/>
                  </a:cubicBezTo>
                  <a:lnTo>
                    <a:pt x="804" y="2155"/>
                  </a:lnTo>
                  <a:lnTo>
                    <a:pt x="804" y="2894"/>
                  </a:lnTo>
                  <a:lnTo>
                    <a:pt x="1061" y="2894"/>
                  </a:lnTo>
                  <a:cubicBezTo>
                    <a:pt x="1447" y="2894"/>
                    <a:pt x="1608" y="3055"/>
                    <a:pt x="1608" y="3537"/>
                  </a:cubicBezTo>
                  <a:lnTo>
                    <a:pt x="1608" y="3955"/>
                  </a:lnTo>
                  <a:cubicBezTo>
                    <a:pt x="1608" y="4405"/>
                    <a:pt x="1447" y="4533"/>
                    <a:pt x="1190" y="4533"/>
                  </a:cubicBezTo>
                  <a:cubicBezTo>
                    <a:pt x="933" y="4533"/>
                    <a:pt x="772" y="4373"/>
                    <a:pt x="772" y="4019"/>
                  </a:cubicBezTo>
                  <a:lnTo>
                    <a:pt x="772" y="3537"/>
                  </a:lnTo>
                  <a:lnTo>
                    <a:pt x="0" y="3537"/>
                  </a:lnTo>
                  <a:lnTo>
                    <a:pt x="0" y="3955"/>
                  </a:lnTo>
                  <a:cubicBezTo>
                    <a:pt x="0" y="4790"/>
                    <a:pt x="418" y="5241"/>
                    <a:pt x="1190" y="5241"/>
                  </a:cubicBezTo>
                  <a:cubicBezTo>
                    <a:pt x="1993" y="5241"/>
                    <a:pt x="2411" y="4790"/>
                    <a:pt x="2411" y="3955"/>
                  </a:cubicBezTo>
                  <a:lnTo>
                    <a:pt x="2411" y="3569"/>
                  </a:lnTo>
                  <a:cubicBezTo>
                    <a:pt x="2411" y="3055"/>
                    <a:pt x="2251" y="2669"/>
                    <a:pt x="1833" y="2476"/>
                  </a:cubicBezTo>
                  <a:cubicBezTo>
                    <a:pt x="2218" y="2315"/>
                    <a:pt x="2411" y="1962"/>
                    <a:pt x="2411" y="1415"/>
                  </a:cubicBezTo>
                  <a:lnTo>
                    <a:pt x="2411" y="1287"/>
                  </a:lnTo>
                  <a:cubicBezTo>
                    <a:pt x="2411" y="483"/>
                    <a:pt x="1993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348;p57">
              <a:extLst>
                <a:ext uri="{FF2B5EF4-FFF2-40B4-BE49-F238E27FC236}">
                  <a16:creationId xmlns:a16="http://schemas.microsoft.com/office/drawing/2014/main" id="{0629A85B-5EA1-46D3-96D2-45035C18C0F9}"/>
                </a:ext>
              </a:extLst>
            </p:cNvPr>
            <p:cNvSpPr/>
            <p:nvPr/>
          </p:nvSpPr>
          <p:spPr>
            <a:xfrm>
              <a:off x="3575725" y="2106500"/>
              <a:ext cx="61100" cy="131025"/>
            </a:xfrm>
            <a:custGeom>
              <a:avLst/>
              <a:gdLst/>
              <a:ahLst/>
              <a:cxnLst/>
              <a:rect l="l" t="t" r="r" b="b"/>
              <a:pathLst>
                <a:path w="2444" h="5241" extrusionOk="0">
                  <a:moveTo>
                    <a:pt x="1222" y="740"/>
                  </a:moveTo>
                  <a:cubicBezTo>
                    <a:pt x="1479" y="740"/>
                    <a:pt x="1640" y="869"/>
                    <a:pt x="1640" y="1255"/>
                  </a:cubicBezTo>
                  <a:lnTo>
                    <a:pt x="1640" y="4019"/>
                  </a:lnTo>
                  <a:cubicBezTo>
                    <a:pt x="1640" y="4373"/>
                    <a:pt x="1479" y="4533"/>
                    <a:pt x="1222" y="4533"/>
                  </a:cubicBezTo>
                  <a:cubicBezTo>
                    <a:pt x="965" y="4533"/>
                    <a:pt x="804" y="4373"/>
                    <a:pt x="804" y="4019"/>
                  </a:cubicBezTo>
                  <a:lnTo>
                    <a:pt x="804" y="1255"/>
                  </a:lnTo>
                  <a:cubicBezTo>
                    <a:pt x="804" y="869"/>
                    <a:pt x="965" y="740"/>
                    <a:pt x="1222" y="740"/>
                  </a:cubicBezTo>
                  <a:close/>
                  <a:moveTo>
                    <a:pt x="1222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3955"/>
                  </a:lnTo>
                  <a:cubicBezTo>
                    <a:pt x="0" y="4790"/>
                    <a:pt x="418" y="5241"/>
                    <a:pt x="1222" y="5241"/>
                  </a:cubicBezTo>
                  <a:cubicBezTo>
                    <a:pt x="1993" y="5241"/>
                    <a:pt x="2443" y="4790"/>
                    <a:pt x="2443" y="3955"/>
                  </a:cubicBezTo>
                  <a:lnTo>
                    <a:pt x="2443" y="1287"/>
                  </a:lnTo>
                  <a:cubicBezTo>
                    <a:pt x="2443" y="483"/>
                    <a:pt x="1993" y="1"/>
                    <a:pt x="1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349;p57">
              <a:extLst>
                <a:ext uri="{FF2B5EF4-FFF2-40B4-BE49-F238E27FC236}">
                  <a16:creationId xmlns:a16="http://schemas.microsoft.com/office/drawing/2014/main" id="{2E7BC471-D4C5-4DB4-A46A-EC6AE596D22C}"/>
                </a:ext>
              </a:extLst>
            </p:cNvPr>
            <p:cNvSpPr/>
            <p:nvPr/>
          </p:nvSpPr>
          <p:spPr>
            <a:xfrm>
              <a:off x="3649650" y="2108125"/>
              <a:ext cx="66725" cy="128600"/>
            </a:xfrm>
            <a:custGeom>
              <a:avLst/>
              <a:gdLst/>
              <a:ahLst/>
              <a:cxnLst/>
              <a:rect l="l" t="t" r="r" b="b"/>
              <a:pathLst>
                <a:path w="2669" h="5144" extrusionOk="0">
                  <a:moveTo>
                    <a:pt x="1" y="0"/>
                  </a:moveTo>
                  <a:lnTo>
                    <a:pt x="1" y="5143"/>
                  </a:lnTo>
                  <a:lnTo>
                    <a:pt x="804" y="5143"/>
                  </a:lnTo>
                  <a:lnTo>
                    <a:pt x="804" y="3568"/>
                  </a:lnTo>
                  <a:lnTo>
                    <a:pt x="1061" y="3086"/>
                  </a:lnTo>
                  <a:lnTo>
                    <a:pt x="1833" y="5143"/>
                  </a:lnTo>
                  <a:lnTo>
                    <a:pt x="2669" y="5143"/>
                  </a:lnTo>
                  <a:lnTo>
                    <a:pt x="1544" y="2283"/>
                  </a:lnTo>
                  <a:lnTo>
                    <a:pt x="2669" y="0"/>
                  </a:lnTo>
                  <a:lnTo>
                    <a:pt x="1865" y="0"/>
                  </a:lnTo>
                  <a:lnTo>
                    <a:pt x="804" y="225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350;p57">
              <a:extLst>
                <a:ext uri="{FF2B5EF4-FFF2-40B4-BE49-F238E27FC236}">
                  <a16:creationId xmlns:a16="http://schemas.microsoft.com/office/drawing/2014/main" id="{9DBC7E44-743A-44ED-82BC-B61C3C82E39C}"/>
                </a:ext>
              </a:extLst>
            </p:cNvPr>
            <p:cNvSpPr/>
            <p:nvPr/>
          </p:nvSpPr>
          <p:spPr>
            <a:xfrm>
              <a:off x="2318075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351;p57">
              <a:extLst>
                <a:ext uri="{FF2B5EF4-FFF2-40B4-BE49-F238E27FC236}">
                  <a16:creationId xmlns:a16="http://schemas.microsoft.com/office/drawing/2014/main" id="{58AEE4C9-221A-4C27-8AEA-9C2F128036A4}"/>
                </a:ext>
              </a:extLst>
            </p:cNvPr>
            <p:cNvSpPr/>
            <p:nvPr/>
          </p:nvSpPr>
          <p:spPr>
            <a:xfrm>
              <a:off x="2400050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352;p57">
              <a:extLst>
                <a:ext uri="{FF2B5EF4-FFF2-40B4-BE49-F238E27FC236}">
                  <a16:creationId xmlns:a16="http://schemas.microsoft.com/office/drawing/2014/main" id="{D339C9CD-9127-49C1-B8A1-4B6E88B81E8E}"/>
                </a:ext>
              </a:extLst>
            </p:cNvPr>
            <p:cNvSpPr/>
            <p:nvPr/>
          </p:nvSpPr>
          <p:spPr>
            <a:xfrm>
              <a:off x="2483625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353;p57">
              <a:extLst>
                <a:ext uri="{FF2B5EF4-FFF2-40B4-BE49-F238E27FC236}">
                  <a16:creationId xmlns:a16="http://schemas.microsoft.com/office/drawing/2014/main" id="{9DAF01E3-C4E4-473C-A55A-8914BDA12348}"/>
                </a:ext>
              </a:extLst>
            </p:cNvPr>
            <p:cNvSpPr/>
            <p:nvPr/>
          </p:nvSpPr>
          <p:spPr>
            <a:xfrm>
              <a:off x="2568800" y="3979725"/>
              <a:ext cx="76375" cy="147100"/>
            </a:xfrm>
            <a:custGeom>
              <a:avLst/>
              <a:gdLst/>
              <a:ahLst/>
              <a:cxnLst/>
              <a:rect l="l" t="t" r="r" b="b"/>
              <a:pathLst>
                <a:path w="3055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3" y="5883"/>
                  </a:lnTo>
                  <a:lnTo>
                    <a:pt x="933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3" y="2572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354;p57">
              <a:extLst>
                <a:ext uri="{FF2B5EF4-FFF2-40B4-BE49-F238E27FC236}">
                  <a16:creationId xmlns:a16="http://schemas.microsoft.com/office/drawing/2014/main" id="{C01E252D-BBE1-4631-BDB1-3F4913405A8C}"/>
                </a:ext>
              </a:extLst>
            </p:cNvPr>
            <p:cNvSpPr/>
            <p:nvPr/>
          </p:nvSpPr>
          <p:spPr>
            <a:xfrm>
              <a:off x="23100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2" y="515"/>
                  </a:lnTo>
                  <a:lnTo>
                    <a:pt x="13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355;p57">
              <a:extLst>
                <a:ext uri="{FF2B5EF4-FFF2-40B4-BE49-F238E27FC236}">
                  <a16:creationId xmlns:a16="http://schemas.microsoft.com/office/drawing/2014/main" id="{7627A706-A9C8-4280-BB55-5E1B089525DA}"/>
                </a:ext>
              </a:extLst>
            </p:cNvPr>
            <p:cNvSpPr/>
            <p:nvPr/>
          </p:nvSpPr>
          <p:spPr>
            <a:xfrm>
              <a:off x="3584550" y="3979725"/>
              <a:ext cx="69150" cy="148700"/>
            </a:xfrm>
            <a:custGeom>
              <a:avLst/>
              <a:gdLst/>
              <a:ahLst/>
              <a:cxnLst/>
              <a:rect l="l" t="t" r="r" b="b"/>
              <a:pathLst>
                <a:path w="2766" h="5948" extrusionOk="0">
                  <a:moveTo>
                    <a:pt x="162" y="1"/>
                  </a:moveTo>
                  <a:lnTo>
                    <a:pt x="1" y="3408"/>
                  </a:lnTo>
                  <a:lnTo>
                    <a:pt x="869" y="3408"/>
                  </a:lnTo>
                  <a:lnTo>
                    <a:pt x="869" y="3215"/>
                  </a:lnTo>
                  <a:cubicBezTo>
                    <a:pt x="869" y="2797"/>
                    <a:pt x="1062" y="2637"/>
                    <a:pt x="1351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1" y="5112"/>
                  </a:cubicBezTo>
                  <a:cubicBezTo>
                    <a:pt x="1062" y="5112"/>
                    <a:pt x="869" y="4951"/>
                    <a:pt x="869" y="4533"/>
                  </a:cubicBezTo>
                  <a:lnTo>
                    <a:pt x="869" y="3987"/>
                  </a:lnTo>
                  <a:lnTo>
                    <a:pt x="1" y="3987"/>
                  </a:lnTo>
                  <a:lnTo>
                    <a:pt x="1" y="4469"/>
                  </a:lnTo>
                  <a:cubicBezTo>
                    <a:pt x="1" y="5401"/>
                    <a:pt x="451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2" y="1801"/>
                    <a:pt x="1737" y="1801"/>
                  </a:cubicBezTo>
                  <a:cubicBezTo>
                    <a:pt x="1351" y="1801"/>
                    <a:pt x="1094" y="1962"/>
                    <a:pt x="933" y="2251"/>
                  </a:cubicBezTo>
                  <a:lnTo>
                    <a:pt x="997" y="837"/>
                  </a:lnTo>
                  <a:lnTo>
                    <a:pt x="2605" y="837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356;p57">
              <a:extLst>
                <a:ext uri="{FF2B5EF4-FFF2-40B4-BE49-F238E27FC236}">
                  <a16:creationId xmlns:a16="http://schemas.microsoft.com/office/drawing/2014/main" id="{9864789C-6B79-41AA-A9CA-92CEAD056D33}"/>
                </a:ext>
              </a:extLst>
            </p:cNvPr>
            <p:cNvSpPr/>
            <p:nvPr/>
          </p:nvSpPr>
          <p:spPr>
            <a:xfrm>
              <a:off x="366652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357;p57">
              <a:extLst>
                <a:ext uri="{FF2B5EF4-FFF2-40B4-BE49-F238E27FC236}">
                  <a16:creationId xmlns:a16="http://schemas.microsoft.com/office/drawing/2014/main" id="{78946E1E-718A-428E-9EF2-979A200B9D10}"/>
                </a:ext>
              </a:extLst>
            </p:cNvPr>
            <p:cNvSpPr/>
            <p:nvPr/>
          </p:nvSpPr>
          <p:spPr>
            <a:xfrm>
              <a:off x="3750100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358;p57">
              <a:extLst>
                <a:ext uri="{FF2B5EF4-FFF2-40B4-BE49-F238E27FC236}">
                  <a16:creationId xmlns:a16="http://schemas.microsoft.com/office/drawing/2014/main" id="{0C69896A-AAC6-45D2-B6A1-A496F6E623D6}"/>
                </a:ext>
              </a:extLst>
            </p:cNvPr>
            <p:cNvSpPr/>
            <p:nvPr/>
          </p:nvSpPr>
          <p:spPr>
            <a:xfrm>
              <a:off x="3835300" y="3979725"/>
              <a:ext cx="76350" cy="147100"/>
            </a:xfrm>
            <a:custGeom>
              <a:avLst/>
              <a:gdLst/>
              <a:ahLst/>
              <a:cxnLst/>
              <a:rect l="l" t="t" r="r" b="b"/>
              <a:pathLst>
                <a:path w="3054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359;p57">
              <a:extLst>
                <a:ext uri="{FF2B5EF4-FFF2-40B4-BE49-F238E27FC236}">
                  <a16:creationId xmlns:a16="http://schemas.microsoft.com/office/drawing/2014/main" id="{A82C4D82-9F6C-4ACA-AC8B-67184308CAD6}"/>
                </a:ext>
              </a:extLst>
            </p:cNvPr>
            <p:cNvSpPr/>
            <p:nvPr/>
          </p:nvSpPr>
          <p:spPr>
            <a:xfrm>
              <a:off x="35765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1" y="515"/>
                  </a:lnTo>
                  <a:lnTo>
                    <a:pt x="1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360;p57">
              <a:extLst>
                <a:ext uri="{FF2B5EF4-FFF2-40B4-BE49-F238E27FC236}">
                  <a16:creationId xmlns:a16="http://schemas.microsoft.com/office/drawing/2014/main" id="{A0623FDC-2422-43F3-808F-4FA2A08989C8}"/>
                </a:ext>
              </a:extLst>
            </p:cNvPr>
            <p:cNvSpPr/>
            <p:nvPr/>
          </p:nvSpPr>
          <p:spPr>
            <a:xfrm>
              <a:off x="4959550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2" y="2797"/>
                    <a:pt x="1832" y="3215"/>
                  </a:cubicBezTo>
                  <a:lnTo>
                    <a:pt x="1832" y="4533"/>
                  </a:lnTo>
                  <a:cubicBezTo>
                    <a:pt x="1832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2" y="5948"/>
                  </a:cubicBezTo>
                  <a:cubicBezTo>
                    <a:pt x="2282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361;p57">
              <a:extLst>
                <a:ext uri="{FF2B5EF4-FFF2-40B4-BE49-F238E27FC236}">
                  <a16:creationId xmlns:a16="http://schemas.microsoft.com/office/drawing/2014/main" id="{A6FECE25-B7FE-41CA-96C9-51EDEB39BBC0}"/>
                </a:ext>
              </a:extLst>
            </p:cNvPr>
            <p:cNvSpPr/>
            <p:nvPr/>
          </p:nvSpPr>
          <p:spPr>
            <a:xfrm>
              <a:off x="5042325" y="3978125"/>
              <a:ext cx="69925" cy="150300"/>
            </a:xfrm>
            <a:custGeom>
              <a:avLst/>
              <a:gdLst/>
              <a:ahLst/>
              <a:cxnLst/>
              <a:rect l="l" t="t" r="r" b="b"/>
              <a:pathLst>
                <a:path w="2797" h="6012" extrusionOk="0">
                  <a:moveTo>
                    <a:pt x="1382" y="836"/>
                  </a:moveTo>
                  <a:cubicBezTo>
                    <a:pt x="1672" y="836"/>
                    <a:pt x="1864" y="997"/>
                    <a:pt x="1864" y="1415"/>
                  </a:cubicBezTo>
                  <a:lnTo>
                    <a:pt x="1864" y="4597"/>
                  </a:lnTo>
                  <a:cubicBezTo>
                    <a:pt x="1864" y="5015"/>
                    <a:pt x="1672" y="5176"/>
                    <a:pt x="1382" y="5176"/>
                  </a:cubicBezTo>
                  <a:cubicBezTo>
                    <a:pt x="1093" y="5176"/>
                    <a:pt x="900" y="5015"/>
                    <a:pt x="900" y="4597"/>
                  </a:cubicBezTo>
                  <a:lnTo>
                    <a:pt x="900" y="1415"/>
                  </a:lnTo>
                  <a:cubicBezTo>
                    <a:pt x="900" y="997"/>
                    <a:pt x="1093" y="836"/>
                    <a:pt x="1382" y="836"/>
                  </a:cubicBezTo>
                  <a:close/>
                  <a:moveTo>
                    <a:pt x="1382" y="1"/>
                  </a:moveTo>
                  <a:cubicBezTo>
                    <a:pt x="482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482" y="6012"/>
                    <a:pt x="1382" y="6012"/>
                  </a:cubicBezTo>
                  <a:cubicBezTo>
                    <a:pt x="2314" y="6012"/>
                    <a:pt x="2797" y="5465"/>
                    <a:pt x="2797" y="4533"/>
                  </a:cubicBezTo>
                  <a:lnTo>
                    <a:pt x="2797" y="1479"/>
                  </a:lnTo>
                  <a:cubicBezTo>
                    <a:pt x="2797" y="515"/>
                    <a:pt x="23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362;p57">
              <a:extLst>
                <a:ext uri="{FF2B5EF4-FFF2-40B4-BE49-F238E27FC236}">
                  <a16:creationId xmlns:a16="http://schemas.microsoft.com/office/drawing/2014/main" id="{2179679E-E429-424E-85D7-4FA5CDC2483C}"/>
                </a:ext>
              </a:extLst>
            </p:cNvPr>
            <p:cNvSpPr/>
            <p:nvPr/>
          </p:nvSpPr>
          <p:spPr>
            <a:xfrm>
              <a:off x="512507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5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5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30" y="5465"/>
                    <a:pt x="2830" y="4533"/>
                  </a:cubicBezTo>
                  <a:lnTo>
                    <a:pt x="2830" y="1479"/>
                  </a:lnTo>
                  <a:cubicBezTo>
                    <a:pt x="2830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363;p57">
              <a:extLst>
                <a:ext uri="{FF2B5EF4-FFF2-40B4-BE49-F238E27FC236}">
                  <a16:creationId xmlns:a16="http://schemas.microsoft.com/office/drawing/2014/main" id="{0168D802-C456-47E4-97A3-AE713BC01E80}"/>
                </a:ext>
              </a:extLst>
            </p:cNvPr>
            <p:cNvSpPr/>
            <p:nvPr/>
          </p:nvSpPr>
          <p:spPr>
            <a:xfrm>
              <a:off x="5210275" y="3979725"/>
              <a:ext cx="77175" cy="147100"/>
            </a:xfrm>
            <a:custGeom>
              <a:avLst/>
              <a:gdLst/>
              <a:ahLst/>
              <a:cxnLst/>
              <a:rect l="l" t="t" r="r" b="b"/>
              <a:pathLst>
                <a:path w="3087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86" y="5883"/>
                  </a:lnTo>
                  <a:lnTo>
                    <a:pt x="1768" y="2605"/>
                  </a:lnTo>
                  <a:lnTo>
                    <a:pt x="3086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364;p57">
              <a:extLst>
                <a:ext uri="{FF2B5EF4-FFF2-40B4-BE49-F238E27FC236}">
                  <a16:creationId xmlns:a16="http://schemas.microsoft.com/office/drawing/2014/main" id="{0931BE73-76EB-4AD3-A073-E11AB6A10B06}"/>
                </a:ext>
              </a:extLst>
            </p:cNvPr>
            <p:cNvSpPr/>
            <p:nvPr/>
          </p:nvSpPr>
          <p:spPr>
            <a:xfrm>
              <a:off x="4952300" y="4223225"/>
              <a:ext cx="336750" cy="12875"/>
            </a:xfrm>
            <a:custGeom>
              <a:avLst/>
              <a:gdLst/>
              <a:ahLst/>
              <a:cxnLst/>
              <a:rect l="l" t="t" r="r" b="b"/>
              <a:pathLst>
                <a:path w="13470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469" y="515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365;p57">
              <a:extLst>
                <a:ext uri="{FF2B5EF4-FFF2-40B4-BE49-F238E27FC236}">
                  <a16:creationId xmlns:a16="http://schemas.microsoft.com/office/drawing/2014/main" id="{5170F80A-71D4-4C05-832F-BD4AB4398C50}"/>
                </a:ext>
              </a:extLst>
            </p:cNvPr>
            <p:cNvSpPr/>
            <p:nvPr/>
          </p:nvSpPr>
          <p:spPr>
            <a:xfrm>
              <a:off x="3124100" y="3854375"/>
              <a:ext cx="13675" cy="703175"/>
            </a:xfrm>
            <a:custGeom>
              <a:avLst/>
              <a:gdLst/>
              <a:ahLst/>
              <a:cxnLst/>
              <a:rect l="l" t="t" r="r" b="b"/>
              <a:pathLst>
                <a:path w="547" h="28127" extrusionOk="0">
                  <a:moveTo>
                    <a:pt x="0" y="0"/>
                  </a:moveTo>
                  <a:lnTo>
                    <a:pt x="0" y="28127"/>
                  </a:lnTo>
                  <a:lnTo>
                    <a:pt x="547" y="2812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366;p57">
              <a:extLst>
                <a:ext uri="{FF2B5EF4-FFF2-40B4-BE49-F238E27FC236}">
                  <a16:creationId xmlns:a16="http://schemas.microsoft.com/office/drawing/2014/main" id="{3E269E1D-A02C-43F9-9A1C-599BBDC4D2D8}"/>
                </a:ext>
              </a:extLst>
            </p:cNvPr>
            <p:cNvSpPr/>
            <p:nvPr/>
          </p:nvSpPr>
          <p:spPr>
            <a:xfrm>
              <a:off x="4502275" y="3854375"/>
              <a:ext cx="12900" cy="703175"/>
            </a:xfrm>
            <a:custGeom>
              <a:avLst/>
              <a:gdLst/>
              <a:ahLst/>
              <a:cxnLst/>
              <a:rect l="l" t="t" r="r" b="b"/>
              <a:pathLst>
                <a:path w="516" h="28127" extrusionOk="0">
                  <a:moveTo>
                    <a:pt x="1" y="0"/>
                  </a:moveTo>
                  <a:lnTo>
                    <a:pt x="1" y="28127"/>
                  </a:lnTo>
                  <a:lnTo>
                    <a:pt x="515" y="28127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367;p57">
              <a:extLst>
                <a:ext uri="{FF2B5EF4-FFF2-40B4-BE49-F238E27FC236}">
                  <a16:creationId xmlns:a16="http://schemas.microsoft.com/office/drawing/2014/main" id="{E510082B-C960-4CA9-98BD-909BC196CBBD}"/>
                </a:ext>
              </a:extLst>
            </p:cNvPr>
            <p:cNvSpPr/>
            <p:nvPr/>
          </p:nvSpPr>
          <p:spPr>
            <a:xfrm>
              <a:off x="236147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0" y="0"/>
                  </a:moveTo>
                  <a:lnTo>
                    <a:pt x="0" y="483"/>
                  </a:lnTo>
                  <a:lnTo>
                    <a:pt x="547" y="483"/>
                  </a:lnTo>
                  <a:lnTo>
                    <a:pt x="547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39" y="48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368;p57">
              <a:extLst>
                <a:ext uri="{FF2B5EF4-FFF2-40B4-BE49-F238E27FC236}">
                  <a16:creationId xmlns:a16="http://schemas.microsoft.com/office/drawing/2014/main" id="{143AF4A6-8787-4F1D-A59B-AF5BAF99473A}"/>
                </a:ext>
              </a:extLst>
            </p:cNvPr>
            <p:cNvSpPr/>
            <p:nvPr/>
          </p:nvSpPr>
          <p:spPr>
            <a:xfrm>
              <a:off x="2407275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65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65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18" y="3472"/>
                    <a:pt x="1608" y="3150"/>
                    <a:pt x="1608" y="2604"/>
                  </a:cubicBezTo>
                  <a:lnTo>
                    <a:pt x="1608" y="868"/>
                  </a:lnTo>
                  <a:cubicBezTo>
                    <a:pt x="1608" y="322"/>
                    <a:pt x="1318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369;p57">
              <a:extLst>
                <a:ext uri="{FF2B5EF4-FFF2-40B4-BE49-F238E27FC236}">
                  <a16:creationId xmlns:a16="http://schemas.microsoft.com/office/drawing/2014/main" id="{AB8764AD-5D0F-4B2B-8FA4-5F15585A38C8}"/>
                </a:ext>
              </a:extLst>
            </p:cNvPr>
            <p:cNvSpPr/>
            <p:nvPr/>
          </p:nvSpPr>
          <p:spPr>
            <a:xfrm>
              <a:off x="2456300" y="3788475"/>
              <a:ext cx="40200" cy="84400"/>
            </a:xfrm>
            <a:custGeom>
              <a:avLst/>
              <a:gdLst/>
              <a:ahLst/>
              <a:cxnLst/>
              <a:rect l="l" t="t" r="r" b="b"/>
              <a:pathLst>
                <a:path w="1608" h="3376" extrusionOk="0">
                  <a:moveTo>
                    <a:pt x="836" y="483"/>
                  </a:moveTo>
                  <a:cubicBezTo>
                    <a:pt x="997" y="483"/>
                    <a:pt x="1093" y="547"/>
                    <a:pt x="1093" y="804"/>
                  </a:cubicBezTo>
                  <a:lnTo>
                    <a:pt x="1093" y="2540"/>
                  </a:lnTo>
                  <a:cubicBezTo>
                    <a:pt x="1093" y="2797"/>
                    <a:pt x="997" y="2893"/>
                    <a:pt x="836" y="2893"/>
                  </a:cubicBezTo>
                  <a:lnTo>
                    <a:pt x="514" y="2893"/>
                  </a:lnTo>
                  <a:lnTo>
                    <a:pt x="514" y="483"/>
                  </a:lnTo>
                  <a:close/>
                  <a:moveTo>
                    <a:pt x="0" y="0"/>
                  </a:moveTo>
                  <a:lnTo>
                    <a:pt x="0" y="3376"/>
                  </a:lnTo>
                  <a:lnTo>
                    <a:pt x="836" y="3376"/>
                  </a:lnTo>
                  <a:cubicBezTo>
                    <a:pt x="1350" y="3376"/>
                    <a:pt x="1607" y="3054"/>
                    <a:pt x="1607" y="2540"/>
                  </a:cubicBezTo>
                  <a:lnTo>
                    <a:pt x="1607" y="804"/>
                  </a:lnTo>
                  <a:cubicBezTo>
                    <a:pt x="1607" y="290"/>
                    <a:pt x="1350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370;p57">
              <a:extLst>
                <a:ext uri="{FF2B5EF4-FFF2-40B4-BE49-F238E27FC236}">
                  <a16:creationId xmlns:a16="http://schemas.microsoft.com/office/drawing/2014/main" id="{39306DF4-5802-4ADF-A559-D151201F139D}"/>
                </a:ext>
              </a:extLst>
            </p:cNvPr>
            <p:cNvSpPr/>
            <p:nvPr/>
          </p:nvSpPr>
          <p:spPr>
            <a:xfrm>
              <a:off x="2501300" y="3788475"/>
              <a:ext cx="46625" cy="84400"/>
            </a:xfrm>
            <a:custGeom>
              <a:avLst/>
              <a:gdLst/>
              <a:ahLst/>
              <a:cxnLst/>
              <a:rect l="l" t="t" r="r" b="b"/>
              <a:pathLst>
                <a:path w="1865" h="3376" extrusionOk="0">
                  <a:moveTo>
                    <a:pt x="900" y="579"/>
                  </a:moveTo>
                  <a:lnTo>
                    <a:pt x="1157" y="2283"/>
                  </a:lnTo>
                  <a:lnTo>
                    <a:pt x="675" y="2283"/>
                  </a:lnTo>
                  <a:lnTo>
                    <a:pt x="900" y="579"/>
                  </a:lnTo>
                  <a:close/>
                  <a:moveTo>
                    <a:pt x="547" y="0"/>
                  </a:moveTo>
                  <a:lnTo>
                    <a:pt x="0" y="3376"/>
                  </a:lnTo>
                  <a:lnTo>
                    <a:pt x="515" y="3376"/>
                  </a:lnTo>
                  <a:lnTo>
                    <a:pt x="579" y="2765"/>
                  </a:lnTo>
                  <a:lnTo>
                    <a:pt x="1254" y="2765"/>
                  </a:lnTo>
                  <a:lnTo>
                    <a:pt x="1350" y="3376"/>
                  </a:lnTo>
                  <a:lnTo>
                    <a:pt x="1865" y="3376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371;p57">
              <a:extLst>
                <a:ext uri="{FF2B5EF4-FFF2-40B4-BE49-F238E27FC236}">
                  <a16:creationId xmlns:a16="http://schemas.microsoft.com/office/drawing/2014/main" id="{E5D8A1B6-8CD5-4D12-9AF5-8AD67D1EF234}"/>
                </a:ext>
              </a:extLst>
            </p:cNvPr>
            <p:cNvSpPr/>
            <p:nvPr/>
          </p:nvSpPr>
          <p:spPr>
            <a:xfrm>
              <a:off x="2549500" y="3788475"/>
              <a:ext cx="47450" cy="84400"/>
            </a:xfrm>
            <a:custGeom>
              <a:avLst/>
              <a:gdLst/>
              <a:ahLst/>
              <a:cxnLst/>
              <a:rect l="l" t="t" r="r" b="b"/>
              <a:pathLst>
                <a:path w="1898" h="3376" extrusionOk="0">
                  <a:moveTo>
                    <a:pt x="1" y="0"/>
                  </a:moveTo>
                  <a:lnTo>
                    <a:pt x="676" y="2251"/>
                  </a:lnTo>
                  <a:lnTo>
                    <a:pt x="676" y="3376"/>
                  </a:lnTo>
                  <a:lnTo>
                    <a:pt x="1222" y="3376"/>
                  </a:lnTo>
                  <a:lnTo>
                    <a:pt x="1222" y="2251"/>
                  </a:lnTo>
                  <a:lnTo>
                    <a:pt x="1897" y="0"/>
                  </a:lnTo>
                  <a:lnTo>
                    <a:pt x="1383" y="0"/>
                  </a:lnTo>
                  <a:lnTo>
                    <a:pt x="965" y="151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372;p57">
              <a:extLst>
                <a:ext uri="{FF2B5EF4-FFF2-40B4-BE49-F238E27FC236}">
                  <a16:creationId xmlns:a16="http://schemas.microsoft.com/office/drawing/2014/main" id="{1517E18E-418F-4644-B5DC-8D71D27965E2}"/>
                </a:ext>
              </a:extLst>
            </p:cNvPr>
            <p:cNvSpPr/>
            <p:nvPr/>
          </p:nvSpPr>
          <p:spPr>
            <a:xfrm>
              <a:off x="3644025" y="3788475"/>
              <a:ext cx="64325" cy="84400"/>
            </a:xfrm>
            <a:custGeom>
              <a:avLst/>
              <a:gdLst/>
              <a:ahLst/>
              <a:cxnLst/>
              <a:rect l="l" t="t" r="r" b="b"/>
              <a:pathLst>
                <a:path w="2573" h="3376" extrusionOk="0">
                  <a:moveTo>
                    <a:pt x="1" y="0"/>
                  </a:moveTo>
                  <a:lnTo>
                    <a:pt x="354" y="3376"/>
                  </a:lnTo>
                  <a:lnTo>
                    <a:pt x="1094" y="3376"/>
                  </a:lnTo>
                  <a:lnTo>
                    <a:pt x="1286" y="1575"/>
                  </a:lnTo>
                  <a:lnTo>
                    <a:pt x="1479" y="3376"/>
                  </a:lnTo>
                  <a:lnTo>
                    <a:pt x="2186" y="3376"/>
                  </a:lnTo>
                  <a:lnTo>
                    <a:pt x="2572" y="0"/>
                  </a:lnTo>
                  <a:lnTo>
                    <a:pt x="2090" y="0"/>
                  </a:lnTo>
                  <a:lnTo>
                    <a:pt x="1833" y="2668"/>
                  </a:lnTo>
                  <a:lnTo>
                    <a:pt x="1576" y="0"/>
                  </a:lnTo>
                  <a:lnTo>
                    <a:pt x="1061" y="0"/>
                  </a:lnTo>
                  <a:lnTo>
                    <a:pt x="804" y="2636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373;p57">
              <a:extLst>
                <a:ext uri="{FF2B5EF4-FFF2-40B4-BE49-F238E27FC236}">
                  <a16:creationId xmlns:a16="http://schemas.microsoft.com/office/drawing/2014/main" id="{C00E850A-2606-48D6-89E1-1EB2F0D15B50}"/>
                </a:ext>
              </a:extLst>
            </p:cNvPr>
            <p:cNvSpPr/>
            <p:nvPr/>
          </p:nvSpPr>
          <p:spPr>
            <a:xfrm>
              <a:off x="37147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15" y="2893"/>
                  </a:lnTo>
                  <a:lnTo>
                    <a:pt x="515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15" y="1415"/>
                  </a:lnTo>
                  <a:lnTo>
                    <a:pt x="515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374;p57">
              <a:extLst>
                <a:ext uri="{FF2B5EF4-FFF2-40B4-BE49-F238E27FC236}">
                  <a16:creationId xmlns:a16="http://schemas.microsoft.com/office/drawing/2014/main" id="{44863A11-5794-438B-8BE7-14D4A9E6C4E5}"/>
                </a:ext>
              </a:extLst>
            </p:cNvPr>
            <p:cNvSpPr/>
            <p:nvPr/>
          </p:nvSpPr>
          <p:spPr>
            <a:xfrm>
              <a:off x="37589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47" y="2893"/>
                  </a:lnTo>
                  <a:lnTo>
                    <a:pt x="547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47" y="1415"/>
                  </a:lnTo>
                  <a:lnTo>
                    <a:pt x="547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375;p57">
              <a:extLst>
                <a:ext uri="{FF2B5EF4-FFF2-40B4-BE49-F238E27FC236}">
                  <a16:creationId xmlns:a16="http://schemas.microsoft.com/office/drawing/2014/main" id="{0880664F-F1B1-4B7E-88E9-5D1EE961A936}"/>
                </a:ext>
              </a:extLst>
            </p:cNvPr>
            <p:cNvSpPr/>
            <p:nvPr/>
          </p:nvSpPr>
          <p:spPr>
            <a:xfrm>
              <a:off x="3803150" y="3788475"/>
              <a:ext cx="44225" cy="84400"/>
            </a:xfrm>
            <a:custGeom>
              <a:avLst/>
              <a:gdLst/>
              <a:ahLst/>
              <a:cxnLst/>
              <a:rect l="l" t="t" r="r" b="b"/>
              <a:pathLst>
                <a:path w="1769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47" y="3376"/>
                  </a:lnTo>
                  <a:lnTo>
                    <a:pt x="547" y="2315"/>
                  </a:lnTo>
                  <a:lnTo>
                    <a:pt x="707" y="2026"/>
                  </a:lnTo>
                  <a:lnTo>
                    <a:pt x="1222" y="3376"/>
                  </a:lnTo>
                  <a:lnTo>
                    <a:pt x="1768" y="3376"/>
                  </a:lnTo>
                  <a:lnTo>
                    <a:pt x="1029" y="1479"/>
                  </a:lnTo>
                  <a:lnTo>
                    <a:pt x="1768" y="0"/>
                  </a:lnTo>
                  <a:lnTo>
                    <a:pt x="1222" y="0"/>
                  </a:lnTo>
                  <a:lnTo>
                    <a:pt x="547" y="14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376;p57">
              <a:extLst>
                <a:ext uri="{FF2B5EF4-FFF2-40B4-BE49-F238E27FC236}">
                  <a16:creationId xmlns:a16="http://schemas.microsoft.com/office/drawing/2014/main" id="{0FD8A2A5-8541-4457-8181-578AFB59500E}"/>
                </a:ext>
              </a:extLst>
            </p:cNvPr>
            <p:cNvSpPr/>
            <p:nvPr/>
          </p:nvSpPr>
          <p:spPr>
            <a:xfrm>
              <a:off x="4995700" y="3788475"/>
              <a:ext cx="56275" cy="84400"/>
            </a:xfrm>
            <a:custGeom>
              <a:avLst/>
              <a:gdLst/>
              <a:ahLst/>
              <a:cxnLst/>
              <a:rect l="l" t="t" r="r" b="b"/>
              <a:pathLst>
                <a:path w="2251" h="3376" extrusionOk="0">
                  <a:moveTo>
                    <a:pt x="1" y="0"/>
                  </a:moveTo>
                  <a:lnTo>
                    <a:pt x="1" y="3376"/>
                  </a:lnTo>
                  <a:lnTo>
                    <a:pt x="483" y="3376"/>
                  </a:lnTo>
                  <a:lnTo>
                    <a:pt x="483" y="965"/>
                  </a:lnTo>
                  <a:lnTo>
                    <a:pt x="869" y="3376"/>
                  </a:lnTo>
                  <a:lnTo>
                    <a:pt x="1383" y="3376"/>
                  </a:lnTo>
                  <a:lnTo>
                    <a:pt x="1736" y="933"/>
                  </a:lnTo>
                  <a:lnTo>
                    <a:pt x="1736" y="3376"/>
                  </a:lnTo>
                  <a:lnTo>
                    <a:pt x="2251" y="3376"/>
                  </a:lnTo>
                  <a:lnTo>
                    <a:pt x="2251" y="0"/>
                  </a:lnTo>
                  <a:lnTo>
                    <a:pt x="1511" y="0"/>
                  </a:lnTo>
                  <a:lnTo>
                    <a:pt x="1126" y="237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377;p57">
              <a:extLst>
                <a:ext uri="{FF2B5EF4-FFF2-40B4-BE49-F238E27FC236}">
                  <a16:creationId xmlns:a16="http://schemas.microsoft.com/office/drawing/2014/main" id="{F2E73100-50DE-4501-9693-5334571F93EB}"/>
                </a:ext>
              </a:extLst>
            </p:cNvPr>
            <p:cNvSpPr/>
            <p:nvPr/>
          </p:nvSpPr>
          <p:spPr>
            <a:xfrm>
              <a:off x="5060000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97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97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50" y="3472"/>
                    <a:pt x="1607" y="3150"/>
                    <a:pt x="1607" y="2604"/>
                  </a:cubicBezTo>
                  <a:lnTo>
                    <a:pt x="1607" y="868"/>
                  </a:lnTo>
                  <a:cubicBezTo>
                    <a:pt x="1607" y="322"/>
                    <a:pt x="13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378;p57">
              <a:extLst>
                <a:ext uri="{FF2B5EF4-FFF2-40B4-BE49-F238E27FC236}">
                  <a16:creationId xmlns:a16="http://schemas.microsoft.com/office/drawing/2014/main" id="{11E45F1C-046A-4937-BFF7-71C08A8662B1}"/>
                </a:ext>
              </a:extLst>
            </p:cNvPr>
            <p:cNvSpPr/>
            <p:nvPr/>
          </p:nvSpPr>
          <p:spPr>
            <a:xfrm>
              <a:off x="5109025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482" y="3376"/>
                  </a:lnTo>
                  <a:lnTo>
                    <a:pt x="482" y="933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222" y="0"/>
                  </a:lnTo>
                  <a:lnTo>
                    <a:pt x="1222" y="199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379;p57">
              <a:extLst>
                <a:ext uri="{FF2B5EF4-FFF2-40B4-BE49-F238E27FC236}">
                  <a16:creationId xmlns:a16="http://schemas.microsoft.com/office/drawing/2014/main" id="{F05A4BAC-CF1B-4AAA-81E2-34CF18C8E7E8}"/>
                </a:ext>
              </a:extLst>
            </p:cNvPr>
            <p:cNvSpPr/>
            <p:nvPr/>
          </p:nvSpPr>
          <p:spPr>
            <a:xfrm>
              <a:off x="515642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1" y="0"/>
                  </a:moveTo>
                  <a:lnTo>
                    <a:pt x="1" y="483"/>
                  </a:lnTo>
                  <a:lnTo>
                    <a:pt x="579" y="483"/>
                  </a:lnTo>
                  <a:lnTo>
                    <a:pt x="579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40" y="483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380;p57">
              <a:extLst>
                <a:ext uri="{FF2B5EF4-FFF2-40B4-BE49-F238E27FC236}">
                  <a16:creationId xmlns:a16="http://schemas.microsoft.com/office/drawing/2014/main" id="{2D29506A-098A-4296-999C-D5125D69D814}"/>
                </a:ext>
              </a:extLst>
            </p:cNvPr>
            <p:cNvSpPr/>
            <p:nvPr/>
          </p:nvSpPr>
          <p:spPr>
            <a:xfrm>
              <a:off x="5203850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14" y="3376"/>
                  </a:lnTo>
                  <a:lnTo>
                    <a:pt x="514" y="1929"/>
                  </a:lnTo>
                  <a:lnTo>
                    <a:pt x="1125" y="1929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125" y="0"/>
                  </a:lnTo>
                  <a:lnTo>
                    <a:pt x="1125" y="1447"/>
                  </a:lnTo>
                  <a:lnTo>
                    <a:pt x="514" y="1447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381;p57">
              <a:extLst>
                <a:ext uri="{FF2B5EF4-FFF2-40B4-BE49-F238E27FC236}">
                  <a16:creationId xmlns:a16="http://schemas.microsoft.com/office/drawing/2014/main" id="{31D85393-DE47-4154-960F-4C6F5A360A80}"/>
                </a:ext>
              </a:extLst>
            </p:cNvPr>
            <p:cNvSpPr/>
            <p:nvPr/>
          </p:nvSpPr>
          <p:spPr>
            <a:xfrm>
              <a:off x="5501975" y="4781525"/>
              <a:ext cx="384950" cy="152150"/>
            </a:xfrm>
            <a:custGeom>
              <a:avLst/>
              <a:gdLst/>
              <a:ahLst/>
              <a:cxnLst/>
              <a:rect l="l" t="t" r="r" b="b"/>
              <a:pathLst>
                <a:path w="15398" h="6086" extrusionOk="0">
                  <a:moveTo>
                    <a:pt x="10219" y="1"/>
                  </a:moveTo>
                  <a:cubicBezTo>
                    <a:pt x="9435" y="1"/>
                    <a:pt x="8648" y="105"/>
                    <a:pt x="7908" y="234"/>
                  </a:cubicBezTo>
                  <a:cubicBezTo>
                    <a:pt x="5112" y="716"/>
                    <a:pt x="2669" y="1841"/>
                    <a:pt x="1" y="2773"/>
                  </a:cubicBezTo>
                  <a:cubicBezTo>
                    <a:pt x="1" y="2773"/>
                    <a:pt x="76" y="2748"/>
                    <a:pt x="266" y="2748"/>
                  </a:cubicBezTo>
                  <a:cubicBezTo>
                    <a:pt x="818" y="2748"/>
                    <a:pt x="2340" y="2962"/>
                    <a:pt x="5787" y="4638"/>
                  </a:cubicBezTo>
                  <a:cubicBezTo>
                    <a:pt x="7449" y="5454"/>
                    <a:pt x="9357" y="6085"/>
                    <a:pt x="11271" y="6085"/>
                  </a:cubicBezTo>
                  <a:cubicBezTo>
                    <a:pt x="11318" y="6085"/>
                    <a:pt x="11365" y="6085"/>
                    <a:pt x="11412" y="6084"/>
                  </a:cubicBezTo>
                  <a:cubicBezTo>
                    <a:pt x="12987" y="6020"/>
                    <a:pt x="15398" y="5602"/>
                    <a:pt x="15301" y="3577"/>
                  </a:cubicBezTo>
                  <a:cubicBezTo>
                    <a:pt x="15301" y="3577"/>
                    <a:pt x="14594" y="1231"/>
                    <a:pt x="12505" y="395"/>
                  </a:cubicBezTo>
                  <a:cubicBezTo>
                    <a:pt x="11782" y="105"/>
                    <a:pt x="11002" y="1"/>
                    <a:pt x="10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382;p57">
              <a:extLst>
                <a:ext uri="{FF2B5EF4-FFF2-40B4-BE49-F238E27FC236}">
                  <a16:creationId xmlns:a16="http://schemas.microsoft.com/office/drawing/2014/main" id="{A592B79A-3489-4F71-81DD-EE5DEA84500F}"/>
                </a:ext>
              </a:extLst>
            </p:cNvPr>
            <p:cNvSpPr/>
            <p:nvPr/>
          </p:nvSpPr>
          <p:spPr>
            <a:xfrm>
              <a:off x="5530100" y="4563375"/>
              <a:ext cx="360850" cy="175900"/>
            </a:xfrm>
            <a:custGeom>
              <a:avLst/>
              <a:gdLst/>
              <a:ahLst/>
              <a:cxnLst/>
              <a:rect l="l" t="t" r="r" b="b"/>
              <a:pathLst>
                <a:path w="14434" h="7036" extrusionOk="0">
                  <a:moveTo>
                    <a:pt x="5706" y="1"/>
                  </a:moveTo>
                  <a:cubicBezTo>
                    <a:pt x="3817" y="1"/>
                    <a:pt x="1947" y="203"/>
                    <a:pt x="1" y="313"/>
                  </a:cubicBezTo>
                  <a:cubicBezTo>
                    <a:pt x="1" y="313"/>
                    <a:pt x="2" y="313"/>
                    <a:pt x="5" y="313"/>
                  </a:cubicBezTo>
                  <a:cubicBezTo>
                    <a:pt x="90" y="313"/>
                    <a:pt x="1356" y="373"/>
                    <a:pt x="5015" y="3753"/>
                  </a:cubicBezTo>
                  <a:cubicBezTo>
                    <a:pt x="6397" y="5038"/>
                    <a:pt x="8101" y="6228"/>
                    <a:pt x="9966" y="6742"/>
                  </a:cubicBezTo>
                  <a:cubicBezTo>
                    <a:pt x="10551" y="6901"/>
                    <a:pt x="11261" y="7036"/>
                    <a:pt x="11945" y="7036"/>
                  </a:cubicBezTo>
                  <a:cubicBezTo>
                    <a:pt x="13064" y="7036"/>
                    <a:pt x="14114" y="6673"/>
                    <a:pt x="14434" y="5456"/>
                  </a:cubicBezTo>
                  <a:cubicBezTo>
                    <a:pt x="14434" y="5456"/>
                    <a:pt x="14434" y="3045"/>
                    <a:pt x="12666" y="1631"/>
                  </a:cubicBezTo>
                  <a:cubicBezTo>
                    <a:pt x="11444" y="667"/>
                    <a:pt x="9805" y="313"/>
                    <a:pt x="8294" y="152"/>
                  </a:cubicBezTo>
                  <a:cubicBezTo>
                    <a:pt x="7422" y="42"/>
                    <a:pt x="6562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383;p57">
              <a:extLst>
                <a:ext uri="{FF2B5EF4-FFF2-40B4-BE49-F238E27FC236}">
                  <a16:creationId xmlns:a16="http://schemas.microsoft.com/office/drawing/2014/main" id="{90754D09-5DF4-4B4F-AAE3-4A0D46948771}"/>
                </a:ext>
              </a:extLst>
            </p:cNvPr>
            <p:cNvSpPr/>
            <p:nvPr/>
          </p:nvSpPr>
          <p:spPr>
            <a:xfrm>
              <a:off x="5963250" y="4563150"/>
              <a:ext cx="171200" cy="366975"/>
            </a:xfrm>
            <a:custGeom>
              <a:avLst/>
              <a:gdLst/>
              <a:ahLst/>
              <a:cxnLst/>
              <a:rect l="l" t="t" r="r" b="b"/>
              <a:pathLst>
                <a:path w="6848" h="14679" extrusionOk="0">
                  <a:moveTo>
                    <a:pt x="6847" y="1"/>
                  </a:moveTo>
                  <a:cubicBezTo>
                    <a:pt x="4983" y="2090"/>
                    <a:pt x="3054" y="3954"/>
                    <a:pt x="1576" y="6365"/>
                  </a:cubicBezTo>
                  <a:cubicBezTo>
                    <a:pt x="772" y="7683"/>
                    <a:pt x="1" y="9162"/>
                    <a:pt x="1" y="10737"/>
                  </a:cubicBezTo>
                  <a:cubicBezTo>
                    <a:pt x="33" y="12987"/>
                    <a:pt x="1929" y="14498"/>
                    <a:pt x="1929" y="14498"/>
                  </a:cubicBezTo>
                  <a:cubicBezTo>
                    <a:pt x="2213" y="14622"/>
                    <a:pt x="2485" y="14678"/>
                    <a:pt x="2744" y="14678"/>
                  </a:cubicBezTo>
                  <a:cubicBezTo>
                    <a:pt x="4153" y="14678"/>
                    <a:pt x="5174" y="13020"/>
                    <a:pt x="5690" y="11798"/>
                  </a:cubicBezTo>
                  <a:cubicBezTo>
                    <a:pt x="6462" y="9998"/>
                    <a:pt x="6558" y="7940"/>
                    <a:pt x="6430" y="6044"/>
                  </a:cubicBezTo>
                  <a:cubicBezTo>
                    <a:pt x="6044" y="910"/>
                    <a:pt x="6844" y="4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384;p57">
              <a:extLst>
                <a:ext uri="{FF2B5EF4-FFF2-40B4-BE49-F238E27FC236}">
                  <a16:creationId xmlns:a16="http://schemas.microsoft.com/office/drawing/2014/main" id="{9B297F77-F5D2-4FE8-99A5-3C265EC130BE}"/>
                </a:ext>
              </a:extLst>
            </p:cNvPr>
            <p:cNvSpPr/>
            <p:nvPr/>
          </p:nvSpPr>
          <p:spPr>
            <a:xfrm>
              <a:off x="6172200" y="4849250"/>
              <a:ext cx="349575" cy="202350"/>
            </a:xfrm>
            <a:custGeom>
              <a:avLst/>
              <a:gdLst/>
              <a:ahLst/>
              <a:cxnLst/>
              <a:rect l="l" t="t" r="r" b="b"/>
              <a:pathLst>
                <a:path w="13983" h="8094" extrusionOk="0">
                  <a:moveTo>
                    <a:pt x="13983" y="0"/>
                  </a:moveTo>
                  <a:cubicBezTo>
                    <a:pt x="13983" y="0"/>
                    <a:pt x="13983" y="0"/>
                    <a:pt x="13983" y="0"/>
                  </a:cubicBezTo>
                  <a:lnTo>
                    <a:pt x="13983" y="0"/>
                  </a:lnTo>
                  <a:cubicBezTo>
                    <a:pt x="13983" y="0"/>
                    <a:pt x="13983" y="0"/>
                    <a:pt x="13983" y="0"/>
                  </a:cubicBezTo>
                  <a:close/>
                  <a:moveTo>
                    <a:pt x="13983" y="0"/>
                  </a:moveTo>
                  <a:cubicBezTo>
                    <a:pt x="11186" y="161"/>
                    <a:pt x="8518" y="129"/>
                    <a:pt x="5754" y="772"/>
                  </a:cubicBezTo>
                  <a:cubicBezTo>
                    <a:pt x="4275" y="1157"/>
                    <a:pt x="2668" y="1672"/>
                    <a:pt x="1575" y="2765"/>
                  </a:cubicBezTo>
                  <a:cubicBezTo>
                    <a:pt x="0" y="4372"/>
                    <a:pt x="257" y="6783"/>
                    <a:pt x="257" y="6783"/>
                  </a:cubicBezTo>
                  <a:cubicBezTo>
                    <a:pt x="641" y="7768"/>
                    <a:pt x="1468" y="8094"/>
                    <a:pt x="2381" y="8094"/>
                  </a:cubicBezTo>
                  <a:cubicBezTo>
                    <a:pt x="3226" y="8094"/>
                    <a:pt x="4144" y="7815"/>
                    <a:pt x="4854" y="7522"/>
                  </a:cubicBezTo>
                  <a:cubicBezTo>
                    <a:pt x="6654" y="6783"/>
                    <a:pt x="8197" y="5433"/>
                    <a:pt x="9418" y="3986"/>
                  </a:cubicBezTo>
                  <a:cubicBezTo>
                    <a:pt x="12783" y="77"/>
                    <a:pt x="13975" y="1"/>
                    <a:pt x="13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385;p57">
              <a:extLst>
                <a:ext uri="{FF2B5EF4-FFF2-40B4-BE49-F238E27FC236}">
                  <a16:creationId xmlns:a16="http://schemas.microsoft.com/office/drawing/2014/main" id="{0A8DB55E-938C-4869-B546-338C83FD7A55}"/>
                </a:ext>
              </a:extLst>
            </p:cNvPr>
            <p:cNvSpPr/>
            <p:nvPr/>
          </p:nvSpPr>
          <p:spPr>
            <a:xfrm>
              <a:off x="6055675" y="4428950"/>
              <a:ext cx="163950" cy="374500"/>
            </a:xfrm>
            <a:custGeom>
              <a:avLst/>
              <a:gdLst/>
              <a:ahLst/>
              <a:cxnLst/>
              <a:rect l="l" t="t" r="r" b="b"/>
              <a:pathLst>
                <a:path w="6558" h="14980" extrusionOk="0">
                  <a:moveTo>
                    <a:pt x="1254" y="1"/>
                  </a:moveTo>
                  <a:cubicBezTo>
                    <a:pt x="1254" y="1"/>
                    <a:pt x="1254" y="1"/>
                    <a:pt x="1254" y="1"/>
                  </a:cubicBezTo>
                  <a:lnTo>
                    <a:pt x="1254" y="1"/>
                  </a:lnTo>
                  <a:cubicBezTo>
                    <a:pt x="1254" y="1"/>
                    <a:pt x="1254" y="1"/>
                    <a:pt x="1254" y="1"/>
                  </a:cubicBezTo>
                  <a:close/>
                  <a:moveTo>
                    <a:pt x="1254" y="1"/>
                  </a:moveTo>
                  <a:lnTo>
                    <a:pt x="1254" y="1"/>
                  </a:lnTo>
                  <a:cubicBezTo>
                    <a:pt x="740" y="2797"/>
                    <a:pt x="32" y="5369"/>
                    <a:pt x="0" y="8197"/>
                  </a:cubicBezTo>
                  <a:cubicBezTo>
                    <a:pt x="0" y="9740"/>
                    <a:pt x="129" y="11412"/>
                    <a:pt x="932" y="12730"/>
                  </a:cubicBezTo>
                  <a:cubicBezTo>
                    <a:pt x="2090" y="14658"/>
                    <a:pt x="4500" y="14980"/>
                    <a:pt x="4500" y="14980"/>
                  </a:cubicBezTo>
                  <a:cubicBezTo>
                    <a:pt x="6493" y="14723"/>
                    <a:pt x="6558" y="12280"/>
                    <a:pt x="6333" y="10737"/>
                  </a:cubicBezTo>
                  <a:cubicBezTo>
                    <a:pt x="6076" y="8808"/>
                    <a:pt x="5111" y="6976"/>
                    <a:pt x="4018" y="5401"/>
                  </a:cubicBezTo>
                  <a:cubicBezTo>
                    <a:pt x="1044" y="1212"/>
                    <a:pt x="1252" y="13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386;p57">
              <a:extLst>
                <a:ext uri="{FF2B5EF4-FFF2-40B4-BE49-F238E27FC236}">
                  <a16:creationId xmlns:a16="http://schemas.microsoft.com/office/drawing/2014/main" id="{4262342D-71CC-45E7-9FD8-124DDB0C5640}"/>
                </a:ext>
              </a:extLst>
            </p:cNvPr>
            <p:cNvSpPr/>
            <p:nvPr/>
          </p:nvSpPr>
          <p:spPr>
            <a:xfrm>
              <a:off x="6315225" y="4531000"/>
              <a:ext cx="371300" cy="201600"/>
            </a:xfrm>
            <a:custGeom>
              <a:avLst/>
              <a:gdLst/>
              <a:ahLst/>
              <a:cxnLst/>
              <a:rect l="l" t="t" r="r" b="b"/>
              <a:pathLst>
                <a:path w="14852" h="8064" extrusionOk="0">
                  <a:moveTo>
                    <a:pt x="14852" y="1"/>
                  </a:moveTo>
                  <a:cubicBezTo>
                    <a:pt x="14851" y="1"/>
                    <a:pt x="14851" y="2"/>
                    <a:pt x="14851" y="2"/>
                  </a:cubicBezTo>
                  <a:lnTo>
                    <a:pt x="14851" y="2"/>
                  </a:lnTo>
                  <a:cubicBezTo>
                    <a:pt x="14851" y="1"/>
                    <a:pt x="14852" y="1"/>
                    <a:pt x="14852" y="1"/>
                  </a:cubicBezTo>
                  <a:close/>
                  <a:moveTo>
                    <a:pt x="14851" y="2"/>
                  </a:moveTo>
                  <a:lnTo>
                    <a:pt x="14851" y="2"/>
                  </a:lnTo>
                  <a:cubicBezTo>
                    <a:pt x="14821" y="35"/>
                    <a:pt x="13983" y="905"/>
                    <a:pt x="8905" y="1126"/>
                  </a:cubicBezTo>
                  <a:cubicBezTo>
                    <a:pt x="7008" y="1190"/>
                    <a:pt x="4983" y="1544"/>
                    <a:pt x="3280" y="2540"/>
                  </a:cubicBezTo>
                  <a:cubicBezTo>
                    <a:pt x="1897" y="3312"/>
                    <a:pt x="1" y="4823"/>
                    <a:pt x="1030" y="6591"/>
                  </a:cubicBezTo>
                  <a:cubicBezTo>
                    <a:pt x="1030" y="6591"/>
                    <a:pt x="2530" y="8063"/>
                    <a:pt x="4524" y="8063"/>
                  </a:cubicBezTo>
                  <a:cubicBezTo>
                    <a:pt x="4674" y="8063"/>
                    <a:pt x="4828" y="8055"/>
                    <a:pt x="4983" y="8037"/>
                  </a:cubicBezTo>
                  <a:cubicBezTo>
                    <a:pt x="6558" y="7844"/>
                    <a:pt x="7941" y="6944"/>
                    <a:pt x="9130" y="5980"/>
                  </a:cubicBezTo>
                  <a:cubicBezTo>
                    <a:pt x="11380" y="4244"/>
                    <a:pt x="12987" y="2091"/>
                    <a:pt x="1485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387;p57">
              <a:extLst>
                <a:ext uri="{FF2B5EF4-FFF2-40B4-BE49-F238E27FC236}">
                  <a16:creationId xmlns:a16="http://schemas.microsoft.com/office/drawing/2014/main" id="{05E8A43B-767E-45EB-8BFC-B7F2179167AB}"/>
                </a:ext>
              </a:extLst>
            </p:cNvPr>
            <p:cNvSpPr/>
            <p:nvPr/>
          </p:nvSpPr>
          <p:spPr>
            <a:xfrm>
              <a:off x="6243725" y="4308400"/>
              <a:ext cx="213775" cy="345150"/>
            </a:xfrm>
            <a:custGeom>
              <a:avLst/>
              <a:gdLst/>
              <a:ahLst/>
              <a:cxnLst/>
              <a:rect l="l" t="t" r="r" b="b"/>
              <a:pathLst>
                <a:path w="8551" h="13806" extrusionOk="0">
                  <a:moveTo>
                    <a:pt x="8550" y="1"/>
                  </a:moveTo>
                  <a:cubicBezTo>
                    <a:pt x="8550" y="1"/>
                    <a:pt x="8550" y="1"/>
                    <a:pt x="8550" y="1"/>
                  </a:cubicBezTo>
                  <a:lnTo>
                    <a:pt x="8550" y="1"/>
                  </a:lnTo>
                  <a:cubicBezTo>
                    <a:pt x="8550" y="1"/>
                    <a:pt x="8550" y="1"/>
                    <a:pt x="8550" y="1"/>
                  </a:cubicBezTo>
                  <a:close/>
                  <a:moveTo>
                    <a:pt x="8550" y="1"/>
                  </a:moveTo>
                  <a:cubicBezTo>
                    <a:pt x="8550" y="12"/>
                    <a:pt x="8469" y="1238"/>
                    <a:pt x="4597" y="4598"/>
                  </a:cubicBezTo>
                  <a:cubicBezTo>
                    <a:pt x="3182" y="5851"/>
                    <a:pt x="1800" y="7426"/>
                    <a:pt x="1093" y="9226"/>
                  </a:cubicBezTo>
                  <a:cubicBezTo>
                    <a:pt x="514" y="10705"/>
                    <a:pt x="0" y="13084"/>
                    <a:pt x="1897" y="13791"/>
                  </a:cubicBezTo>
                  <a:cubicBezTo>
                    <a:pt x="1897" y="13791"/>
                    <a:pt x="2038" y="13806"/>
                    <a:pt x="2275" y="13806"/>
                  </a:cubicBezTo>
                  <a:cubicBezTo>
                    <a:pt x="3016" y="13806"/>
                    <a:pt x="4689" y="13658"/>
                    <a:pt x="5882" y="12441"/>
                  </a:cubicBezTo>
                  <a:cubicBezTo>
                    <a:pt x="6975" y="11348"/>
                    <a:pt x="7490" y="9741"/>
                    <a:pt x="7843" y="8262"/>
                  </a:cubicBezTo>
                  <a:cubicBezTo>
                    <a:pt x="8454" y="5498"/>
                    <a:pt x="8390" y="2830"/>
                    <a:pt x="8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388;p57">
              <a:extLst>
                <a:ext uri="{FF2B5EF4-FFF2-40B4-BE49-F238E27FC236}">
                  <a16:creationId xmlns:a16="http://schemas.microsoft.com/office/drawing/2014/main" id="{4E0419E6-865E-4735-AFF1-7B82848354C7}"/>
                </a:ext>
              </a:extLst>
            </p:cNvPr>
            <p:cNvSpPr/>
            <p:nvPr/>
          </p:nvSpPr>
          <p:spPr>
            <a:xfrm>
              <a:off x="5842700" y="4681450"/>
              <a:ext cx="240325" cy="567025"/>
            </a:xfrm>
            <a:custGeom>
              <a:avLst/>
              <a:gdLst/>
              <a:ahLst/>
              <a:cxnLst/>
              <a:rect l="l" t="t" r="r" b="b"/>
              <a:pathLst>
                <a:path w="9613" h="22681" extrusionOk="0">
                  <a:moveTo>
                    <a:pt x="333" y="1"/>
                  </a:moveTo>
                  <a:cubicBezTo>
                    <a:pt x="297" y="1"/>
                    <a:pt x="260" y="9"/>
                    <a:pt x="226" y="26"/>
                  </a:cubicBezTo>
                  <a:cubicBezTo>
                    <a:pt x="65" y="58"/>
                    <a:pt x="1" y="219"/>
                    <a:pt x="65" y="380"/>
                  </a:cubicBezTo>
                  <a:lnTo>
                    <a:pt x="4887" y="12241"/>
                  </a:lnTo>
                  <a:lnTo>
                    <a:pt x="9066" y="22495"/>
                  </a:lnTo>
                  <a:cubicBezTo>
                    <a:pt x="9090" y="22614"/>
                    <a:pt x="9184" y="22680"/>
                    <a:pt x="9284" y="22680"/>
                  </a:cubicBezTo>
                  <a:cubicBezTo>
                    <a:pt x="9319" y="22680"/>
                    <a:pt x="9354" y="22672"/>
                    <a:pt x="9387" y="22656"/>
                  </a:cubicBezTo>
                  <a:cubicBezTo>
                    <a:pt x="9548" y="22592"/>
                    <a:pt x="9612" y="22431"/>
                    <a:pt x="9548" y="22302"/>
                  </a:cubicBezTo>
                  <a:lnTo>
                    <a:pt x="5369" y="12048"/>
                  </a:lnTo>
                  <a:lnTo>
                    <a:pt x="547" y="155"/>
                  </a:lnTo>
                  <a:cubicBezTo>
                    <a:pt x="524" y="61"/>
                    <a:pt x="431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389;p57">
              <a:extLst>
                <a:ext uri="{FF2B5EF4-FFF2-40B4-BE49-F238E27FC236}">
                  <a16:creationId xmlns:a16="http://schemas.microsoft.com/office/drawing/2014/main" id="{64B038F9-3986-407B-9E45-4ACF2BA4A274}"/>
                </a:ext>
              </a:extLst>
            </p:cNvPr>
            <p:cNvSpPr/>
            <p:nvPr/>
          </p:nvSpPr>
          <p:spPr>
            <a:xfrm>
              <a:off x="6091825" y="4613150"/>
              <a:ext cx="231475" cy="591025"/>
            </a:xfrm>
            <a:custGeom>
              <a:avLst/>
              <a:gdLst/>
              <a:ahLst/>
              <a:cxnLst/>
              <a:rect l="l" t="t" r="r" b="b"/>
              <a:pathLst>
                <a:path w="9259" h="23641" extrusionOk="0">
                  <a:moveTo>
                    <a:pt x="8970" y="1"/>
                  </a:moveTo>
                  <a:cubicBezTo>
                    <a:pt x="8858" y="1"/>
                    <a:pt x="8759" y="60"/>
                    <a:pt x="8712" y="154"/>
                  </a:cubicBezTo>
                  <a:lnTo>
                    <a:pt x="4244" y="8962"/>
                  </a:lnTo>
                  <a:lnTo>
                    <a:pt x="4212" y="9026"/>
                  </a:lnTo>
                  <a:lnTo>
                    <a:pt x="33" y="23298"/>
                  </a:lnTo>
                  <a:cubicBezTo>
                    <a:pt x="1" y="23427"/>
                    <a:pt x="65" y="23588"/>
                    <a:pt x="226" y="23620"/>
                  </a:cubicBezTo>
                  <a:cubicBezTo>
                    <a:pt x="254" y="23634"/>
                    <a:pt x="284" y="23640"/>
                    <a:pt x="313" y="23640"/>
                  </a:cubicBezTo>
                  <a:cubicBezTo>
                    <a:pt x="419" y="23640"/>
                    <a:pt x="522" y="23560"/>
                    <a:pt x="547" y="23459"/>
                  </a:cubicBezTo>
                  <a:lnTo>
                    <a:pt x="4726" y="9187"/>
                  </a:lnTo>
                  <a:lnTo>
                    <a:pt x="9194" y="379"/>
                  </a:lnTo>
                  <a:cubicBezTo>
                    <a:pt x="9258" y="251"/>
                    <a:pt x="9226" y="90"/>
                    <a:pt x="9098" y="26"/>
                  </a:cubicBezTo>
                  <a:cubicBezTo>
                    <a:pt x="9055" y="9"/>
                    <a:pt x="9011" y="1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390;p57">
              <a:extLst>
                <a:ext uri="{FF2B5EF4-FFF2-40B4-BE49-F238E27FC236}">
                  <a16:creationId xmlns:a16="http://schemas.microsoft.com/office/drawing/2014/main" id="{D460490E-CB51-49B3-AC7C-F94CDD3F791D}"/>
                </a:ext>
              </a:extLst>
            </p:cNvPr>
            <p:cNvSpPr/>
            <p:nvPr/>
          </p:nvSpPr>
          <p:spPr>
            <a:xfrm>
              <a:off x="6132000" y="4990325"/>
              <a:ext cx="118975" cy="73500"/>
            </a:xfrm>
            <a:custGeom>
              <a:avLst/>
              <a:gdLst/>
              <a:ahLst/>
              <a:cxnLst/>
              <a:rect l="l" t="t" r="r" b="b"/>
              <a:pathLst>
                <a:path w="4759" h="2940" extrusionOk="0">
                  <a:moveTo>
                    <a:pt x="4475" y="0"/>
                  </a:moveTo>
                  <a:cubicBezTo>
                    <a:pt x="4430" y="0"/>
                    <a:pt x="4383" y="15"/>
                    <a:pt x="4340" y="47"/>
                  </a:cubicBezTo>
                  <a:lnTo>
                    <a:pt x="162" y="2425"/>
                  </a:lnTo>
                  <a:cubicBezTo>
                    <a:pt x="33" y="2522"/>
                    <a:pt x="1" y="2683"/>
                    <a:pt x="65" y="2811"/>
                  </a:cubicBezTo>
                  <a:cubicBezTo>
                    <a:pt x="108" y="2897"/>
                    <a:pt x="194" y="2940"/>
                    <a:pt x="284" y="2940"/>
                  </a:cubicBezTo>
                  <a:cubicBezTo>
                    <a:pt x="330" y="2940"/>
                    <a:pt x="376" y="2929"/>
                    <a:pt x="419" y="2908"/>
                  </a:cubicBezTo>
                  <a:lnTo>
                    <a:pt x="4598" y="497"/>
                  </a:lnTo>
                  <a:cubicBezTo>
                    <a:pt x="4726" y="432"/>
                    <a:pt x="4758" y="272"/>
                    <a:pt x="4694" y="143"/>
                  </a:cubicBezTo>
                  <a:cubicBezTo>
                    <a:pt x="4651" y="57"/>
                    <a:pt x="4565" y="0"/>
                    <a:pt x="4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391;p57">
              <a:extLst>
                <a:ext uri="{FF2B5EF4-FFF2-40B4-BE49-F238E27FC236}">
                  <a16:creationId xmlns:a16="http://schemas.microsoft.com/office/drawing/2014/main" id="{3558313E-349F-472F-B50E-C4FC33A1D341}"/>
                </a:ext>
              </a:extLst>
            </p:cNvPr>
            <p:cNvSpPr/>
            <p:nvPr/>
          </p:nvSpPr>
          <p:spPr>
            <a:xfrm>
              <a:off x="6144075" y="4717625"/>
              <a:ext cx="67525" cy="129850"/>
            </a:xfrm>
            <a:custGeom>
              <a:avLst/>
              <a:gdLst/>
              <a:ahLst/>
              <a:cxnLst/>
              <a:rect l="l" t="t" r="r" b="b"/>
              <a:pathLst>
                <a:path w="2701" h="5194" extrusionOk="0">
                  <a:moveTo>
                    <a:pt x="301" y="0"/>
                  </a:moveTo>
                  <a:cubicBezTo>
                    <a:pt x="264" y="0"/>
                    <a:pt x="227" y="8"/>
                    <a:pt x="193" y="26"/>
                  </a:cubicBezTo>
                  <a:cubicBezTo>
                    <a:pt x="64" y="90"/>
                    <a:pt x="0" y="251"/>
                    <a:pt x="64" y="379"/>
                  </a:cubicBezTo>
                  <a:lnTo>
                    <a:pt x="2122" y="5008"/>
                  </a:lnTo>
                  <a:cubicBezTo>
                    <a:pt x="2169" y="5127"/>
                    <a:pt x="2270" y="5193"/>
                    <a:pt x="2371" y="5193"/>
                  </a:cubicBezTo>
                  <a:cubicBezTo>
                    <a:pt x="2407" y="5193"/>
                    <a:pt x="2442" y="5185"/>
                    <a:pt x="2475" y="5169"/>
                  </a:cubicBezTo>
                  <a:cubicBezTo>
                    <a:pt x="2636" y="5104"/>
                    <a:pt x="2700" y="4944"/>
                    <a:pt x="2636" y="4815"/>
                  </a:cubicBezTo>
                  <a:lnTo>
                    <a:pt x="547" y="154"/>
                  </a:lnTo>
                  <a:cubicBezTo>
                    <a:pt x="500" y="60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392;p57">
              <a:extLst>
                <a:ext uri="{FF2B5EF4-FFF2-40B4-BE49-F238E27FC236}">
                  <a16:creationId xmlns:a16="http://schemas.microsoft.com/office/drawing/2014/main" id="{AD9BC2F8-BB51-469E-80E3-92A77058C782}"/>
                </a:ext>
              </a:extLst>
            </p:cNvPr>
            <p:cNvSpPr/>
            <p:nvPr/>
          </p:nvSpPr>
          <p:spPr>
            <a:xfrm>
              <a:off x="6261400" y="4661375"/>
              <a:ext cx="142250" cy="70375"/>
            </a:xfrm>
            <a:custGeom>
              <a:avLst/>
              <a:gdLst/>
              <a:ahLst/>
              <a:cxnLst/>
              <a:rect l="l" t="t" r="r" b="b"/>
              <a:pathLst>
                <a:path w="5690" h="2815" extrusionOk="0">
                  <a:moveTo>
                    <a:pt x="5380" y="0"/>
                  </a:moveTo>
                  <a:cubicBezTo>
                    <a:pt x="5343" y="0"/>
                    <a:pt x="5306" y="8"/>
                    <a:pt x="5272" y="25"/>
                  </a:cubicBezTo>
                  <a:lnTo>
                    <a:pt x="193" y="2276"/>
                  </a:lnTo>
                  <a:cubicBezTo>
                    <a:pt x="64" y="2340"/>
                    <a:pt x="0" y="2501"/>
                    <a:pt x="64" y="2629"/>
                  </a:cubicBezTo>
                  <a:cubicBezTo>
                    <a:pt x="88" y="2748"/>
                    <a:pt x="183" y="2815"/>
                    <a:pt x="296" y="2815"/>
                  </a:cubicBezTo>
                  <a:cubicBezTo>
                    <a:pt x="335" y="2815"/>
                    <a:pt x="377" y="2807"/>
                    <a:pt x="418" y="2790"/>
                  </a:cubicBezTo>
                  <a:lnTo>
                    <a:pt x="5497" y="508"/>
                  </a:lnTo>
                  <a:cubicBezTo>
                    <a:pt x="5625" y="443"/>
                    <a:pt x="5690" y="283"/>
                    <a:pt x="5625" y="154"/>
                  </a:cubicBezTo>
                  <a:cubicBezTo>
                    <a:pt x="5578" y="60"/>
                    <a:pt x="5480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393;p57">
              <a:extLst>
                <a:ext uri="{FF2B5EF4-FFF2-40B4-BE49-F238E27FC236}">
                  <a16:creationId xmlns:a16="http://schemas.microsoft.com/office/drawing/2014/main" id="{04800E27-BE76-420C-A18E-AF4C91C51689}"/>
                </a:ext>
              </a:extLst>
            </p:cNvPr>
            <p:cNvSpPr/>
            <p:nvPr/>
          </p:nvSpPr>
          <p:spPr>
            <a:xfrm>
              <a:off x="5983350" y="4849900"/>
              <a:ext cx="59475" cy="189975"/>
            </a:xfrm>
            <a:custGeom>
              <a:avLst/>
              <a:gdLst/>
              <a:ahLst/>
              <a:cxnLst/>
              <a:rect l="l" t="t" r="r" b="b"/>
              <a:pathLst>
                <a:path w="2379" h="7599" extrusionOk="0">
                  <a:moveTo>
                    <a:pt x="2070" y="0"/>
                  </a:moveTo>
                  <a:cubicBezTo>
                    <a:pt x="1953" y="0"/>
                    <a:pt x="1828" y="87"/>
                    <a:pt x="1800" y="199"/>
                  </a:cubicBezTo>
                  <a:lnTo>
                    <a:pt x="32" y="7271"/>
                  </a:lnTo>
                  <a:cubicBezTo>
                    <a:pt x="0" y="7400"/>
                    <a:pt x="97" y="7560"/>
                    <a:pt x="225" y="7592"/>
                  </a:cubicBezTo>
                  <a:cubicBezTo>
                    <a:pt x="246" y="7597"/>
                    <a:pt x="267" y="7599"/>
                    <a:pt x="287" y="7599"/>
                  </a:cubicBezTo>
                  <a:cubicBezTo>
                    <a:pt x="419" y="7599"/>
                    <a:pt x="523" y="7511"/>
                    <a:pt x="579" y="7400"/>
                  </a:cubicBezTo>
                  <a:lnTo>
                    <a:pt x="2315" y="328"/>
                  </a:lnTo>
                  <a:cubicBezTo>
                    <a:pt x="2379" y="199"/>
                    <a:pt x="2282" y="38"/>
                    <a:pt x="2122" y="6"/>
                  </a:cubicBezTo>
                  <a:cubicBezTo>
                    <a:pt x="2105" y="2"/>
                    <a:pt x="2087" y="0"/>
                    <a:pt x="2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394;p57">
              <a:extLst>
                <a:ext uri="{FF2B5EF4-FFF2-40B4-BE49-F238E27FC236}">
                  <a16:creationId xmlns:a16="http://schemas.microsoft.com/office/drawing/2014/main" id="{1A9911E6-3E5B-44C9-A2DC-883FE84675C0}"/>
                </a:ext>
              </a:extLst>
            </p:cNvPr>
            <p:cNvSpPr/>
            <p:nvPr/>
          </p:nvSpPr>
          <p:spPr>
            <a:xfrm>
              <a:off x="5822625" y="4838000"/>
              <a:ext cx="117350" cy="67525"/>
            </a:xfrm>
            <a:custGeom>
              <a:avLst/>
              <a:gdLst/>
              <a:ahLst/>
              <a:cxnLst/>
              <a:rect l="l" t="t" r="r" b="b"/>
              <a:pathLst>
                <a:path w="4694" h="2701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482"/>
                  </a:cubicBezTo>
                  <a:lnTo>
                    <a:pt x="4276" y="2668"/>
                  </a:lnTo>
                  <a:cubicBezTo>
                    <a:pt x="4318" y="2690"/>
                    <a:pt x="4365" y="2700"/>
                    <a:pt x="4410" y="2700"/>
                  </a:cubicBezTo>
                  <a:cubicBezTo>
                    <a:pt x="4501" y="2700"/>
                    <a:pt x="4586" y="2657"/>
                    <a:pt x="4629" y="2572"/>
                  </a:cubicBezTo>
                  <a:cubicBezTo>
                    <a:pt x="4693" y="2443"/>
                    <a:pt x="4661" y="2282"/>
                    <a:pt x="4533" y="2186"/>
                  </a:cubicBezTo>
                  <a:lnTo>
                    <a:pt x="450" y="32"/>
                  </a:lnTo>
                  <a:cubicBezTo>
                    <a:pt x="407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395;p57">
              <a:extLst>
                <a:ext uri="{FF2B5EF4-FFF2-40B4-BE49-F238E27FC236}">
                  <a16:creationId xmlns:a16="http://schemas.microsoft.com/office/drawing/2014/main" id="{9CD102B0-FEA5-4469-B1F2-36F25F02E16C}"/>
                </a:ext>
              </a:extLst>
            </p:cNvPr>
            <p:cNvSpPr/>
            <p:nvPr/>
          </p:nvSpPr>
          <p:spPr>
            <a:xfrm>
              <a:off x="5951200" y="5157025"/>
              <a:ext cx="268425" cy="212975"/>
            </a:xfrm>
            <a:custGeom>
              <a:avLst/>
              <a:gdLst/>
              <a:ahLst/>
              <a:cxnLst/>
              <a:rect l="l" t="t" r="r" b="b"/>
              <a:pathLst>
                <a:path w="10737" h="8519" extrusionOk="0">
                  <a:moveTo>
                    <a:pt x="0" y="0"/>
                  </a:moveTo>
                  <a:lnTo>
                    <a:pt x="1608" y="8519"/>
                  </a:lnTo>
                  <a:lnTo>
                    <a:pt x="9129" y="8519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396;p57">
              <a:extLst>
                <a:ext uri="{FF2B5EF4-FFF2-40B4-BE49-F238E27FC236}">
                  <a16:creationId xmlns:a16="http://schemas.microsoft.com/office/drawing/2014/main" id="{367EB788-6E7A-4948-AF8E-8BA00558A16D}"/>
                </a:ext>
              </a:extLst>
            </p:cNvPr>
            <p:cNvSpPr/>
            <p:nvPr/>
          </p:nvSpPr>
          <p:spPr>
            <a:xfrm>
              <a:off x="5943975" y="5150600"/>
              <a:ext cx="282875" cy="225825"/>
            </a:xfrm>
            <a:custGeom>
              <a:avLst/>
              <a:gdLst/>
              <a:ahLst/>
              <a:cxnLst/>
              <a:rect l="l" t="t" r="r" b="b"/>
              <a:pathLst>
                <a:path w="11315" h="9033" extrusionOk="0">
                  <a:moveTo>
                    <a:pt x="10704" y="547"/>
                  </a:moveTo>
                  <a:lnTo>
                    <a:pt x="9198" y="8519"/>
                  </a:lnTo>
                  <a:lnTo>
                    <a:pt x="2122" y="8519"/>
                  </a:lnTo>
                  <a:lnTo>
                    <a:pt x="611" y="547"/>
                  </a:lnTo>
                  <a:close/>
                  <a:moveTo>
                    <a:pt x="289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61"/>
                    <a:pt x="0" y="257"/>
                    <a:pt x="0" y="322"/>
                  </a:cubicBezTo>
                  <a:lnTo>
                    <a:pt x="1640" y="8840"/>
                  </a:lnTo>
                  <a:cubicBezTo>
                    <a:pt x="1640" y="8937"/>
                    <a:pt x="1768" y="9033"/>
                    <a:pt x="1897" y="9033"/>
                  </a:cubicBezTo>
                  <a:lnTo>
                    <a:pt x="9418" y="9033"/>
                  </a:lnTo>
                  <a:cubicBezTo>
                    <a:pt x="9547" y="9033"/>
                    <a:pt x="9643" y="8937"/>
                    <a:pt x="9676" y="8840"/>
                  </a:cubicBezTo>
                  <a:lnTo>
                    <a:pt x="11283" y="322"/>
                  </a:lnTo>
                  <a:cubicBezTo>
                    <a:pt x="11315" y="257"/>
                    <a:pt x="11283" y="161"/>
                    <a:pt x="11219" y="97"/>
                  </a:cubicBezTo>
                  <a:cubicBezTo>
                    <a:pt x="11186" y="32"/>
                    <a:pt x="11090" y="0"/>
                    <a:pt x="1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397;p57">
              <a:extLst>
                <a:ext uri="{FF2B5EF4-FFF2-40B4-BE49-F238E27FC236}">
                  <a16:creationId xmlns:a16="http://schemas.microsoft.com/office/drawing/2014/main" id="{2DE56FC4-0374-4ACF-9328-5F17931111C1}"/>
                </a:ext>
              </a:extLst>
            </p:cNvPr>
            <p:cNvSpPr/>
            <p:nvPr/>
          </p:nvSpPr>
          <p:spPr>
            <a:xfrm>
              <a:off x="3847350" y="4310825"/>
              <a:ext cx="341550" cy="994100"/>
            </a:xfrm>
            <a:custGeom>
              <a:avLst/>
              <a:gdLst/>
              <a:ahLst/>
              <a:cxnLst/>
              <a:rect l="l" t="t" r="r" b="b"/>
              <a:pathLst>
                <a:path w="13662" h="39764" extrusionOk="0">
                  <a:moveTo>
                    <a:pt x="10897" y="0"/>
                  </a:moveTo>
                  <a:lnTo>
                    <a:pt x="0" y="30441"/>
                  </a:lnTo>
                  <a:lnTo>
                    <a:pt x="2315" y="39763"/>
                  </a:lnTo>
                  <a:lnTo>
                    <a:pt x="9740" y="35102"/>
                  </a:lnTo>
                  <a:lnTo>
                    <a:pt x="13662" y="3215"/>
                  </a:lnTo>
                  <a:lnTo>
                    <a:pt x="10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398;p57">
              <a:extLst>
                <a:ext uri="{FF2B5EF4-FFF2-40B4-BE49-F238E27FC236}">
                  <a16:creationId xmlns:a16="http://schemas.microsoft.com/office/drawing/2014/main" id="{B7CE8A16-A687-49C6-82AE-9832509E24D5}"/>
                </a:ext>
              </a:extLst>
            </p:cNvPr>
            <p:cNvSpPr/>
            <p:nvPr/>
          </p:nvSpPr>
          <p:spPr>
            <a:xfrm>
              <a:off x="3840100" y="4304400"/>
              <a:ext cx="356025" cy="1007475"/>
            </a:xfrm>
            <a:custGeom>
              <a:avLst/>
              <a:gdLst/>
              <a:ahLst/>
              <a:cxnLst/>
              <a:rect l="l" t="t" r="r" b="b"/>
              <a:pathLst>
                <a:path w="14241" h="40299" extrusionOk="0">
                  <a:moveTo>
                    <a:pt x="11288" y="789"/>
                  </a:moveTo>
                  <a:lnTo>
                    <a:pt x="13694" y="3568"/>
                  </a:lnTo>
                  <a:lnTo>
                    <a:pt x="9773" y="35198"/>
                  </a:lnTo>
                  <a:lnTo>
                    <a:pt x="2765" y="39602"/>
                  </a:lnTo>
                  <a:lnTo>
                    <a:pt x="547" y="30730"/>
                  </a:lnTo>
                  <a:lnTo>
                    <a:pt x="11288" y="789"/>
                  </a:lnTo>
                  <a:close/>
                  <a:moveTo>
                    <a:pt x="11155" y="0"/>
                  </a:moveTo>
                  <a:cubicBezTo>
                    <a:pt x="11059" y="32"/>
                    <a:pt x="10994" y="97"/>
                    <a:pt x="10962" y="193"/>
                  </a:cubicBezTo>
                  <a:lnTo>
                    <a:pt x="33" y="30634"/>
                  </a:lnTo>
                  <a:cubicBezTo>
                    <a:pt x="1" y="30666"/>
                    <a:pt x="1" y="30730"/>
                    <a:pt x="33" y="30762"/>
                  </a:cubicBezTo>
                  <a:lnTo>
                    <a:pt x="2347" y="40084"/>
                  </a:lnTo>
                  <a:cubicBezTo>
                    <a:pt x="2380" y="40181"/>
                    <a:pt x="2412" y="40245"/>
                    <a:pt x="2508" y="40277"/>
                  </a:cubicBezTo>
                  <a:cubicBezTo>
                    <a:pt x="2535" y="40291"/>
                    <a:pt x="2567" y="40298"/>
                    <a:pt x="2602" y="40298"/>
                  </a:cubicBezTo>
                  <a:cubicBezTo>
                    <a:pt x="2652" y="40298"/>
                    <a:pt x="2709" y="40283"/>
                    <a:pt x="2765" y="40245"/>
                  </a:cubicBezTo>
                  <a:lnTo>
                    <a:pt x="10191" y="35584"/>
                  </a:lnTo>
                  <a:cubicBezTo>
                    <a:pt x="10255" y="35552"/>
                    <a:pt x="10287" y="35488"/>
                    <a:pt x="10287" y="35391"/>
                  </a:cubicBezTo>
                  <a:lnTo>
                    <a:pt x="14241" y="3504"/>
                  </a:lnTo>
                  <a:cubicBezTo>
                    <a:pt x="14241" y="3440"/>
                    <a:pt x="14209" y="3343"/>
                    <a:pt x="14177" y="3311"/>
                  </a:cubicBezTo>
                  <a:lnTo>
                    <a:pt x="11412" y="97"/>
                  </a:lnTo>
                  <a:cubicBezTo>
                    <a:pt x="11348" y="32"/>
                    <a:pt x="11251" y="0"/>
                    <a:pt x="1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399;p57">
              <a:extLst>
                <a:ext uri="{FF2B5EF4-FFF2-40B4-BE49-F238E27FC236}">
                  <a16:creationId xmlns:a16="http://schemas.microsoft.com/office/drawing/2014/main" id="{BA2BC84B-841C-4362-B8D4-9FE3A9FA96C5}"/>
                </a:ext>
              </a:extLst>
            </p:cNvPr>
            <p:cNvSpPr/>
            <p:nvPr/>
          </p:nvSpPr>
          <p:spPr>
            <a:xfrm>
              <a:off x="3691825" y="5009525"/>
              <a:ext cx="308225" cy="332350"/>
            </a:xfrm>
            <a:custGeom>
              <a:avLst/>
              <a:gdLst/>
              <a:ahLst/>
              <a:cxnLst/>
              <a:rect l="l" t="t" r="r" b="b"/>
              <a:pathLst>
                <a:path w="12329" h="13294" extrusionOk="0">
                  <a:moveTo>
                    <a:pt x="5783" y="0"/>
                  </a:moveTo>
                  <a:cubicBezTo>
                    <a:pt x="3319" y="0"/>
                    <a:pt x="0" y="1543"/>
                    <a:pt x="242" y="4100"/>
                  </a:cubicBezTo>
                  <a:cubicBezTo>
                    <a:pt x="532" y="7154"/>
                    <a:pt x="3457" y="13294"/>
                    <a:pt x="5610" y="13294"/>
                  </a:cubicBezTo>
                  <a:cubicBezTo>
                    <a:pt x="7796" y="13294"/>
                    <a:pt x="9564" y="13294"/>
                    <a:pt x="10721" y="12104"/>
                  </a:cubicBezTo>
                  <a:cubicBezTo>
                    <a:pt x="11879" y="10947"/>
                    <a:pt x="12329" y="8761"/>
                    <a:pt x="11171" y="5868"/>
                  </a:cubicBezTo>
                  <a:cubicBezTo>
                    <a:pt x="9982" y="2943"/>
                    <a:pt x="7089" y="179"/>
                    <a:pt x="7089" y="179"/>
                  </a:cubicBezTo>
                  <a:cubicBezTo>
                    <a:pt x="6708" y="59"/>
                    <a:pt x="6261" y="0"/>
                    <a:pt x="5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400;p57">
              <a:extLst>
                <a:ext uri="{FF2B5EF4-FFF2-40B4-BE49-F238E27FC236}">
                  <a16:creationId xmlns:a16="http://schemas.microsoft.com/office/drawing/2014/main" id="{86FAB706-2FFF-4246-AD19-05B6DE154E92}"/>
                </a:ext>
              </a:extLst>
            </p:cNvPr>
            <p:cNvSpPr/>
            <p:nvPr/>
          </p:nvSpPr>
          <p:spPr>
            <a:xfrm>
              <a:off x="3690650" y="5002725"/>
              <a:ext cx="303775" cy="345575"/>
            </a:xfrm>
            <a:custGeom>
              <a:avLst/>
              <a:gdLst/>
              <a:ahLst/>
              <a:cxnLst/>
              <a:rect l="l" t="t" r="r" b="b"/>
              <a:pathLst>
                <a:path w="12151" h="13823" extrusionOk="0">
                  <a:moveTo>
                    <a:pt x="5850" y="547"/>
                  </a:moveTo>
                  <a:cubicBezTo>
                    <a:pt x="6277" y="547"/>
                    <a:pt x="6674" y="576"/>
                    <a:pt x="6988" y="688"/>
                  </a:cubicBezTo>
                  <a:lnTo>
                    <a:pt x="6988" y="688"/>
                  </a:lnTo>
                  <a:cubicBezTo>
                    <a:pt x="7008" y="708"/>
                    <a:pt x="7035" y="736"/>
                    <a:pt x="7072" y="772"/>
                  </a:cubicBezTo>
                  <a:cubicBezTo>
                    <a:pt x="7618" y="1319"/>
                    <a:pt x="9965" y="3762"/>
                    <a:pt x="10961" y="6237"/>
                  </a:cubicBezTo>
                  <a:cubicBezTo>
                    <a:pt x="11411" y="7394"/>
                    <a:pt x="11636" y="8423"/>
                    <a:pt x="11636" y="9323"/>
                  </a:cubicBezTo>
                  <a:cubicBezTo>
                    <a:pt x="11636" y="10608"/>
                    <a:pt x="11218" y="11573"/>
                    <a:pt x="10576" y="12184"/>
                  </a:cubicBezTo>
                  <a:cubicBezTo>
                    <a:pt x="10061" y="12730"/>
                    <a:pt x="9386" y="12987"/>
                    <a:pt x="8550" y="13148"/>
                  </a:cubicBezTo>
                  <a:cubicBezTo>
                    <a:pt x="7747" y="13276"/>
                    <a:pt x="6750" y="13276"/>
                    <a:pt x="5657" y="13276"/>
                  </a:cubicBezTo>
                  <a:cubicBezTo>
                    <a:pt x="5465" y="13276"/>
                    <a:pt x="5240" y="13212"/>
                    <a:pt x="4950" y="13051"/>
                  </a:cubicBezTo>
                  <a:cubicBezTo>
                    <a:pt x="4500" y="12794"/>
                    <a:pt x="3986" y="12280"/>
                    <a:pt x="3504" y="11605"/>
                  </a:cubicBezTo>
                  <a:cubicBezTo>
                    <a:pt x="2797" y="10608"/>
                    <a:pt x="2089" y="9258"/>
                    <a:pt x="1543" y="7940"/>
                  </a:cubicBezTo>
                  <a:cubicBezTo>
                    <a:pt x="1029" y="6623"/>
                    <a:pt x="643" y="5305"/>
                    <a:pt x="547" y="4340"/>
                  </a:cubicBezTo>
                  <a:cubicBezTo>
                    <a:pt x="547" y="4276"/>
                    <a:pt x="547" y="4180"/>
                    <a:pt x="547" y="4115"/>
                  </a:cubicBezTo>
                  <a:cubicBezTo>
                    <a:pt x="547" y="3569"/>
                    <a:pt x="707" y="3087"/>
                    <a:pt x="1029" y="2669"/>
                  </a:cubicBezTo>
                  <a:cubicBezTo>
                    <a:pt x="1479" y="1994"/>
                    <a:pt x="2250" y="1479"/>
                    <a:pt x="3150" y="1094"/>
                  </a:cubicBezTo>
                  <a:cubicBezTo>
                    <a:pt x="4018" y="740"/>
                    <a:pt x="4982" y="547"/>
                    <a:pt x="5850" y="547"/>
                  </a:cubicBezTo>
                  <a:close/>
                  <a:moveTo>
                    <a:pt x="5850" y="1"/>
                  </a:moveTo>
                  <a:cubicBezTo>
                    <a:pt x="4597" y="1"/>
                    <a:pt x="3182" y="386"/>
                    <a:pt x="2025" y="1062"/>
                  </a:cubicBezTo>
                  <a:cubicBezTo>
                    <a:pt x="1447" y="1415"/>
                    <a:pt x="964" y="1833"/>
                    <a:pt x="579" y="2347"/>
                  </a:cubicBezTo>
                  <a:cubicBezTo>
                    <a:pt x="225" y="2862"/>
                    <a:pt x="0" y="3440"/>
                    <a:pt x="0" y="4115"/>
                  </a:cubicBezTo>
                  <a:cubicBezTo>
                    <a:pt x="0" y="4212"/>
                    <a:pt x="0" y="4308"/>
                    <a:pt x="32" y="4405"/>
                  </a:cubicBezTo>
                  <a:cubicBezTo>
                    <a:pt x="161" y="5980"/>
                    <a:pt x="997" y="8294"/>
                    <a:pt x="2025" y="10255"/>
                  </a:cubicBezTo>
                  <a:cubicBezTo>
                    <a:pt x="2572" y="11219"/>
                    <a:pt x="3150" y="12087"/>
                    <a:pt x="3761" y="12730"/>
                  </a:cubicBezTo>
                  <a:cubicBezTo>
                    <a:pt x="4050" y="13051"/>
                    <a:pt x="4372" y="13309"/>
                    <a:pt x="4693" y="13501"/>
                  </a:cubicBezTo>
                  <a:cubicBezTo>
                    <a:pt x="5015" y="13694"/>
                    <a:pt x="5336" y="13823"/>
                    <a:pt x="5657" y="13823"/>
                  </a:cubicBezTo>
                  <a:cubicBezTo>
                    <a:pt x="6750" y="13823"/>
                    <a:pt x="7747" y="13823"/>
                    <a:pt x="8647" y="13662"/>
                  </a:cubicBezTo>
                  <a:cubicBezTo>
                    <a:pt x="9547" y="13534"/>
                    <a:pt x="10318" y="13212"/>
                    <a:pt x="10961" y="12569"/>
                  </a:cubicBezTo>
                  <a:cubicBezTo>
                    <a:pt x="11701" y="11830"/>
                    <a:pt x="12151" y="10705"/>
                    <a:pt x="12151" y="9323"/>
                  </a:cubicBezTo>
                  <a:cubicBezTo>
                    <a:pt x="12151" y="8358"/>
                    <a:pt x="11958" y="7233"/>
                    <a:pt x="11443" y="6012"/>
                  </a:cubicBezTo>
                  <a:cubicBezTo>
                    <a:pt x="10254" y="3022"/>
                    <a:pt x="7329" y="258"/>
                    <a:pt x="7329" y="258"/>
                  </a:cubicBezTo>
                  <a:lnTo>
                    <a:pt x="7200" y="194"/>
                  </a:lnTo>
                  <a:cubicBezTo>
                    <a:pt x="6815" y="65"/>
                    <a:pt x="6333" y="1"/>
                    <a:pt x="5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401;p57">
              <a:extLst>
                <a:ext uri="{FF2B5EF4-FFF2-40B4-BE49-F238E27FC236}">
                  <a16:creationId xmlns:a16="http://schemas.microsoft.com/office/drawing/2014/main" id="{17B28DC4-CA4C-4463-AAF8-698454DE1C04}"/>
                </a:ext>
              </a:extLst>
            </p:cNvPr>
            <p:cNvSpPr/>
            <p:nvPr/>
          </p:nvSpPr>
          <p:spPr>
            <a:xfrm>
              <a:off x="2765675" y="5136875"/>
              <a:ext cx="160425" cy="71975"/>
            </a:xfrm>
            <a:custGeom>
              <a:avLst/>
              <a:gdLst/>
              <a:ahLst/>
              <a:cxnLst/>
              <a:rect l="l" t="t" r="r" b="b"/>
              <a:pathLst>
                <a:path w="6417" h="2879" extrusionOk="0">
                  <a:moveTo>
                    <a:pt x="5299" y="0"/>
                  </a:moveTo>
                  <a:cubicBezTo>
                    <a:pt x="5199" y="0"/>
                    <a:pt x="5083" y="11"/>
                    <a:pt x="4951" y="35"/>
                  </a:cubicBezTo>
                  <a:cubicBezTo>
                    <a:pt x="4951" y="35"/>
                    <a:pt x="1" y="2349"/>
                    <a:pt x="451" y="2799"/>
                  </a:cubicBezTo>
                  <a:cubicBezTo>
                    <a:pt x="502" y="2854"/>
                    <a:pt x="596" y="2879"/>
                    <a:pt x="725" y="2879"/>
                  </a:cubicBezTo>
                  <a:cubicBezTo>
                    <a:pt x="1646" y="2879"/>
                    <a:pt x="4302" y="1623"/>
                    <a:pt x="4951" y="1482"/>
                  </a:cubicBezTo>
                  <a:cubicBezTo>
                    <a:pt x="5629" y="1364"/>
                    <a:pt x="6416" y="0"/>
                    <a:pt x="5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402;p57">
              <a:extLst>
                <a:ext uri="{FF2B5EF4-FFF2-40B4-BE49-F238E27FC236}">
                  <a16:creationId xmlns:a16="http://schemas.microsoft.com/office/drawing/2014/main" id="{C6FA63C9-1329-4E12-BE90-0E342BF593D6}"/>
                </a:ext>
              </a:extLst>
            </p:cNvPr>
            <p:cNvSpPr/>
            <p:nvPr/>
          </p:nvSpPr>
          <p:spPr>
            <a:xfrm>
              <a:off x="2768900" y="5129700"/>
              <a:ext cx="150300" cy="86025"/>
            </a:xfrm>
            <a:custGeom>
              <a:avLst/>
              <a:gdLst/>
              <a:ahLst/>
              <a:cxnLst/>
              <a:rect l="l" t="t" r="r" b="b"/>
              <a:pathLst>
                <a:path w="6012" h="3441" extrusionOk="0">
                  <a:moveTo>
                    <a:pt x="5176" y="547"/>
                  </a:moveTo>
                  <a:cubicBezTo>
                    <a:pt x="5336" y="547"/>
                    <a:pt x="5401" y="579"/>
                    <a:pt x="5433" y="611"/>
                  </a:cubicBezTo>
                  <a:cubicBezTo>
                    <a:pt x="5433" y="611"/>
                    <a:pt x="5465" y="643"/>
                    <a:pt x="5465" y="708"/>
                  </a:cubicBezTo>
                  <a:cubicBezTo>
                    <a:pt x="5465" y="804"/>
                    <a:pt x="5368" y="1029"/>
                    <a:pt x="5240" y="1190"/>
                  </a:cubicBezTo>
                  <a:cubicBezTo>
                    <a:pt x="5079" y="1351"/>
                    <a:pt x="4886" y="1479"/>
                    <a:pt x="4758" y="1511"/>
                  </a:cubicBezTo>
                  <a:cubicBezTo>
                    <a:pt x="4565" y="1544"/>
                    <a:pt x="4276" y="1672"/>
                    <a:pt x="3922" y="1801"/>
                  </a:cubicBezTo>
                  <a:cubicBezTo>
                    <a:pt x="3376" y="1994"/>
                    <a:pt x="2700" y="2283"/>
                    <a:pt x="2058" y="2508"/>
                  </a:cubicBezTo>
                  <a:cubicBezTo>
                    <a:pt x="1768" y="2604"/>
                    <a:pt x="1447" y="2701"/>
                    <a:pt x="1190" y="2797"/>
                  </a:cubicBezTo>
                  <a:cubicBezTo>
                    <a:pt x="1018" y="2840"/>
                    <a:pt x="861" y="2869"/>
                    <a:pt x="738" y="2883"/>
                  </a:cubicBezTo>
                  <a:lnTo>
                    <a:pt x="738" y="2883"/>
                  </a:lnTo>
                  <a:cubicBezTo>
                    <a:pt x="749" y="2876"/>
                    <a:pt x="760" y="2869"/>
                    <a:pt x="772" y="2861"/>
                  </a:cubicBezTo>
                  <a:cubicBezTo>
                    <a:pt x="1222" y="2476"/>
                    <a:pt x="2283" y="1897"/>
                    <a:pt x="3215" y="1415"/>
                  </a:cubicBezTo>
                  <a:cubicBezTo>
                    <a:pt x="3665" y="1190"/>
                    <a:pt x="4115" y="965"/>
                    <a:pt x="4436" y="804"/>
                  </a:cubicBezTo>
                  <a:cubicBezTo>
                    <a:pt x="4632" y="695"/>
                    <a:pt x="4798" y="616"/>
                    <a:pt x="4886" y="576"/>
                  </a:cubicBezTo>
                  <a:lnTo>
                    <a:pt x="4886" y="576"/>
                  </a:lnTo>
                  <a:lnTo>
                    <a:pt x="4886" y="579"/>
                  </a:lnTo>
                  <a:cubicBezTo>
                    <a:pt x="4983" y="547"/>
                    <a:pt x="5079" y="547"/>
                    <a:pt x="5176" y="547"/>
                  </a:cubicBezTo>
                  <a:close/>
                  <a:moveTo>
                    <a:pt x="5176" y="1"/>
                  </a:moveTo>
                  <a:cubicBezTo>
                    <a:pt x="5047" y="1"/>
                    <a:pt x="4918" y="33"/>
                    <a:pt x="4790" y="65"/>
                  </a:cubicBezTo>
                  <a:lnTo>
                    <a:pt x="4726" y="65"/>
                  </a:lnTo>
                  <a:cubicBezTo>
                    <a:pt x="4693" y="65"/>
                    <a:pt x="3568" y="611"/>
                    <a:pt x="2411" y="1222"/>
                  </a:cubicBezTo>
                  <a:cubicBezTo>
                    <a:pt x="1865" y="1511"/>
                    <a:pt x="1286" y="1833"/>
                    <a:pt x="836" y="2122"/>
                  </a:cubicBezTo>
                  <a:cubicBezTo>
                    <a:pt x="611" y="2283"/>
                    <a:pt x="450" y="2411"/>
                    <a:pt x="290" y="2540"/>
                  </a:cubicBezTo>
                  <a:cubicBezTo>
                    <a:pt x="225" y="2604"/>
                    <a:pt x="161" y="2669"/>
                    <a:pt x="129" y="2733"/>
                  </a:cubicBezTo>
                  <a:cubicBezTo>
                    <a:pt x="65" y="2797"/>
                    <a:pt x="32" y="2894"/>
                    <a:pt x="0" y="3022"/>
                  </a:cubicBezTo>
                  <a:cubicBezTo>
                    <a:pt x="0" y="3119"/>
                    <a:pt x="65" y="3215"/>
                    <a:pt x="129" y="3279"/>
                  </a:cubicBezTo>
                  <a:cubicBezTo>
                    <a:pt x="258" y="3408"/>
                    <a:pt x="418" y="3440"/>
                    <a:pt x="579" y="3440"/>
                  </a:cubicBezTo>
                  <a:cubicBezTo>
                    <a:pt x="868" y="3440"/>
                    <a:pt x="1222" y="3344"/>
                    <a:pt x="1608" y="3215"/>
                  </a:cubicBezTo>
                  <a:cubicBezTo>
                    <a:pt x="2218" y="3022"/>
                    <a:pt x="2925" y="2765"/>
                    <a:pt x="3536" y="2508"/>
                  </a:cubicBezTo>
                  <a:cubicBezTo>
                    <a:pt x="3858" y="2411"/>
                    <a:pt x="4147" y="2283"/>
                    <a:pt x="4372" y="2219"/>
                  </a:cubicBezTo>
                  <a:cubicBezTo>
                    <a:pt x="4597" y="2122"/>
                    <a:pt x="4790" y="2058"/>
                    <a:pt x="4886" y="2026"/>
                  </a:cubicBezTo>
                  <a:cubicBezTo>
                    <a:pt x="5176" y="1961"/>
                    <a:pt x="5433" y="1769"/>
                    <a:pt x="5626" y="1544"/>
                  </a:cubicBezTo>
                  <a:cubicBezTo>
                    <a:pt x="5851" y="1286"/>
                    <a:pt x="5979" y="997"/>
                    <a:pt x="5979" y="708"/>
                  </a:cubicBezTo>
                  <a:cubicBezTo>
                    <a:pt x="6011" y="515"/>
                    <a:pt x="5915" y="322"/>
                    <a:pt x="5786" y="193"/>
                  </a:cubicBezTo>
                  <a:cubicBezTo>
                    <a:pt x="5626" y="65"/>
                    <a:pt x="5401" y="1"/>
                    <a:pt x="5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403;p57">
              <a:extLst>
                <a:ext uri="{FF2B5EF4-FFF2-40B4-BE49-F238E27FC236}">
                  <a16:creationId xmlns:a16="http://schemas.microsoft.com/office/drawing/2014/main" id="{715396CF-F0DF-4630-A3AD-51C4D9E15BF6}"/>
                </a:ext>
              </a:extLst>
            </p:cNvPr>
            <p:cNvSpPr/>
            <p:nvPr/>
          </p:nvSpPr>
          <p:spPr>
            <a:xfrm>
              <a:off x="2849250" y="5096175"/>
              <a:ext cx="87625" cy="156775"/>
            </a:xfrm>
            <a:custGeom>
              <a:avLst/>
              <a:gdLst/>
              <a:ahLst/>
              <a:cxnLst/>
              <a:rect l="l" t="t" r="r" b="b"/>
              <a:pathLst>
                <a:path w="3505" h="6271" extrusionOk="0">
                  <a:moveTo>
                    <a:pt x="2823" y="0"/>
                  </a:moveTo>
                  <a:cubicBezTo>
                    <a:pt x="2347" y="0"/>
                    <a:pt x="1770" y="91"/>
                    <a:pt x="1608" y="506"/>
                  </a:cubicBezTo>
                  <a:cubicBezTo>
                    <a:pt x="1319" y="1213"/>
                    <a:pt x="1" y="5167"/>
                    <a:pt x="162" y="6035"/>
                  </a:cubicBezTo>
                  <a:cubicBezTo>
                    <a:pt x="186" y="6200"/>
                    <a:pt x="254" y="6271"/>
                    <a:pt x="351" y="6271"/>
                  </a:cubicBezTo>
                  <a:cubicBezTo>
                    <a:pt x="766" y="6271"/>
                    <a:pt x="1718" y="4995"/>
                    <a:pt x="2187" y="4267"/>
                  </a:cubicBezTo>
                  <a:cubicBezTo>
                    <a:pt x="2765" y="3399"/>
                    <a:pt x="3505" y="56"/>
                    <a:pt x="3505" y="56"/>
                  </a:cubicBezTo>
                  <a:cubicBezTo>
                    <a:pt x="3505" y="56"/>
                    <a:pt x="3195" y="0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404;p57">
              <a:extLst>
                <a:ext uri="{FF2B5EF4-FFF2-40B4-BE49-F238E27FC236}">
                  <a16:creationId xmlns:a16="http://schemas.microsoft.com/office/drawing/2014/main" id="{E73C8EC9-87DA-4E5A-9B49-D0CA470CE647}"/>
                </a:ext>
              </a:extLst>
            </p:cNvPr>
            <p:cNvSpPr/>
            <p:nvPr/>
          </p:nvSpPr>
          <p:spPr>
            <a:xfrm>
              <a:off x="2846050" y="5089525"/>
              <a:ext cx="98050" cy="170375"/>
            </a:xfrm>
            <a:custGeom>
              <a:avLst/>
              <a:gdLst/>
              <a:ahLst/>
              <a:cxnLst/>
              <a:rect l="l" t="t" r="r" b="b"/>
              <a:pathLst>
                <a:path w="3922" h="6815" extrusionOk="0">
                  <a:moveTo>
                    <a:pt x="2795" y="541"/>
                  </a:moveTo>
                  <a:cubicBezTo>
                    <a:pt x="2839" y="541"/>
                    <a:pt x="2882" y="543"/>
                    <a:pt x="2925" y="547"/>
                  </a:cubicBezTo>
                  <a:lnTo>
                    <a:pt x="3302" y="547"/>
                  </a:lnTo>
                  <a:cubicBezTo>
                    <a:pt x="3285" y="622"/>
                    <a:pt x="3266" y="709"/>
                    <a:pt x="3247" y="804"/>
                  </a:cubicBezTo>
                  <a:cubicBezTo>
                    <a:pt x="3118" y="1286"/>
                    <a:pt x="2958" y="2058"/>
                    <a:pt x="2732" y="2765"/>
                  </a:cubicBezTo>
                  <a:cubicBezTo>
                    <a:pt x="2636" y="3118"/>
                    <a:pt x="2507" y="3440"/>
                    <a:pt x="2411" y="3729"/>
                  </a:cubicBezTo>
                  <a:cubicBezTo>
                    <a:pt x="2282" y="4018"/>
                    <a:pt x="2186" y="4276"/>
                    <a:pt x="2090" y="4404"/>
                  </a:cubicBezTo>
                  <a:cubicBezTo>
                    <a:pt x="1865" y="4758"/>
                    <a:pt x="1511" y="5240"/>
                    <a:pt x="1190" y="5626"/>
                  </a:cubicBezTo>
                  <a:cubicBezTo>
                    <a:pt x="997" y="5819"/>
                    <a:pt x="836" y="6011"/>
                    <a:pt x="707" y="6108"/>
                  </a:cubicBezTo>
                  <a:cubicBezTo>
                    <a:pt x="643" y="6172"/>
                    <a:pt x="579" y="6204"/>
                    <a:pt x="547" y="6236"/>
                  </a:cubicBezTo>
                  <a:cubicBezTo>
                    <a:pt x="547" y="6236"/>
                    <a:pt x="547" y="6172"/>
                    <a:pt x="547" y="6140"/>
                  </a:cubicBezTo>
                  <a:cubicBezTo>
                    <a:pt x="547" y="5883"/>
                    <a:pt x="611" y="5465"/>
                    <a:pt x="707" y="4983"/>
                  </a:cubicBezTo>
                  <a:cubicBezTo>
                    <a:pt x="1061" y="3504"/>
                    <a:pt x="1800" y="1350"/>
                    <a:pt x="1993" y="868"/>
                  </a:cubicBezTo>
                  <a:cubicBezTo>
                    <a:pt x="1993" y="804"/>
                    <a:pt x="2025" y="772"/>
                    <a:pt x="2090" y="708"/>
                  </a:cubicBezTo>
                  <a:cubicBezTo>
                    <a:pt x="2229" y="624"/>
                    <a:pt x="2513" y="541"/>
                    <a:pt x="2795" y="541"/>
                  </a:cubicBezTo>
                  <a:close/>
                  <a:moveTo>
                    <a:pt x="2925" y="0"/>
                  </a:moveTo>
                  <a:cubicBezTo>
                    <a:pt x="2700" y="0"/>
                    <a:pt x="2411" y="33"/>
                    <a:pt x="2122" y="97"/>
                  </a:cubicBezTo>
                  <a:cubicBezTo>
                    <a:pt x="1993" y="161"/>
                    <a:pt x="1865" y="225"/>
                    <a:pt x="1768" y="290"/>
                  </a:cubicBezTo>
                  <a:cubicBezTo>
                    <a:pt x="1640" y="386"/>
                    <a:pt x="1543" y="515"/>
                    <a:pt x="1479" y="675"/>
                  </a:cubicBezTo>
                  <a:cubicBezTo>
                    <a:pt x="1350" y="1029"/>
                    <a:pt x="965" y="2090"/>
                    <a:pt x="643" y="3215"/>
                  </a:cubicBezTo>
                  <a:cubicBezTo>
                    <a:pt x="482" y="3761"/>
                    <a:pt x="322" y="4340"/>
                    <a:pt x="193" y="4854"/>
                  </a:cubicBezTo>
                  <a:cubicBezTo>
                    <a:pt x="97" y="5368"/>
                    <a:pt x="0" y="5819"/>
                    <a:pt x="0" y="6140"/>
                  </a:cubicBezTo>
                  <a:cubicBezTo>
                    <a:pt x="0" y="6204"/>
                    <a:pt x="0" y="6269"/>
                    <a:pt x="32" y="6333"/>
                  </a:cubicBezTo>
                  <a:cubicBezTo>
                    <a:pt x="32" y="6461"/>
                    <a:pt x="65" y="6558"/>
                    <a:pt x="161" y="6654"/>
                  </a:cubicBezTo>
                  <a:cubicBezTo>
                    <a:pt x="225" y="6751"/>
                    <a:pt x="354" y="6815"/>
                    <a:pt x="482" y="6815"/>
                  </a:cubicBezTo>
                  <a:cubicBezTo>
                    <a:pt x="611" y="6815"/>
                    <a:pt x="707" y="6751"/>
                    <a:pt x="772" y="6719"/>
                  </a:cubicBezTo>
                  <a:cubicBezTo>
                    <a:pt x="1093" y="6526"/>
                    <a:pt x="1415" y="6204"/>
                    <a:pt x="1704" y="5819"/>
                  </a:cubicBezTo>
                  <a:cubicBezTo>
                    <a:pt x="2025" y="5433"/>
                    <a:pt x="2347" y="5015"/>
                    <a:pt x="2540" y="4693"/>
                  </a:cubicBezTo>
                  <a:cubicBezTo>
                    <a:pt x="2700" y="4436"/>
                    <a:pt x="2861" y="4051"/>
                    <a:pt x="3022" y="3601"/>
                  </a:cubicBezTo>
                  <a:cubicBezTo>
                    <a:pt x="3472" y="2283"/>
                    <a:pt x="3890" y="386"/>
                    <a:pt x="3890" y="386"/>
                  </a:cubicBezTo>
                  <a:cubicBezTo>
                    <a:pt x="3922" y="322"/>
                    <a:pt x="3890" y="225"/>
                    <a:pt x="3858" y="161"/>
                  </a:cubicBezTo>
                  <a:cubicBezTo>
                    <a:pt x="3825" y="129"/>
                    <a:pt x="3761" y="65"/>
                    <a:pt x="3665" y="65"/>
                  </a:cubicBezTo>
                  <a:cubicBezTo>
                    <a:pt x="3665" y="65"/>
                    <a:pt x="3343" y="0"/>
                    <a:pt x="2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405;p57">
              <a:extLst>
                <a:ext uri="{FF2B5EF4-FFF2-40B4-BE49-F238E27FC236}">
                  <a16:creationId xmlns:a16="http://schemas.microsoft.com/office/drawing/2014/main" id="{EED758D3-58E8-4914-956C-405629A37B26}"/>
                </a:ext>
              </a:extLst>
            </p:cNvPr>
            <p:cNvSpPr/>
            <p:nvPr/>
          </p:nvSpPr>
          <p:spPr>
            <a:xfrm>
              <a:off x="2864525" y="5089350"/>
              <a:ext cx="148700" cy="160125"/>
            </a:xfrm>
            <a:custGeom>
              <a:avLst/>
              <a:gdLst/>
              <a:ahLst/>
              <a:cxnLst/>
              <a:rect l="l" t="t" r="r" b="b"/>
              <a:pathLst>
                <a:path w="5948" h="6405" extrusionOk="0">
                  <a:moveTo>
                    <a:pt x="3885" y="0"/>
                  </a:moveTo>
                  <a:cubicBezTo>
                    <a:pt x="3433" y="0"/>
                    <a:pt x="3044" y="82"/>
                    <a:pt x="2894" y="329"/>
                  </a:cubicBezTo>
                  <a:cubicBezTo>
                    <a:pt x="2444" y="1068"/>
                    <a:pt x="129" y="6147"/>
                    <a:pt x="129" y="6147"/>
                  </a:cubicBezTo>
                  <a:cubicBezTo>
                    <a:pt x="129" y="6147"/>
                    <a:pt x="1" y="6404"/>
                    <a:pt x="305" y="6404"/>
                  </a:cubicBezTo>
                  <a:cubicBezTo>
                    <a:pt x="458" y="6404"/>
                    <a:pt x="718" y="6340"/>
                    <a:pt x="1158" y="6147"/>
                  </a:cubicBezTo>
                  <a:cubicBezTo>
                    <a:pt x="2444" y="5568"/>
                    <a:pt x="5947" y="329"/>
                    <a:pt x="5947" y="329"/>
                  </a:cubicBezTo>
                  <a:cubicBezTo>
                    <a:pt x="5947" y="329"/>
                    <a:pt x="4790" y="0"/>
                    <a:pt x="3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406;p57">
              <a:extLst>
                <a:ext uri="{FF2B5EF4-FFF2-40B4-BE49-F238E27FC236}">
                  <a16:creationId xmlns:a16="http://schemas.microsoft.com/office/drawing/2014/main" id="{5D61CD30-E2F4-4095-A139-22E04C92B97C}"/>
                </a:ext>
              </a:extLst>
            </p:cNvPr>
            <p:cNvSpPr/>
            <p:nvPr/>
          </p:nvSpPr>
          <p:spPr>
            <a:xfrm>
              <a:off x="2860500" y="5083100"/>
              <a:ext cx="159950" cy="173600"/>
            </a:xfrm>
            <a:custGeom>
              <a:avLst/>
              <a:gdLst/>
              <a:ahLst/>
              <a:cxnLst/>
              <a:rect l="l" t="t" r="r" b="b"/>
              <a:pathLst>
                <a:path w="6398" h="6944" extrusionOk="0">
                  <a:moveTo>
                    <a:pt x="4051" y="515"/>
                  </a:moveTo>
                  <a:cubicBezTo>
                    <a:pt x="4469" y="515"/>
                    <a:pt x="4983" y="611"/>
                    <a:pt x="5369" y="675"/>
                  </a:cubicBezTo>
                  <a:cubicBezTo>
                    <a:pt x="5479" y="694"/>
                    <a:pt x="5579" y="723"/>
                    <a:pt x="5669" y="750"/>
                  </a:cubicBezTo>
                  <a:lnTo>
                    <a:pt x="5669" y="750"/>
                  </a:lnTo>
                  <a:cubicBezTo>
                    <a:pt x="5579" y="888"/>
                    <a:pt x="5466" y="1060"/>
                    <a:pt x="5337" y="1254"/>
                  </a:cubicBezTo>
                  <a:cubicBezTo>
                    <a:pt x="4790" y="1993"/>
                    <a:pt x="3987" y="3150"/>
                    <a:pt x="3183" y="4147"/>
                  </a:cubicBezTo>
                  <a:cubicBezTo>
                    <a:pt x="2797" y="4629"/>
                    <a:pt x="2412" y="5111"/>
                    <a:pt x="2058" y="5465"/>
                  </a:cubicBezTo>
                  <a:cubicBezTo>
                    <a:pt x="1704" y="5818"/>
                    <a:pt x="1383" y="6076"/>
                    <a:pt x="1190" y="6172"/>
                  </a:cubicBezTo>
                  <a:cubicBezTo>
                    <a:pt x="906" y="6303"/>
                    <a:pt x="712" y="6360"/>
                    <a:pt x="585" y="6383"/>
                  </a:cubicBezTo>
                  <a:lnTo>
                    <a:pt x="585" y="6383"/>
                  </a:lnTo>
                  <a:cubicBezTo>
                    <a:pt x="653" y="6244"/>
                    <a:pt x="765" y="6012"/>
                    <a:pt x="901" y="5722"/>
                  </a:cubicBezTo>
                  <a:cubicBezTo>
                    <a:pt x="1222" y="4983"/>
                    <a:pt x="1769" y="3858"/>
                    <a:pt x="2219" y="2861"/>
                  </a:cubicBezTo>
                  <a:cubicBezTo>
                    <a:pt x="2476" y="2347"/>
                    <a:pt x="2701" y="1897"/>
                    <a:pt x="2862" y="1511"/>
                  </a:cubicBezTo>
                  <a:cubicBezTo>
                    <a:pt x="3055" y="1125"/>
                    <a:pt x="3215" y="836"/>
                    <a:pt x="3280" y="707"/>
                  </a:cubicBezTo>
                  <a:cubicBezTo>
                    <a:pt x="3312" y="675"/>
                    <a:pt x="3376" y="611"/>
                    <a:pt x="3505" y="579"/>
                  </a:cubicBezTo>
                  <a:cubicBezTo>
                    <a:pt x="3633" y="547"/>
                    <a:pt x="3826" y="515"/>
                    <a:pt x="4051" y="515"/>
                  </a:cubicBezTo>
                  <a:close/>
                  <a:moveTo>
                    <a:pt x="4051" y="0"/>
                  </a:moveTo>
                  <a:cubicBezTo>
                    <a:pt x="3794" y="0"/>
                    <a:pt x="3569" y="0"/>
                    <a:pt x="3344" y="64"/>
                  </a:cubicBezTo>
                  <a:cubicBezTo>
                    <a:pt x="3151" y="129"/>
                    <a:pt x="2958" y="225"/>
                    <a:pt x="2830" y="450"/>
                  </a:cubicBezTo>
                  <a:cubicBezTo>
                    <a:pt x="2701" y="643"/>
                    <a:pt x="2476" y="1093"/>
                    <a:pt x="2187" y="1672"/>
                  </a:cubicBezTo>
                  <a:cubicBezTo>
                    <a:pt x="1351" y="3440"/>
                    <a:pt x="33" y="6301"/>
                    <a:pt x="33" y="6301"/>
                  </a:cubicBezTo>
                  <a:cubicBezTo>
                    <a:pt x="33" y="6301"/>
                    <a:pt x="1" y="6365"/>
                    <a:pt x="1" y="6526"/>
                  </a:cubicBezTo>
                  <a:cubicBezTo>
                    <a:pt x="1" y="6590"/>
                    <a:pt x="1" y="6718"/>
                    <a:pt x="129" y="6815"/>
                  </a:cubicBezTo>
                  <a:cubicBezTo>
                    <a:pt x="226" y="6911"/>
                    <a:pt x="354" y="6943"/>
                    <a:pt x="451" y="6943"/>
                  </a:cubicBezTo>
                  <a:cubicBezTo>
                    <a:pt x="676" y="6943"/>
                    <a:pt x="965" y="6847"/>
                    <a:pt x="1415" y="6654"/>
                  </a:cubicBezTo>
                  <a:cubicBezTo>
                    <a:pt x="1833" y="6461"/>
                    <a:pt x="2283" y="6011"/>
                    <a:pt x="2797" y="5433"/>
                  </a:cubicBezTo>
                  <a:cubicBezTo>
                    <a:pt x="4372" y="3697"/>
                    <a:pt x="6333" y="740"/>
                    <a:pt x="6333" y="740"/>
                  </a:cubicBezTo>
                  <a:cubicBezTo>
                    <a:pt x="6398" y="643"/>
                    <a:pt x="6398" y="579"/>
                    <a:pt x="6365" y="482"/>
                  </a:cubicBezTo>
                  <a:cubicBezTo>
                    <a:pt x="6333" y="418"/>
                    <a:pt x="6269" y="354"/>
                    <a:pt x="6173" y="322"/>
                  </a:cubicBezTo>
                  <a:cubicBezTo>
                    <a:pt x="6173" y="322"/>
                    <a:pt x="5015" y="0"/>
                    <a:pt x="4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407;p57">
              <a:extLst>
                <a:ext uri="{FF2B5EF4-FFF2-40B4-BE49-F238E27FC236}">
                  <a16:creationId xmlns:a16="http://schemas.microsoft.com/office/drawing/2014/main" id="{AFA872EF-2848-416C-8557-15D5F6054595}"/>
                </a:ext>
              </a:extLst>
            </p:cNvPr>
            <p:cNvSpPr/>
            <p:nvPr/>
          </p:nvSpPr>
          <p:spPr>
            <a:xfrm>
              <a:off x="2874975" y="5075450"/>
              <a:ext cx="1043925" cy="240775"/>
            </a:xfrm>
            <a:custGeom>
              <a:avLst/>
              <a:gdLst/>
              <a:ahLst/>
              <a:cxnLst/>
              <a:rect l="l" t="t" r="r" b="b"/>
              <a:pathLst>
                <a:path w="41757" h="9631" extrusionOk="0">
                  <a:moveTo>
                    <a:pt x="7148" y="0"/>
                  </a:moveTo>
                  <a:cubicBezTo>
                    <a:pt x="5926" y="0"/>
                    <a:pt x="4749" y="946"/>
                    <a:pt x="4211" y="1753"/>
                  </a:cubicBezTo>
                  <a:cubicBezTo>
                    <a:pt x="3633" y="2621"/>
                    <a:pt x="0" y="7282"/>
                    <a:pt x="0" y="7282"/>
                  </a:cubicBezTo>
                  <a:lnTo>
                    <a:pt x="868" y="7571"/>
                  </a:lnTo>
                  <a:lnTo>
                    <a:pt x="5979" y="3521"/>
                  </a:lnTo>
                  <a:cubicBezTo>
                    <a:pt x="5979" y="3521"/>
                    <a:pt x="8744" y="3360"/>
                    <a:pt x="9612" y="3360"/>
                  </a:cubicBezTo>
                  <a:cubicBezTo>
                    <a:pt x="10480" y="3360"/>
                    <a:pt x="7136" y="5256"/>
                    <a:pt x="6108" y="5417"/>
                  </a:cubicBezTo>
                  <a:cubicBezTo>
                    <a:pt x="5111" y="5546"/>
                    <a:pt x="3922" y="5706"/>
                    <a:pt x="4083" y="6285"/>
                  </a:cubicBezTo>
                  <a:cubicBezTo>
                    <a:pt x="4211" y="6864"/>
                    <a:pt x="6847" y="6992"/>
                    <a:pt x="7426" y="6992"/>
                  </a:cubicBezTo>
                  <a:cubicBezTo>
                    <a:pt x="8004" y="6992"/>
                    <a:pt x="12087" y="5546"/>
                    <a:pt x="12087" y="5546"/>
                  </a:cubicBezTo>
                  <a:cubicBezTo>
                    <a:pt x="12087" y="5546"/>
                    <a:pt x="13115" y="5546"/>
                    <a:pt x="14401" y="5706"/>
                  </a:cubicBezTo>
                  <a:cubicBezTo>
                    <a:pt x="14479" y="5714"/>
                    <a:pt x="14560" y="5718"/>
                    <a:pt x="14644" y="5718"/>
                  </a:cubicBezTo>
                  <a:cubicBezTo>
                    <a:pt x="15987" y="5718"/>
                    <a:pt x="18066" y="4806"/>
                    <a:pt x="18066" y="4806"/>
                  </a:cubicBezTo>
                  <a:cubicBezTo>
                    <a:pt x="18066" y="4806"/>
                    <a:pt x="38208" y="9631"/>
                    <a:pt x="40116" y="9631"/>
                  </a:cubicBezTo>
                  <a:cubicBezTo>
                    <a:pt x="40141" y="9631"/>
                    <a:pt x="40162" y="9630"/>
                    <a:pt x="40181" y="9628"/>
                  </a:cubicBezTo>
                  <a:cubicBezTo>
                    <a:pt x="41660" y="9467"/>
                    <a:pt x="41756" y="1849"/>
                    <a:pt x="36838" y="885"/>
                  </a:cubicBezTo>
                  <a:lnTo>
                    <a:pt x="20251" y="2492"/>
                  </a:lnTo>
                  <a:cubicBezTo>
                    <a:pt x="20251" y="2492"/>
                    <a:pt x="8744" y="145"/>
                    <a:pt x="7426" y="17"/>
                  </a:cubicBezTo>
                  <a:cubicBezTo>
                    <a:pt x="7333" y="6"/>
                    <a:pt x="7240" y="0"/>
                    <a:pt x="7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408;p57">
              <a:extLst>
                <a:ext uri="{FF2B5EF4-FFF2-40B4-BE49-F238E27FC236}">
                  <a16:creationId xmlns:a16="http://schemas.microsoft.com/office/drawing/2014/main" id="{E2BBDDD8-3602-4990-AF0D-3FF22B600A51}"/>
                </a:ext>
              </a:extLst>
            </p:cNvPr>
            <p:cNvSpPr/>
            <p:nvPr/>
          </p:nvSpPr>
          <p:spPr>
            <a:xfrm>
              <a:off x="2867750" y="5068625"/>
              <a:ext cx="1040700" cy="253975"/>
            </a:xfrm>
            <a:custGeom>
              <a:avLst/>
              <a:gdLst/>
              <a:ahLst/>
              <a:cxnLst/>
              <a:rect l="l" t="t" r="r" b="b"/>
              <a:pathLst>
                <a:path w="41628" h="10159" extrusionOk="0">
                  <a:moveTo>
                    <a:pt x="9772" y="3633"/>
                  </a:moveTo>
                  <a:lnTo>
                    <a:pt x="9788" y="3638"/>
                  </a:lnTo>
                  <a:lnTo>
                    <a:pt x="9788" y="3638"/>
                  </a:lnTo>
                  <a:cubicBezTo>
                    <a:pt x="9787" y="3638"/>
                    <a:pt x="9787" y="3639"/>
                    <a:pt x="9787" y="3639"/>
                  </a:cubicBezTo>
                  <a:lnTo>
                    <a:pt x="9787" y="3639"/>
                  </a:lnTo>
                  <a:lnTo>
                    <a:pt x="9772" y="3633"/>
                  </a:lnTo>
                  <a:close/>
                  <a:moveTo>
                    <a:pt x="7683" y="547"/>
                  </a:moveTo>
                  <a:cubicBezTo>
                    <a:pt x="8004" y="579"/>
                    <a:pt x="8968" y="772"/>
                    <a:pt x="10222" y="997"/>
                  </a:cubicBezTo>
                  <a:cubicBezTo>
                    <a:pt x="12119" y="1351"/>
                    <a:pt x="14690" y="1865"/>
                    <a:pt x="16780" y="2283"/>
                  </a:cubicBezTo>
                  <a:cubicBezTo>
                    <a:pt x="17808" y="2476"/>
                    <a:pt x="18740" y="2669"/>
                    <a:pt x="19415" y="2797"/>
                  </a:cubicBezTo>
                  <a:cubicBezTo>
                    <a:pt x="20058" y="2958"/>
                    <a:pt x="20476" y="3022"/>
                    <a:pt x="20476" y="3022"/>
                  </a:cubicBezTo>
                  <a:lnTo>
                    <a:pt x="20573" y="3022"/>
                  </a:lnTo>
                  <a:lnTo>
                    <a:pt x="37116" y="1419"/>
                  </a:lnTo>
                  <a:lnTo>
                    <a:pt x="37116" y="1419"/>
                  </a:lnTo>
                  <a:cubicBezTo>
                    <a:pt x="38583" y="1713"/>
                    <a:pt x="39541" y="2642"/>
                    <a:pt x="40181" y="3794"/>
                  </a:cubicBezTo>
                  <a:cubicBezTo>
                    <a:pt x="40824" y="4951"/>
                    <a:pt x="41081" y="6333"/>
                    <a:pt x="41081" y="7458"/>
                  </a:cubicBezTo>
                  <a:cubicBezTo>
                    <a:pt x="41081" y="8133"/>
                    <a:pt x="41016" y="8680"/>
                    <a:pt x="40856" y="9065"/>
                  </a:cubicBezTo>
                  <a:cubicBezTo>
                    <a:pt x="40791" y="9258"/>
                    <a:pt x="40727" y="9419"/>
                    <a:pt x="40631" y="9515"/>
                  </a:cubicBezTo>
                  <a:cubicBezTo>
                    <a:pt x="40566" y="9612"/>
                    <a:pt x="40502" y="9612"/>
                    <a:pt x="40470" y="9644"/>
                  </a:cubicBezTo>
                  <a:lnTo>
                    <a:pt x="40406" y="9644"/>
                  </a:lnTo>
                  <a:cubicBezTo>
                    <a:pt x="40213" y="9644"/>
                    <a:pt x="39666" y="9548"/>
                    <a:pt x="38927" y="9419"/>
                  </a:cubicBezTo>
                  <a:cubicBezTo>
                    <a:pt x="36356" y="8969"/>
                    <a:pt x="31245" y="7812"/>
                    <a:pt x="26744" y="6783"/>
                  </a:cubicBezTo>
                  <a:cubicBezTo>
                    <a:pt x="24494" y="6269"/>
                    <a:pt x="22405" y="5787"/>
                    <a:pt x="20894" y="5433"/>
                  </a:cubicBezTo>
                  <a:cubicBezTo>
                    <a:pt x="19383" y="5047"/>
                    <a:pt x="18419" y="4822"/>
                    <a:pt x="18419" y="4822"/>
                  </a:cubicBezTo>
                  <a:cubicBezTo>
                    <a:pt x="18355" y="4822"/>
                    <a:pt x="18290" y="4822"/>
                    <a:pt x="18226" y="4854"/>
                  </a:cubicBezTo>
                  <a:cubicBezTo>
                    <a:pt x="18226" y="4854"/>
                    <a:pt x="18194" y="4854"/>
                    <a:pt x="18162" y="4887"/>
                  </a:cubicBezTo>
                  <a:cubicBezTo>
                    <a:pt x="17969" y="4951"/>
                    <a:pt x="17422" y="5176"/>
                    <a:pt x="16812" y="5369"/>
                  </a:cubicBezTo>
                  <a:cubicBezTo>
                    <a:pt x="16201" y="5562"/>
                    <a:pt x="15526" y="5722"/>
                    <a:pt x="14979" y="5722"/>
                  </a:cubicBezTo>
                  <a:cubicBezTo>
                    <a:pt x="14883" y="5722"/>
                    <a:pt x="14819" y="5722"/>
                    <a:pt x="14722" y="5690"/>
                  </a:cubicBezTo>
                  <a:cubicBezTo>
                    <a:pt x="13404" y="5562"/>
                    <a:pt x="12376" y="5562"/>
                    <a:pt x="12376" y="5562"/>
                  </a:cubicBezTo>
                  <a:lnTo>
                    <a:pt x="12279" y="5562"/>
                  </a:lnTo>
                  <a:cubicBezTo>
                    <a:pt x="12279" y="5562"/>
                    <a:pt x="12022" y="5658"/>
                    <a:pt x="11636" y="5787"/>
                  </a:cubicBezTo>
                  <a:cubicBezTo>
                    <a:pt x="11058" y="6012"/>
                    <a:pt x="10158" y="6301"/>
                    <a:pt x="9354" y="6558"/>
                  </a:cubicBezTo>
                  <a:cubicBezTo>
                    <a:pt x="8968" y="6687"/>
                    <a:pt x="8583" y="6815"/>
                    <a:pt x="8293" y="6880"/>
                  </a:cubicBezTo>
                  <a:cubicBezTo>
                    <a:pt x="8133" y="6912"/>
                    <a:pt x="8004" y="6944"/>
                    <a:pt x="7908" y="6976"/>
                  </a:cubicBezTo>
                  <a:cubicBezTo>
                    <a:pt x="7811" y="7008"/>
                    <a:pt x="7715" y="7008"/>
                    <a:pt x="7715" y="7008"/>
                  </a:cubicBezTo>
                  <a:cubicBezTo>
                    <a:pt x="7425" y="7008"/>
                    <a:pt x="6654" y="6976"/>
                    <a:pt x="5915" y="6880"/>
                  </a:cubicBezTo>
                  <a:cubicBezTo>
                    <a:pt x="5561" y="6815"/>
                    <a:pt x="5208" y="6751"/>
                    <a:pt x="4950" y="6655"/>
                  </a:cubicBezTo>
                  <a:cubicBezTo>
                    <a:pt x="4822" y="6622"/>
                    <a:pt x="4725" y="6558"/>
                    <a:pt x="4693" y="6526"/>
                  </a:cubicBezTo>
                  <a:lnTo>
                    <a:pt x="4629" y="6494"/>
                  </a:lnTo>
                  <a:lnTo>
                    <a:pt x="4629" y="6462"/>
                  </a:lnTo>
                  <a:cubicBezTo>
                    <a:pt x="4629" y="6430"/>
                    <a:pt x="4629" y="6430"/>
                    <a:pt x="4693" y="6365"/>
                  </a:cubicBezTo>
                  <a:cubicBezTo>
                    <a:pt x="4822" y="6269"/>
                    <a:pt x="5079" y="6172"/>
                    <a:pt x="5400" y="6108"/>
                  </a:cubicBezTo>
                  <a:cubicBezTo>
                    <a:pt x="5722" y="6044"/>
                    <a:pt x="6075" y="5979"/>
                    <a:pt x="6429" y="5947"/>
                  </a:cubicBezTo>
                  <a:cubicBezTo>
                    <a:pt x="6718" y="5883"/>
                    <a:pt x="7072" y="5787"/>
                    <a:pt x="7458" y="5594"/>
                  </a:cubicBezTo>
                  <a:cubicBezTo>
                    <a:pt x="8036" y="5369"/>
                    <a:pt x="8743" y="5015"/>
                    <a:pt x="9258" y="4662"/>
                  </a:cubicBezTo>
                  <a:cubicBezTo>
                    <a:pt x="9547" y="4501"/>
                    <a:pt x="9772" y="4340"/>
                    <a:pt x="9965" y="4212"/>
                  </a:cubicBezTo>
                  <a:cubicBezTo>
                    <a:pt x="10029" y="4147"/>
                    <a:pt x="10126" y="4083"/>
                    <a:pt x="10190" y="4019"/>
                  </a:cubicBezTo>
                  <a:lnTo>
                    <a:pt x="10254" y="3890"/>
                  </a:lnTo>
                  <a:cubicBezTo>
                    <a:pt x="10286" y="3858"/>
                    <a:pt x="10318" y="3794"/>
                    <a:pt x="10318" y="3697"/>
                  </a:cubicBezTo>
                  <a:cubicBezTo>
                    <a:pt x="10318" y="3633"/>
                    <a:pt x="10286" y="3569"/>
                    <a:pt x="10254" y="3536"/>
                  </a:cubicBezTo>
                  <a:cubicBezTo>
                    <a:pt x="10190" y="3440"/>
                    <a:pt x="10126" y="3408"/>
                    <a:pt x="10061" y="3376"/>
                  </a:cubicBezTo>
                  <a:lnTo>
                    <a:pt x="9901" y="3376"/>
                  </a:lnTo>
                  <a:cubicBezTo>
                    <a:pt x="9001" y="3376"/>
                    <a:pt x="6236" y="3504"/>
                    <a:pt x="6236" y="3504"/>
                  </a:cubicBezTo>
                  <a:cubicBezTo>
                    <a:pt x="6204" y="3504"/>
                    <a:pt x="6140" y="3536"/>
                    <a:pt x="6108" y="3569"/>
                  </a:cubicBezTo>
                  <a:lnTo>
                    <a:pt x="1093" y="7555"/>
                  </a:lnTo>
                  <a:lnTo>
                    <a:pt x="745" y="7444"/>
                  </a:lnTo>
                  <a:lnTo>
                    <a:pt x="745" y="7444"/>
                  </a:lnTo>
                  <a:cubicBezTo>
                    <a:pt x="1073" y="7011"/>
                    <a:pt x="1711" y="6173"/>
                    <a:pt x="2379" y="5304"/>
                  </a:cubicBezTo>
                  <a:cubicBezTo>
                    <a:pt x="2893" y="4662"/>
                    <a:pt x="3407" y="3987"/>
                    <a:pt x="3825" y="3440"/>
                  </a:cubicBezTo>
                  <a:cubicBezTo>
                    <a:pt x="4243" y="2861"/>
                    <a:pt x="4565" y="2411"/>
                    <a:pt x="4725" y="2186"/>
                  </a:cubicBezTo>
                  <a:cubicBezTo>
                    <a:pt x="4983" y="1801"/>
                    <a:pt x="5400" y="1383"/>
                    <a:pt x="5883" y="1061"/>
                  </a:cubicBezTo>
                  <a:cubicBezTo>
                    <a:pt x="6365" y="740"/>
                    <a:pt x="6911" y="547"/>
                    <a:pt x="7458" y="547"/>
                  </a:cubicBezTo>
                  <a:close/>
                  <a:moveTo>
                    <a:pt x="7458" y="1"/>
                  </a:moveTo>
                  <a:cubicBezTo>
                    <a:pt x="6783" y="1"/>
                    <a:pt x="6140" y="258"/>
                    <a:pt x="5593" y="611"/>
                  </a:cubicBezTo>
                  <a:cubicBezTo>
                    <a:pt x="5047" y="997"/>
                    <a:pt x="4597" y="1447"/>
                    <a:pt x="4275" y="1897"/>
                  </a:cubicBezTo>
                  <a:cubicBezTo>
                    <a:pt x="4147" y="2090"/>
                    <a:pt x="3825" y="2540"/>
                    <a:pt x="3407" y="3119"/>
                  </a:cubicBezTo>
                  <a:cubicBezTo>
                    <a:pt x="2765" y="3954"/>
                    <a:pt x="1929" y="5015"/>
                    <a:pt x="1254" y="5883"/>
                  </a:cubicBezTo>
                  <a:cubicBezTo>
                    <a:pt x="579" y="6751"/>
                    <a:pt x="64" y="7394"/>
                    <a:pt x="64" y="7394"/>
                  </a:cubicBezTo>
                  <a:cubicBezTo>
                    <a:pt x="32" y="7458"/>
                    <a:pt x="0" y="7555"/>
                    <a:pt x="32" y="7651"/>
                  </a:cubicBezTo>
                  <a:cubicBezTo>
                    <a:pt x="64" y="7715"/>
                    <a:pt x="129" y="7780"/>
                    <a:pt x="193" y="7812"/>
                  </a:cubicBezTo>
                  <a:lnTo>
                    <a:pt x="1061" y="8101"/>
                  </a:lnTo>
                  <a:cubicBezTo>
                    <a:pt x="1101" y="8114"/>
                    <a:pt x="1141" y="8122"/>
                    <a:pt x="1178" y="8122"/>
                  </a:cubicBezTo>
                  <a:cubicBezTo>
                    <a:pt x="1232" y="8122"/>
                    <a:pt x="1280" y="8107"/>
                    <a:pt x="1318" y="8069"/>
                  </a:cubicBezTo>
                  <a:lnTo>
                    <a:pt x="6353" y="4047"/>
                  </a:lnTo>
                  <a:lnTo>
                    <a:pt x="6353" y="4047"/>
                  </a:lnTo>
                  <a:cubicBezTo>
                    <a:pt x="6564" y="4038"/>
                    <a:pt x="7141" y="4012"/>
                    <a:pt x="7779" y="3987"/>
                  </a:cubicBezTo>
                  <a:cubicBezTo>
                    <a:pt x="8340" y="3963"/>
                    <a:pt x="8986" y="3923"/>
                    <a:pt x="9457" y="3903"/>
                  </a:cubicBezTo>
                  <a:lnTo>
                    <a:pt x="9457" y="3903"/>
                  </a:lnTo>
                  <a:cubicBezTo>
                    <a:pt x="9107" y="4155"/>
                    <a:pt x="8566" y="4490"/>
                    <a:pt x="8004" y="4758"/>
                  </a:cubicBezTo>
                  <a:cubicBezTo>
                    <a:pt x="7683" y="4919"/>
                    <a:pt x="7329" y="5079"/>
                    <a:pt x="7040" y="5208"/>
                  </a:cubicBezTo>
                  <a:cubicBezTo>
                    <a:pt x="6750" y="5304"/>
                    <a:pt x="6525" y="5401"/>
                    <a:pt x="6365" y="5401"/>
                  </a:cubicBezTo>
                  <a:cubicBezTo>
                    <a:pt x="5883" y="5465"/>
                    <a:pt x="5368" y="5562"/>
                    <a:pt x="4950" y="5658"/>
                  </a:cubicBezTo>
                  <a:cubicBezTo>
                    <a:pt x="4725" y="5722"/>
                    <a:pt x="4532" y="5819"/>
                    <a:pt x="4372" y="5915"/>
                  </a:cubicBezTo>
                  <a:cubicBezTo>
                    <a:pt x="4211" y="6044"/>
                    <a:pt x="4082" y="6237"/>
                    <a:pt x="4082" y="6462"/>
                  </a:cubicBezTo>
                  <a:cubicBezTo>
                    <a:pt x="4082" y="6494"/>
                    <a:pt x="4082" y="6558"/>
                    <a:pt x="4115" y="6622"/>
                  </a:cubicBezTo>
                  <a:cubicBezTo>
                    <a:pt x="4147" y="6783"/>
                    <a:pt x="4275" y="6880"/>
                    <a:pt x="4372" y="6976"/>
                  </a:cubicBezTo>
                  <a:cubicBezTo>
                    <a:pt x="4565" y="7105"/>
                    <a:pt x="4854" y="7201"/>
                    <a:pt x="5143" y="7265"/>
                  </a:cubicBezTo>
                  <a:cubicBezTo>
                    <a:pt x="6043" y="7490"/>
                    <a:pt x="7297" y="7555"/>
                    <a:pt x="7715" y="7555"/>
                  </a:cubicBezTo>
                  <a:cubicBezTo>
                    <a:pt x="7843" y="7555"/>
                    <a:pt x="7972" y="7522"/>
                    <a:pt x="8133" y="7490"/>
                  </a:cubicBezTo>
                  <a:cubicBezTo>
                    <a:pt x="8743" y="7330"/>
                    <a:pt x="9836" y="6976"/>
                    <a:pt x="10769" y="6655"/>
                  </a:cubicBezTo>
                  <a:cubicBezTo>
                    <a:pt x="11669" y="6365"/>
                    <a:pt x="12472" y="6076"/>
                    <a:pt x="12472" y="6076"/>
                  </a:cubicBezTo>
                  <a:lnTo>
                    <a:pt x="12536" y="6076"/>
                  </a:lnTo>
                  <a:cubicBezTo>
                    <a:pt x="12890" y="6108"/>
                    <a:pt x="13694" y="6140"/>
                    <a:pt x="14690" y="6237"/>
                  </a:cubicBezTo>
                  <a:lnTo>
                    <a:pt x="14979" y="6237"/>
                  </a:lnTo>
                  <a:cubicBezTo>
                    <a:pt x="15719" y="6237"/>
                    <a:pt x="16555" y="6012"/>
                    <a:pt x="17262" y="5787"/>
                  </a:cubicBezTo>
                  <a:cubicBezTo>
                    <a:pt x="17803" y="5606"/>
                    <a:pt x="18240" y="5426"/>
                    <a:pt x="18393" y="5362"/>
                  </a:cubicBezTo>
                  <a:lnTo>
                    <a:pt x="18393" y="5362"/>
                  </a:lnTo>
                  <a:cubicBezTo>
                    <a:pt x="19131" y="5541"/>
                    <a:pt x="23746" y="6658"/>
                    <a:pt x="28577" y="7747"/>
                  </a:cubicBezTo>
                  <a:cubicBezTo>
                    <a:pt x="31212" y="8358"/>
                    <a:pt x="33913" y="8969"/>
                    <a:pt x="36066" y="9419"/>
                  </a:cubicBezTo>
                  <a:cubicBezTo>
                    <a:pt x="37159" y="9644"/>
                    <a:pt x="38091" y="9837"/>
                    <a:pt x="38831" y="9965"/>
                  </a:cubicBezTo>
                  <a:cubicBezTo>
                    <a:pt x="39602" y="10094"/>
                    <a:pt x="40116" y="10158"/>
                    <a:pt x="40406" y="10158"/>
                  </a:cubicBezTo>
                  <a:lnTo>
                    <a:pt x="40502" y="10158"/>
                  </a:lnTo>
                  <a:cubicBezTo>
                    <a:pt x="40727" y="10158"/>
                    <a:pt x="40920" y="10030"/>
                    <a:pt x="41049" y="9869"/>
                  </a:cubicBezTo>
                  <a:cubicBezTo>
                    <a:pt x="41241" y="9612"/>
                    <a:pt x="41370" y="9290"/>
                    <a:pt x="41466" y="8872"/>
                  </a:cubicBezTo>
                  <a:cubicBezTo>
                    <a:pt x="41563" y="8487"/>
                    <a:pt x="41627" y="8005"/>
                    <a:pt x="41627" y="7458"/>
                  </a:cubicBezTo>
                  <a:cubicBezTo>
                    <a:pt x="41627" y="6237"/>
                    <a:pt x="41338" y="4790"/>
                    <a:pt x="40663" y="3536"/>
                  </a:cubicBezTo>
                  <a:cubicBezTo>
                    <a:pt x="39956" y="2283"/>
                    <a:pt x="38831" y="1222"/>
                    <a:pt x="37191" y="901"/>
                  </a:cubicBezTo>
                  <a:lnTo>
                    <a:pt x="37095" y="901"/>
                  </a:lnTo>
                  <a:lnTo>
                    <a:pt x="20552" y="2504"/>
                  </a:lnTo>
                  <a:lnTo>
                    <a:pt x="20552" y="2504"/>
                  </a:lnTo>
                  <a:cubicBezTo>
                    <a:pt x="20288" y="2450"/>
                    <a:pt x="17560" y="1899"/>
                    <a:pt x="14658" y="1319"/>
                  </a:cubicBezTo>
                  <a:cubicBezTo>
                    <a:pt x="13147" y="1029"/>
                    <a:pt x="11572" y="708"/>
                    <a:pt x="10318" y="483"/>
                  </a:cubicBezTo>
                  <a:cubicBezTo>
                    <a:pt x="9065" y="226"/>
                    <a:pt x="8101" y="65"/>
                    <a:pt x="7747" y="33"/>
                  </a:cubicBezTo>
                  <a:cubicBezTo>
                    <a:pt x="7650" y="1"/>
                    <a:pt x="7554" y="1"/>
                    <a:pt x="7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409;p57">
              <a:extLst>
                <a:ext uri="{FF2B5EF4-FFF2-40B4-BE49-F238E27FC236}">
                  <a16:creationId xmlns:a16="http://schemas.microsoft.com/office/drawing/2014/main" id="{97828217-14F1-47D8-8CA2-F73F0446C58C}"/>
                </a:ext>
              </a:extLst>
            </p:cNvPr>
            <p:cNvSpPr/>
            <p:nvPr/>
          </p:nvSpPr>
          <p:spPr>
            <a:xfrm>
              <a:off x="4233075" y="4101575"/>
              <a:ext cx="677475" cy="1267625"/>
            </a:xfrm>
            <a:custGeom>
              <a:avLst/>
              <a:gdLst/>
              <a:ahLst/>
              <a:cxnLst/>
              <a:rect l="l" t="t" r="r" b="b"/>
              <a:pathLst>
                <a:path w="27099" h="50705" extrusionOk="0">
                  <a:moveTo>
                    <a:pt x="17643" y="0"/>
                  </a:moveTo>
                  <a:cubicBezTo>
                    <a:pt x="10633" y="0"/>
                    <a:pt x="2797" y="6795"/>
                    <a:pt x="2797" y="6795"/>
                  </a:cubicBezTo>
                  <a:lnTo>
                    <a:pt x="1" y="50705"/>
                  </a:lnTo>
                  <a:lnTo>
                    <a:pt x="21087" y="50705"/>
                  </a:lnTo>
                  <a:lnTo>
                    <a:pt x="27098" y="4320"/>
                  </a:lnTo>
                  <a:cubicBezTo>
                    <a:pt x="27098" y="4320"/>
                    <a:pt x="25298" y="366"/>
                    <a:pt x="18162" y="13"/>
                  </a:cubicBezTo>
                  <a:cubicBezTo>
                    <a:pt x="17990" y="4"/>
                    <a:pt x="17817" y="0"/>
                    <a:pt x="17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410;p57">
              <a:extLst>
                <a:ext uri="{FF2B5EF4-FFF2-40B4-BE49-F238E27FC236}">
                  <a16:creationId xmlns:a16="http://schemas.microsoft.com/office/drawing/2014/main" id="{78C18C90-5DD8-499E-B829-C4CD1BCA0C0A}"/>
                </a:ext>
              </a:extLst>
            </p:cNvPr>
            <p:cNvSpPr/>
            <p:nvPr/>
          </p:nvSpPr>
          <p:spPr>
            <a:xfrm>
              <a:off x="4226650" y="4094650"/>
              <a:ext cx="690325" cy="1280975"/>
            </a:xfrm>
            <a:custGeom>
              <a:avLst/>
              <a:gdLst/>
              <a:ahLst/>
              <a:cxnLst/>
              <a:rect l="l" t="t" r="r" b="b"/>
              <a:pathLst>
                <a:path w="27613" h="51239" extrusionOk="0">
                  <a:moveTo>
                    <a:pt x="17905" y="547"/>
                  </a:moveTo>
                  <a:cubicBezTo>
                    <a:pt x="18066" y="547"/>
                    <a:pt x="18226" y="547"/>
                    <a:pt x="18419" y="579"/>
                  </a:cubicBezTo>
                  <a:cubicBezTo>
                    <a:pt x="21923" y="740"/>
                    <a:pt x="24109" y="1801"/>
                    <a:pt x="25395" y="2797"/>
                  </a:cubicBezTo>
                  <a:cubicBezTo>
                    <a:pt x="26037" y="3279"/>
                    <a:pt x="26487" y="3761"/>
                    <a:pt x="26745" y="4115"/>
                  </a:cubicBezTo>
                  <a:cubicBezTo>
                    <a:pt x="26873" y="4308"/>
                    <a:pt x="26970" y="4436"/>
                    <a:pt x="27034" y="4533"/>
                  </a:cubicBezTo>
                  <a:cubicBezTo>
                    <a:pt x="27060" y="4586"/>
                    <a:pt x="27065" y="4617"/>
                    <a:pt x="27084" y="4644"/>
                  </a:cubicBezTo>
                  <a:lnTo>
                    <a:pt x="27084" y="4644"/>
                  </a:lnTo>
                  <a:lnTo>
                    <a:pt x="21119" y="50692"/>
                  </a:lnTo>
                  <a:lnTo>
                    <a:pt x="547" y="50692"/>
                  </a:lnTo>
                  <a:lnTo>
                    <a:pt x="3339" y="7179"/>
                  </a:lnTo>
                  <a:lnTo>
                    <a:pt x="3339" y="7179"/>
                  </a:lnTo>
                  <a:cubicBezTo>
                    <a:pt x="3838" y="6784"/>
                    <a:pt x="5838" y="5146"/>
                    <a:pt x="8519" y="3601"/>
                  </a:cubicBezTo>
                  <a:cubicBezTo>
                    <a:pt x="11251" y="2026"/>
                    <a:pt x="14690" y="547"/>
                    <a:pt x="17905" y="547"/>
                  </a:cubicBezTo>
                  <a:close/>
                  <a:moveTo>
                    <a:pt x="17905" y="0"/>
                  </a:moveTo>
                  <a:cubicBezTo>
                    <a:pt x="14305" y="33"/>
                    <a:pt x="10576" y="1736"/>
                    <a:pt x="7715" y="3440"/>
                  </a:cubicBezTo>
                  <a:cubicBezTo>
                    <a:pt x="4854" y="5176"/>
                    <a:pt x="2893" y="6879"/>
                    <a:pt x="2893" y="6879"/>
                  </a:cubicBezTo>
                  <a:cubicBezTo>
                    <a:pt x="2829" y="6912"/>
                    <a:pt x="2797" y="7008"/>
                    <a:pt x="2797" y="7072"/>
                  </a:cubicBezTo>
                  <a:lnTo>
                    <a:pt x="0" y="50950"/>
                  </a:lnTo>
                  <a:cubicBezTo>
                    <a:pt x="0" y="51046"/>
                    <a:pt x="33" y="51110"/>
                    <a:pt x="65" y="51142"/>
                  </a:cubicBezTo>
                  <a:cubicBezTo>
                    <a:pt x="129" y="51207"/>
                    <a:pt x="193" y="51239"/>
                    <a:pt x="258" y="51239"/>
                  </a:cubicBezTo>
                  <a:lnTo>
                    <a:pt x="21344" y="51239"/>
                  </a:lnTo>
                  <a:cubicBezTo>
                    <a:pt x="21473" y="51239"/>
                    <a:pt x="21601" y="51142"/>
                    <a:pt x="21601" y="51014"/>
                  </a:cubicBezTo>
                  <a:lnTo>
                    <a:pt x="27613" y="4629"/>
                  </a:lnTo>
                  <a:cubicBezTo>
                    <a:pt x="27613" y="4565"/>
                    <a:pt x="27613" y="4501"/>
                    <a:pt x="27580" y="4469"/>
                  </a:cubicBezTo>
                  <a:cubicBezTo>
                    <a:pt x="27580" y="4436"/>
                    <a:pt x="27098" y="3408"/>
                    <a:pt x="25716" y="2347"/>
                  </a:cubicBezTo>
                  <a:cubicBezTo>
                    <a:pt x="24334" y="1286"/>
                    <a:pt x="22052" y="193"/>
                    <a:pt x="18419" y="33"/>
                  </a:cubicBezTo>
                  <a:cubicBezTo>
                    <a:pt x="18258" y="33"/>
                    <a:pt x="18066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411;p57">
              <a:extLst>
                <a:ext uri="{FF2B5EF4-FFF2-40B4-BE49-F238E27FC236}">
                  <a16:creationId xmlns:a16="http://schemas.microsoft.com/office/drawing/2014/main" id="{399EC394-63BF-4B28-9DD6-A75955A97411}"/>
                </a:ext>
              </a:extLst>
            </p:cNvPr>
            <p:cNvSpPr/>
            <p:nvPr/>
          </p:nvSpPr>
          <p:spPr>
            <a:xfrm>
              <a:off x="4030575" y="4125175"/>
              <a:ext cx="497450" cy="1244825"/>
            </a:xfrm>
            <a:custGeom>
              <a:avLst/>
              <a:gdLst/>
              <a:ahLst/>
              <a:cxnLst/>
              <a:rect l="l" t="t" r="r" b="b"/>
              <a:pathLst>
                <a:path w="19898" h="49793" extrusionOk="0">
                  <a:moveTo>
                    <a:pt x="18869" y="1"/>
                  </a:moveTo>
                  <a:cubicBezTo>
                    <a:pt x="18869" y="1"/>
                    <a:pt x="3568" y="6430"/>
                    <a:pt x="3568" y="7426"/>
                  </a:cubicBezTo>
                  <a:cubicBezTo>
                    <a:pt x="3568" y="8455"/>
                    <a:pt x="3729" y="8037"/>
                    <a:pt x="3729" y="10062"/>
                  </a:cubicBezTo>
                  <a:cubicBezTo>
                    <a:pt x="3729" y="11959"/>
                    <a:pt x="482" y="44907"/>
                    <a:pt x="0" y="49793"/>
                  </a:cubicBezTo>
                  <a:lnTo>
                    <a:pt x="11251" y="49793"/>
                  </a:lnTo>
                  <a:cubicBezTo>
                    <a:pt x="11958" y="45260"/>
                    <a:pt x="16490" y="16748"/>
                    <a:pt x="17422" y="13116"/>
                  </a:cubicBezTo>
                  <a:cubicBezTo>
                    <a:pt x="18451" y="9194"/>
                    <a:pt x="19898" y="5851"/>
                    <a:pt x="19898" y="5851"/>
                  </a:cubicBezTo>
                  <a:lnTo>
                    <a:pt x="1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412;p57">
              <a:extLst>
                <a:ext uri="{FF2B5EF4-FFF2-40B4-BE49-F238E27FC236}">
                  <a16:creationId xmlns:a16="http://schemas.microsoft.com/office/drawing/2014/main" id="{E89B5DAA-89C6-4F6A-BF00-89F75D959CC8}"/>
                </a:ext>
              </a:extLst>
            </p:cNvPr>
            <p:cNvSpPr/>
            <p:nvPr/>
          </p:nvSpPr>
          <p:spPr>
            <a:xfrm>
              <a:off x="4023325" y="4118950"/>
              <a:ext cx="511125" cy="1257475"/>
            </a:xfrm>
            <a:custGeom>
              <a:avLst/>
              <a:gdLst/>
              <a:ahLst/>
              <a:cxnLst/>
              <a:rect l="l" t="t" r="r" b="b"/>
              <a:pathLst>
                <a:path w="20445" h="50299" extrusionOk="0">
                  <a:moveTo>
                    <a:pt x="4133" y="7733"/>
                  </a:moveTo>
                  <a:lnTo>
                    <a:pt x="4148" y="7740"/>
                  </a:lnTo>
                  <a:lnTo>
                    <a:pt x="4115" y="7740"/>
                  </a:lnTo>
                  <a:cubicBezTo>
                    <a:pt x="4121" y="7740"/>
                    <a:pt x="4126" y="7737"/>
                    <a:pt x="4133" y="7733"/>
                  </a:cubicBezTo>
                  <a:close/>
                  <a:moveTo>
                    <a:pt x="18958" y="635"/>
                  </a:moveTo>
                  <a:lnTo>
                    <a:pt x="19911" y="6023"/>
                  </a:lnTo>
                  <a:lnTo>
                    <a:pt x="19911" y="6023"/>
                  </a:lnTo>
                  <a:cubicBezTo>
                    <a:pt x="19736" y="6460"/>
                    <a:pt x="18414" y="9615"/>
                    <a:pt x="17455" y="13301"/>
                  </a:cubicBezTo>
                  <a:cubicBezTo>
                    <a:pt x="17198" y="14233"/>
                    <a:pt x="16748" y="16676"/>
                    <a:pt x="16170" y="19955"/>
                  </a:cubicBezTo>
                  <a:cubicBezTo>
                    <a:pt x="14532" y="29496"/>
                    <a:pt x="11908" y="45916"/>
                    <a:pt x="11318" y="49785"/>
                  </a:cubicBezTo>
                  <a:lnTo>
                    <a:pt x="578" y="49785"/>
                  </a:lnTo>
                  <a:cubicBezTo>
                    <a:pt x="871" y="46952"/>
                    <a:pt x="1768" y="37824"/>
                    <a:pt x="2605" y="29084"/>
                  </a:cubicBezTo>
                  <a:cubicBezTo>
                    <a:pt x="3022" y="24519"/>
                    <a:pt x="3472" y="20083"/>
                    <a:pt x="3762" y="16644"/>
                  </a:cubicBezTo>
                  <a:cubicBezTo>
                    <a:pt x="3922" y="14940"/>
                    <a:pt x="4051" y="13461"/>
                    <a:pt x="4148" y="12368"/>
                  </a:cubicBezTo>
                  <a:cubicBezTo>
                    <a:pt x="4244" y="11276"/>
                    <a:pt x="4276" y="10568"/>
                    <a:pt x="4276" y="10311"/>
                  </a:cubicBezTo>
                  <a:cubicBezTo>
                    <a:pt x="4276" y="9283"/>
                    <a:pt x="4244" y="8865"/>
                    <a:pt x="4212" y="8575"/>
                  </a:cubicBezTo>
                  <a:cubicBezTo>
                    <a:pt x="4181" y="8295"/>
                    <a:pt x="4149" y="8196"/>
                    <a:pt x="4148" y="7722"/>
                  </a:cubicBezTo>
                  <a:lnTo>
                    <a:pt x="4148" y="7722"/>
                  </a:lnTo>
                  <a:cubicBezTo>
                    <a:pt x="4185" y="7689"/>
                    <a:pt x="4245" y="7618"/>
                    <a:pt x="4340" y="7547"/>
                  </a:cubicBezTo>
                  <a:cubicBezTo>
                    <a:pt x="4855" y="7129"/>
                    <a:pt x="6044" y="6486"/>
                    <a:pt x="7555" y="5747"/>
                  </a:cubicBezTo>
                  <a:cubicBezTo>
                    <a:pt x="9805" y="4654"/>
                    <a:pt x="12730" y="3336"/>
                    <a:pt x="15109" y="2307"/>
                  </a:cubicBezTo>
                  <a:cubicBezTo>
                    <a:pt x="16298" y="1793"/>
                    <a:pt x="17327" y="1343"/>
                    <a:pt x="18066" y="1021"/>
                  </a:cubicBezTo>
                  <a:cubicBezTo>
                    <a:pt x="18448" y="855"/>
                    <a:pt x="18753" y="723"/>
                    <a:pt x="18958" y="635"/>
                  </a:cubicBezTo>
                  <a:close/>
                  <a:moveTo>
                    <a:pt x="19175" y="1"/>
                  </a:moveTo>
                  <a:cubicBezTo>
                    <a:pt x="19135" y="1"/>
                    <a:pt x="19095" y="9"/>
                    <a:pt x="19063" y="25"/>
                  </a:cubicBezTo>
                  <a:cubicBezTo>
                    <a:pt x="19063" y="25"/>
                    <a:pt x="15237" y="1632"/>
                    <a:pt x="11412" y="3336"/>
                  </a:cubicBezTo>
                  <a:cubicBezTo>
                    <a:pt x="9483" y="4204"/>
                    <a:pt x="7587" y="5104"/>
                    <a:pt x="6140" y="5875"/>
                  </a:cubicBezTo>
                  <a:cubicBezTo>
                    <a:pt x="5401" y="6229"/>
                    <a:pt x="4823" y="6582"/>
                    <a:pt x="4373" y="6840"/>
                  </a:cubicBezTo>
                  <a:cubicBezTo>
                    <a:pt x="4180" y="7000"/>
                    <a:pt x="3987" y="7129"/>
                    <a:pt x="3858" y="7225"/>
                  </a:cubicBezTo>
                  <a:cubicBezTo>
                    <a:pt x="3794" y="7290"/>
                    <a:pt x="3730" y="7354"/>
                    <a:pt x="3697" y="7418"/>
                  </a:cubicBezTo>
                  <a:cubicBezTo>
                    <a:pt x="3665" y="7482"/>
                    <a:pt x="3601" y="7579"/>
                    <a:pt x="3601" y="7675"/>
                  </a:cubicBezTo>
                  <a:cubicBezTo>
                    <a:pt x="3601" y="8222"/>
                    <a:pt x="3633" y="8383"/>
                    <a:pt x="3665" y="8640"/>
                  </a:cubicBezTo>
                  <a:cubicBezTo>
                    <a:pt x="3697" y="8929"/>
                    <a:pt x="3762" y="9283"/>
                    <a:pt x="3762" y="10311"/>
                  </a:cubicBezTo>
                  <a:cubicBezTo>
                    <a:pt x="3762" y="10536"/>
                    <a:pt x="3697" y="11243"/>
                    <a:pt x="3601" y="12336"/>
                  </a:cubicBezTo>
                  <a:cubicBezTo>
                    <a:pt x="2990" y="19955"/>
                    <a:pt x="451" y="45734"/>
                    <a:pt x="33" y="50010"/>
                  </a:cubicBezTo>
                  <a:cubicBezTo>
                    <a:pt x="1" y="50074"/>
                    <a:pt x="33" y="50170"/>
                    <a:pt x="97" y="50235"/>
                  </a:cubicBezTo>
                  <a:cubicBezTo>
                    <a:pt x="129" y="50267"/>
                    <a:pt x="226" y="50299"/>
                    <a:pt x="290" y="50299"/>
                  </a:cubicBezTo>
                  <a:lnTo>
                    <a:pt x="11541" y="50299"/>
                  </a:lnTo>
                  <a:cubicBezTo>
                    <a:pt x="11669" y="50299"/>
                    <a:pt x="11798" y="50203"/>
                    <a:pt x="11798" y="50074"/>
                  </a:cubicBezTo>
                  <a:cubicBezTo>
                    <a:pt x="12151" y="47824"/>
                    <a:pt x="13469" y="39563"/>
                    <a:pt x="14819" y="31398"/>
                  </a:cubicBezTo>
                  <a:cubicBezTo>
                    <a:pt x="15462" y="27316"/>
                    <a:pt x="16137" y="23298"/>
                    <a:pt x="16716" y="20019"/>
                  </a:cubicBezTo>
                  <a:cubicBezTo>
                    <a:pt x="17262" y="16772"/>
                    <a:pt x="17745" y="14329"/>
                    <a:pt x="17970" y="13429"/>
                  </a:cubicBezTo>
                  <a:cubicBezTo>
                    <a:pt x="18484" y="11468"/>
                    <a:pt x="19095" y="9668"/>
                    <a:pt x="19577" y="8350"/>
                  </a:cubicBezTo>
                  <a:cubicBezTo>
                    <a:pt x="19834" y="7675"/>
                    <a:pt x="20027" y="7161"/>
                    <a:pt x="20188" y="6775"/>
                  </a:cubicBezTo>
                  <a:cubicBezTo>
                    <a:pt x="20348" y="6390"/>
                    <a:pt x="20413" y="6197"/>
                    <a:pt x="20413" y="6197"/>
                  </a:cubicBezTo>
                  <a:cubicBezTo>
                    <a:pt x="20445" y="6132"/>
                    <a:pt x="20445" y="6100"/>
                    <a:pt x="20445" y="6036"/>
                  </a:cubicBezTo>
                  <a:lnTo>
                    <a:pt x="19416" y="218"/>
                  </a:lnTo>
                  <a:cubicBezTo>
                    <a:pt x="19416" y="121"/>
                    <a:pt x="19352" y="57"/>
                    <a:pt x="19288" y="25"/>
                  </a:cubicBezTo>
                  <a:cubicBezTo>
                    <a:pt x="19255" y="9"/>
                    <a:pt x="19215" y="1"/>
                    <a:pt x="19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413;p57">
              <a:extLst>
                <a:ext uri="{FF2B5EF4-FFF2-40B4-BE49-F238E27FC236}">
                  <a16:creationId xmlns:a16="http://schemas.microsoft.com/office/drawing/2014/main" id="{958C1BDA-9BBA-442A-8014-44BD3943A6F8}"/>
                </a:ext>
              </a:extLst>
            </p:cNvPr>
            <p:cNvSpPr/>
            <p:nvPr/>
          </p:nvSpPr>
          <p:spPr>
            <a:xfrm>
              <a:off x="4349600" y="4100275"/>
              <a:ext cx="131025" cy="192900"/>
            </a:xfrm>
            <a:custGeom>
              <a:avLst/>
              <a:gdLst/>
              <a:ahLst/>
              <a:cxnLst/>
              <a:rect l="l" t="t" r="r" b="b"/>
              <a:pathLst>
                <a:path w="5241" h="7716" extrusionOk="0">
                  <a:moveTo>
                    <a:pt x="2765" y="0"/>
                  </a:moveTo>
                  <a:lnTo>
                    <a:pt x="1" y="7715"/>
                  </a:lnTo>
                  <a:lnTo>
                    <a:pt x="5240" y="5240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414;p57">
              <a:extLst>
                <a:ext uri="{FF2B5EF4-FFF2-40B4-BE49-F238E27FC236}">
                  <a16:creationId xmlns:a16="http://schemas.microsoft.com/office/drawing/2014/main" id="{A7A1CDF8-0AA1-494B-A7F5-54D71C58EC71}"/>
                </a:ext>
              </a:extLst>
            </p:cNvPr>
            <p:cNvSpPr/>
            <p:nvPr/>
          </p:nvSpPr>
          <p:spPr>
            <a:xfrm>
              <a:off x="4342375" y="4093050"/>
              <a:ext cx="145475" cy="206625"/>
            </a:xfrm>
            <a:custGeom>
              <a:avLst/>
              <a:gdLst/>
              <a:ahLst/>
              <a:cxnLst/>
              <a:rect l="l" t="t" r="r" b="b"/>
              <a:pathLst>
                <a:path w="5819" h="8265" extrusionOk="0">
                  <a:moveTo>
                    <a:pt x="3088" y="1001"/>
                  </a:moveTo>
                  <a:lnTo>
                    <a:pt x="5175" y="5400"/>
                  </a:lnTo>
                  <a:lnTo>
                    <a:pt x="740" y="7490"/>
                  </a:lnTo>
                  <a:lnTo>
                    <a:pt x="740" y="7490"/>
                  </a:lnTo>
                  <a:lnTo>
                    <a:pt x="3088" y="1001"/>
                  </a:lnTo>
                  <a:close/>
                  <a:moveTo>
                    <a:pt x="3054" y="0"/>
                  </a:moveTo>
                  <a:cubicBezTo>
                    <a:pt x="2925" y="32"/>
                    <a:pt x="2829" y="97"/>
                    <a:pt x="2797" y="193"/>
                  </a:cubicBezTo>
                  <a:lnTo>
                    <a:pt x="32" y="7908"/>
                  </a:lnTo>
                  <a:cubicBezTo>
                    <a:pt x="0" y="8004"/>
                    <a:pt x="32" y="8133"/>
                    <a:pt x="97" y="8197"/>
                  </a:cubicBezTo>
                  <a:cubicBezTo>
                    <a:pt x="156" y="8237"/>
                    <a:pt x="216" y="8264"/>
                    <a:pt x="275" y="8264"/>
                  </a:cubicBezTo>
                  <a:cubicBezTo>
                    <a:pt x="312" y="8264"/>
                    <a:pt x="349" y="8254"/>
                    <a:pt x="386" y="8229"/>
                  </a:cubicBezTo>
                  <a:lnTo>
                    <a:pt x="5625" y="5754"/>
                  </a:lnTo>
                  <a:cubicBezTo>
                    <a:pt x="5690" y="5722"/>
                    <a:pt x="5754" y="5690"/>
                    <a:pt x="5786" y="5625"/>
                  </a:cubicBezTo>
                  <a:cubicBezTo>
                    <a:pt x="5818" y="5529"/>
                    <a:pt x="5786" y="5465"/>
                    <a:pt x="5754" y="5400"/>
                  </a:cubicBezTo>
                  <a:lnTo>
                    <a:pt x="3279" y="161"/>
                  </a:lnTo>
                  <a:cubicBezTo>
                    <a:pt x="3247" y="64"/>
                    <a:pt x="3150" y="0"/>
                    <a:pt x="3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415;p57">
              <a:extLst>
                <a:ext uri="{FF2B5EF4-FFF2-40B4-BE49-F238E27FC236}">
                  <a16:creationId xmlns:a16="http://schemas.microsoft.com/office/drawing/2014/main" id="{98A7E689-3B6A-4C2B-8F8E-9C554B701097}"/>
                </a:ext>
              </a:extLst>
            </p:cNvPr>
            <p:cNvSpPr/>
            <p:nvPr/>
          </p:nvSpPr>
          <p:spPr>
            <a:xfrm>
              <a:off x="4418700" y="3834275"/>
              <a:ext cx="451675" cy="495050"/>
            </a:xfrm>
            <a:custGeom>
              <a:avLst/>
              <a:gdLst/>
              <a:ahLst/>
              <a:cxnLst/>
              <a:rect l="l" t="t" r="r" b="b"/>
              <a:pathLst>
                <a:path w="18067" h="19802" extrusionOk="0">
                  <a:moveTo>
                    <a:pt x="10641" y="1"/>
                  </a:moveTo>
                  <a:lnTo>
                    <a:pt x="1" y="10640"/>
                  </a:lnTo>
                  <a:lnTo>
                    <a:pt x="3505" y="19802"/>
                  </a:lnTo>
                  <a:lnTo>
                    <a:pt x="10062" y="7426"/>
                  </a:lnTo>
                  <a:lnTo>
                    <a:pt x="17198" y="7426"/>
                  </a:lnTo>
                  <a:lnTo>
                    <a:pt x="18066" y="57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416;p57">
              <a:extLst>
                <a:ext uri="{FF2B5EF4-FFF2-40B4-BE49-F238E27FC236}">
                  <a16:creationId xmlns:a16="http://schemas.microsoft.com/office/drawing/2014/main" id="{BBF21AEA-3D78-4BAF-8EBD-55527D47C0A1}"/>
                </a:ext>
              </a:extLst>
            </p:cNvPr>
            <p:cNvSpPr/>
            <p:nvPr/>
          </p:nvSpPr>
          <p:spPr>
            <a:xfrm>
              <a:off x="4411475" y="3827525"/>
              <a:ext cx="465325" cy="508450"/>
            </a:xfrm>
            <a:custGeom>
              <a:avLst/>
              <a:gdLst/>
              <a:ahLst/>
              <a:cxnLst/>
              <a:rect l="l" t="t" r="r" b="b"/>
              <a:pathLst>
                <a:path w="18613" h="20338" extrusionOk="0">
                  <a:moveTo>
                    <a:pt x="11026" y="560"/>
                  </a:moveTo>
                  <a:lnTo>
                    <a:pt x="18032" y="1085"/>
                  </a:lnTo>
                  <a:lnTo>
                    <a:pt x="18032" y="1085"/>
                  </a:lnTo>
                  <a:lnTo>
                    <a:pt x="17230" y="7439"/>
                  </a:lnTo>
                  <a:lnTo>
                    <a:pt x="10351" y="7439"/>
                  </a:lnTo>
                  <a:cubicBezTo>
                    <a:pt x="10223" y="7439"/>
                    <a:pt x="10158" y="7471"/>
                    <a:pt x="10094" y="7567"/>
                  </a:cubicBezTo>
                  <a:lnTo>
                    <a:pt x="3826" y="19429"/>
                  </a:lnTo>
                  <a:lnTo>
                    <a:pt x="611" y="10975"/>
                  </a:lnTo>
                  <a:lnTo>
                    <a:pt x="11026" y="560"/>
                  </a:lnTo>
                  <a:close/>
                  <a:moveTo>
                    <a:pt x="10873" y="1"/>
                  </a:moveTo>
                  <a:cubicBezTo>
                    <a:pt x="10818" y="1"/>
                    <a:pt x="10760" y="31"/>
                    <a:pt x="10737" y="78"/>
                  </a:cubicBezTo>
                  <a:lnTo>
                    <a:pt x="97" y="10718"/>
                  </a:lnTo>
                  <a:cubicBezTo>
                    <a:pt x="33" y="10782"/>
                    <a:pt x="1" y="10910"/>
                    <a:pt x="33" y="11007"/>
                  </a:cubicBezTo>
                  <a:lnTo>
                    <a:pt x="3537" y="20168"/>
                  </a:lnTo>
                  <a:cubicBezTo>
                    <a:pt x="3569" y="20265"/>
                    <a:pt x="3665" y="20329"/>
                    <a:pt x="3762" y="20329"/>
                  </a:cubicBezTo>
                  <a:cubicBezTo>
                    <a:pt x="3779" y="20335"/>
                    <a:pt x="3796" y="20337"/>
                    <a:pt x="3813" y="20337"/>
                  </a:cubicBezTo>
                  <a:cubicBezTo>
                    <a:pt x="3891" y="20337"/>
                    <a:pt x="3966" y="20280"/>
                    <a:pt x="4019" y="20200"/>
                  </a:cubicBezTo>
                  <a:lnTo>
                    <a:pt x="10512" y="7953"/>
                  </a:lnTo>
                  <a:lnTo>
                    <a:pt x="17487" y="7953"/>
                  </a:lnTo>
                  <a:cubicBezTo>
                    <a:pt x="17616" y="7953"/>
                    <a:pt x="17712" y="7857"/>
                    <a:pt x="17744" y="7728"/>
                  </a:cubicBezTo>
                  <a:lnTo>
                    <a:pt x="18612" y="881"/>
                  </a:lnTo>
                  <a:cubicBezTo>
                    <a:pt x="18612" y="817"/>
                    <a:pt x="18612" y="753"/>
                    <a:pt x="18548" y="689"/>
                  </a:cubicBezTo>
                  <a:cubicBezTo>
                    <a:pt x="18516" y="624"/>
                    <a:pt x="18452" y="592"/>
                    <a:pt x="18355" y="592"/>
                  </a:cubicBezTo>
                  <a:lnTo>
                    <a:pt x="10930" y="13"/>
                  </a:lnTo>
                  <a:cubicBezTo>
                    <a:pt x="10913" y="5"/>
                    <a:pt x="10893" y="1"/>
                    <a:pt x="10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417;p57">
              <a:extLst>
                <a:ext uri="{FF2B5EF4-FFF2-40B4-BE49-F238E27FC236}">
                  <a16:creationId xmlns:a16="http://schemas.microsoft.com/office/drawing/2014/main" id="{7FF59870-E010-4365-BEB9-815CB82591EF}"/>
                </a:ext>
              </a:extLst>
            </p:cNvPr>
            <p:cNvSpPr/>
            <p:nvPr/>
          </p:nvSpPr>
          <p:spPr>
            <a:xfrm>
              <a:off x="4254775" y="3175150"/>
              <a:ext cx="542450" cy="1180025"/>
            </a:xfrm>
            <a:custGeom>
              <a:avLst/>
              <a:gdLst/>
              <a:ahLst/>
              <a:cxnLst/>
              <a:rect l="l" t="t" r="r" b="b"/>
              <a:pathLst>
                <a:path w="21698" h="47201" extrusionOk="0">
                  <a:moveTo>
                    <a:pt x="11463" y="0"/>
                  </a:moveTo>
                  <a:cubicBezTo>
                    <a:pt x="8617" y="0"/>
                    <a:pt x="6106" y="1038"/>
                    <a:pt x="3922" y="2611"/>
                  </a:cubicBezTo>
                  <a:cubicBezTo>
                    <a:pt x="3922" y="2611"/>
                    <a:pt x="579" y="4668"/>
                    <a:pt x="290" y="9908"/>
                  </a:cubicBezTo>
                  <a:cubicBezTo>
                    <a:pt x="0" y="15147"/>
                    <a:pt x="1158" y="28680"/>
                    <a:pt x="1897" y="30866"/>
                  </a:cubicBezTo>
                  <a:cubicBezTo>
                    <a:pt x="2554" y="32810"/>
                    <a:pt x="5499" y="34753"/>
                    <a:pt x="8087" y="34753"/>
                  </a:cubicBezTo>
                  <a:cubicBezTo>
                    <a:pt x="8410" y="34753"/>
                    <a:pt x="8727" y="34723"/>
                    <a:pt x="9033" y="34659"/>
                  </a:cubicBezTo>
                  <a:cubicBezTo>
                    <a:pt x="9033" y="34659"/>
                    <a:pt x="10165" y="47200"/>
                    <a:pt x="11464" y="47200"/>
                  </a:cubicBezTo>
                  <a:cubicBezTo>
                    <a:pt x="11479" y="47200"/>
                    <a:pt x="11493" y="47199"/>
                    <a:pt x="11508" y="47195"/>
                  </a:cubicBezTo>
                  <a:cubicBezTo>
                    <a:pt x="12826" y="46906"/>
                    <a:pt x="19673" y="37713"/>
                    <a:pt x="19962" y="35109"/>
                  </a:cubicBezTo>
                  <a:cubicBezTo>
                    <a:pt x="20251" y="32473"/>
                    <a:pt x="20669" y="24019"/>
                    <a:pt x="20669" y="24019"/>
                  </a:cubicBezTo>
                  <a:cubicBezTo>
                    <a:pt x="20669" y="24019"/>
                    <a:pt x="21698" y="17494"/>
                    <a:pt x="21698" y="12093"/>
                  </a:cubicBezTo>
                  <a:cubicBezTo>
                    <a:pt x="21698" y="6693"/>
                    <a:pt x="20380" y="2322"/>
                    <a:pt x="15719" y="746"/>
                  </a:cubicBezTo>
                  <a:cubicBezTo>
                    <a:pt x="14225" y="231"/>
                    <a:pt x="12807" y="0"/>
                    <a:pt x="11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418;p57">
              <a:extLst>
                <a:ext uri="{FF2B5EF4-FFF2-40B4-BE49-F238E27FC236}">
                  <a16:creationId xmlns:a16="http://schemas.microsoft.com/office/drawing/2014/main" id="{7DB7C65D-F3FA-4C32-963D-4DDB46280042}"/>
                </a:ext>
              </a:extLst>
            </p:cNvPr>
            <p:cNvSpPr/>
            <p:nvPr/>
          </p:nvSpPr>
          <p:spPr>
            <a:xfrm>
              <a:off x="4333525" y="3175150"/>
              <a:ext cx="463700" cy="450850"/>
            </a:xfrm>
            <a:custGeom>
              <a:avLst/>
              <a:gdLst/>
              <a:ahLst/>
              <a:cxnLst/>
              <a:rect l="l" t="t" r="r" b="b"/>
              <a:pathLst>
                <a:path w="18548" h="18034" extrusionOk="0">
                  <a:moveTo>
                    <a:pt x="8313" y="0"/>
                  </a:moveTo>
                  <a:cubicBezTo>
                    <a:pt x="5467" y="0"/>
                    <a:pt x="2956" y="1038"/>
                    <a:pt x="772" y="2611"/>
                  </a:cubicBezTo>
                  <a:cubicBezTo>
                    <a:pt x="772" y="2611"/>
                    <a:pt x="451" y="2836"/>
                    <a:pt x="1" y="3254"/>
                  </a:cubicBezTo>
                  <a:cubicBezTo>
                    <a:pt x="226" y="3414"/>
                    <a:pt x="1929" y="4379"/>
                    <a:pt x="5497" y="4379"/>
                  </a:cubicBezTo>
                  <a:cubicBezTo>
                    <a:pt x="9322" y="4379"/>
                    <a:pt x="14305" y="3800"/>
                    <a:pt x="14305" y="3800"/>
                  </a:cubicBezTo>
                  <a:lnTo>
                    <a:pt x="14305" y="3800"/>
                  </a:lnTo>
                  <a:cubicBezTo>
                    <a:pt x="14305" y="3800"/>
                    <a:pt x="12023" y="5954"/>
                    <a:pt x="11894" y="7497"/>
                  </a:cubicBezTo>
                  <a:cubicBezTo>
                    <a:pt x="11766" y="9072"/>
                    <a:pt x="12312" y="13058"/>
                    <a:pt x="13598" y="13765"/>
                  </a:cubicBezTo>
                  <a:cubicBezTo>
                    <a:pt x="14884" y="14472"/>
                    <a:pt x="13726" y="15758"/>
                    <a:pt x="14466" y="16883"/>
                  </a:cubicBezTo>
                  <a:cubicBezTo>
                    <a:pt x="14889" y="17556"/>
                    <a:pt x="15415" y="18033"/>
                    <a:pt x="16072" y="18033"/>
                  </a:cubicBezTo>
                  <a:cubicBezTo>
                    <a:pt x="16514" y="18033"/>
                    <a:pt x="17015" y="17818"/>
                    <a:pt x="17584" y="17301"/>
                  </a:cubicBezTo>
                  <a:cubicBezTo>
                    <a:pt x="17841" y="17076"/>
                    <a:pt x="18098" y="16658"/>
                    <a:pt x="18387" y="16079"/>
                  </a:cubicBezTo>
                  <a:cubicBezTo>
                    <a:pt x="18484" y="14761"/>
                    <a:pt x="18548" y="13379"/>
                    <a:pt x="18548" y="12093"/>
                  </a:cubicBezTo>
                  <a:cubicBezTo>
                    <a:pt x="18548" y="6693"/>
                    <a:pt x="17230" y="2322"/>
                    <a:pt x="12569" y="746"/>
                  </a:cubicBezTo>
                  <a:cubicBezTo>
                    <a:pt x="11075" y="231"/>
                    <a:pt x="9657" y="0"/>
                    <a:pt x="8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419;p57">
              <a:extLst>
                <a:ext uri="{FF2B5EF4-FFF2-40B4-BE49-F238E27FC236}">
                  <a16:creationId xmlns:a16="http://schemas.microsoft.com/office/drawing/2014/main" id="{19BC9825-831F-4CBD-8217-248CB1809161}"/>
                </a:ext>
              </a:extLst>
            </p:cNvPr>
            <p:cNvSpPr/>
            <p:nvPr/>
          </p:nvSpPr>
          <p:spPr>
            <a:xfrm>
              <a:off x="4253975" y="3168075"/>
              <a:ext cx="549700" cy="1193400"/>
            </a:xfrm>
            <a:custGeom>
              <a:avLst/>
              <a:gdLst/>
              <a:ahLst/>
              <a:cxnLst/>
              <a:rect l="l" t="t" r="r" b="b"/>
              <a:pathLst>
                <a:path w="21988" h="47736" extrusionOk="0">
                  <a:moveTo>
                    <a:pt x="3829" y="2675"/>
                  </a:moveTo>
                  <a:cubicBezTo>
                    <a:pt x="3829" y="2675"/>
                    <a:pt x="3829" y="2675"/>
                    <a:pt x="3829" y="2675"/>
                  </a:cubicBezTo>
                  <a:lnTo>
                    <a:pt x="3829" y="2675"/>
                  </a:lnTo>
                  <a:lnTo>
                    <a:pt x="3829" y="2675"/>
                  </a:lnTo>
                  <a:close/>
                  <a:moveTo>
                    <a:pt x="11540" y="547"/>
                  </a:moveTo>
                  <a:cubicBezTo>
                    <a:pt x="12826" y="547"/>
                    <a:pt x="14208" y="772"/>
                    <a:pt x="15687" y="1254"/>
                  </a:cubicBezTo>
                  <a:cubicBezTo>
                    <a:pt x="17937" y="2058"/>
                    <a:pt x="19351" y="3472"/>
                    <a:pt x="20251" y="5401"/>
                  </a:cubicBezTo>
                  <a:cubicBezTo>
                    <a:pt x="21151" y="7298"/>
                    <a:pt x="21473" y="9708"/>
                    <a:pt x="21473" y="12376"/>
                  </a:cubicBezTo>
                  <a:cubicBezTo>
                    <a:pt x="21473" y="15044"/>
                    <a:pt x="21216" y="18034"/>
                    <a:pt x="20959" y="20348"/>
                  </a:cubicBezTo>
                  <a:cubicBezTo>
                    <a:pt x="20830" y="21506"/>
                    <a:pt x="20701" y="22470"/>
                    <a:pt x="20605" y="23177"/>
                  </a:cubicBezTo>
                  <a:cubicBezTo>
                    <a:pt x="20508" y="23884"/>
                    <a:pt x="20444" y="24270"/>
                    <a:pt x="20444" y="24270"/>
                  </a:cubicBezTo>
                  <a:lnTo>
                    <a:pt x="20444" y="24302"/>
                  </a:lnTo>
                  <a:cubicBezTo>
                    <a:pt x="20444" y="24302"/>
                    <a:pt x="20412" y="24816"/>
                    <a:pt x="20380" y="25652"/>
                  </a:cubicBezTo>
                  <a:cubicBezTo>
                    <a:pt x="20251" y="28159"/>
                    <a:pt x="19930" y="33399"/>
                    <a:pt x="19705" y="35360"/>
                  </a:cubicBezTo>
                  <a:cubicBezTo>
                    <a:pt x="19705" y="35649"/>
                    <a:pt x="19544" y="36067"/>
                    <a:pt x="19351" y="36549"/>
                  </a:cubicBezTo>
                  <a:cubicBezTo>
                    <a:pt x="18612" y="38253"/>
                    <a:pt x="16876" y="40889"/>
                    <a:pt x="15205" y="43107"/>
                  </a:cubicBezTo>
                  <a:cubicBezTo>
                    <a:pt x="14369" y="44232"/>
                    <a:pt x="13565" y="45260"/>
                    <a:pt x="12858" y="46000"/>
                  </a:cubicBezTo>
                  <a:cubicBezTo>
                    <a:pt x="12537" y="46353"/>
                    <a:pt x="12215" y="46675"/>
                    <a:pt x="11990" y="46868"/>
                  </a:cubicBezTo>
                  <a:cubicBezTo>
                    <a:pt x="11862" y="46996"/>
                    <a:pt x="11733" y="47060"/>
                    <a:pt x="11669" y="47125"/>
                  </a:cubicBezTo>
                  <a:cubicBezTo>
                    <a:pt x="11595" y="47174"/>
                    <a:pt x="11539" y="47205"/>
                    <a:pt x="11503" y="47216"/>
                  </a:cubicBezTo>
                  <a:lnTo>
                    <a:pt x="11503" y="47216"/>
                  </a:lnTo>
                  <a:cubicBezTo>
                    <a:pt x="11487" y="47198"/>
                    <a:pt x="11433" y="47136"/>
                    <a:pt x="11379" y="47028"/>
                  </a:cubicBezTo>
                  <a:cubicBezTo>
                    <a:pt x="11251" y="46835"/>
                    <a:pt x="11122" y="46482"/>
                    <a:pt x="10994" y="46032"/>
                  </a:cubicBezTo>
                  <a:cubicBezTo>
                    <a:pt x="10512" y="44457"/>
                    <a:pt x="10094" y="41660"/>
                    <a:pt x="9804" y="39281"/>
                  </a:cubicBezTo>
                  <a:cubicBezTo>
                    <a:pt x="9644" y="38092"/>
                    <a:pt x="9547" y="36999"/>
                    <a:pt x="9451" y="36196"/>
                  </a:cubicBezTo>
                  <a:cubicBezTo>
                    <a:pt x="9387" y="35424"/>
                    <a:pt x="9322" y="34910"/>
                    <a:pt x="9322" y="34910"/>
                  </a:cubicBezTo>
                  <a:cubicBezTo>
                    <a:pt x="9322" y="34845"/>
                    <a:pt x="9290" y="34781"/>
                    <a:pt x="9226" y="34749"/>
                  </a:cubicBezTo>
                  <a:cubicBezTo>
                    <a:pt x="9161" y="34685"/>
                    <a:pt x="9097" y="34685"/>
                    <a:pt x="9001" y="34685"/>
                  </a:cubicBezTo>
                  <a:cubicBezTo>
                    <a:pt x="8711" y="34749"/>
                    <a:pt x="8422" y="34781"/>
                    <a:pt x="8101" y="34781"/>
                  </a:cubicBezTo>
                  <a:cubicBezTo>
                    <a:pt x="6879" y="34781"/>
                    <a:pt x="5529" y="34299"/>
                    <a:pt x="4436" y="33592"/>
                  </a:cubicBezTo>
                  <a:cubicBezTo>
                    <a:pt x="3343" y="32917"/>
                    <a:pt x="2475" y="31952"/>
                    <a:pt x="2186" y="31085"/>
                  </a:cubicBezTo>
                  <a:cubicBezTo>
                    <a:pt x="2025" y="30635"/>
                    <a:pt x="1833" y="29574"/>
                    <a:pt x="1672" y="28192"/>
                  </a:cubicBezTo>
                  <a:cubicBezTo>
                    <a:pt x="1093" y="24013"/>
                    <a:pt x="547" y="16684"/>
                    <a:pt x="547" y="12151"/>
                  </a:cubicBezTo>
                  <a:cubicBezTo>
                    <a:pt x="547" y="11412"/>
                    <a:pt x="547" y="10769"/>
                    <a:pt x="579" y="10191"/>
                  </a:cubicBezTo>
                  <a:cubicBezTo>
                    <a:pt x="740" y="7651"/>
                    <a:pt x="1608" y="5883"/>
                    <a:pt x="2475" y="4758"/>
                  </a:cubicBezTo>
                  <a:cubicBezTo>
                    <a:pt x="2893" y="4180"/>
                    <a:pt x="3311" y="3762"/>
                    <a:pt x="3601" y="3505"/>
                  </a:cubicBezTo>
                  <a:cubicBezTo>
                    <a:pt x="3761" y="3376"/>
                    <a:pt x="3890" y="3280"/>
                    <a:pt x="3986" y="3215"/>
                  </a:cubicBezTo>
                  <a:lnTo>
                    <a:pt x="4083" y="3151"/>
                  </a:lnTo>
                  <a:lnTo>
                    <a:pt x="4115" y="3151"/>
                  </a:lnTo>
                  <a:lnTo>
                    <a:pt x="4115" y="3119"/>
                  </a:lnTo>
                  <a:cubicBezTo>
                    <a:pt x="6268" y="1576"/>
                    <a:pt x="8744" y="547"/>
                    <a:pt x="11540" y="547"/>
                  </a:cubicBezTo>
                  <a:close/>
                  <a:moveTo>
                    <a:pt x="11540" y="1"/>
                  </a:moveTo>
                  <a:cubicBezTo>
                    <a:pt x="8631" y="1"/>
                    <a:pt x="6039" y="1082"/>
                    <a:pt x="3829" y="2675"/>
                  </a:cubicBezTo>
                  <a:lnTo>
                    <a:pt x="3826" y="2669"/>
                  </a:lnTo>
                  <a:cubicBezTo>
                    <a:pt x="3793" y="2701"/>
                    <a:pt x="2925" y="3215"/>
                    <a:pt x="2025" y="4437"/>
                  </a:cubicBezTo>
                  <a:cubicBezTo>
                    <a:pt x="1125" y="5626"/>
                    <a:pt x="193" y="7491"/>
                    <a:pt x="65" y="10191"/>
                  </a:cubicBezTo>
                  <a:cubicBezTo>
                    <a:pt x="32" y="10737"/>
                    <a:pt x="0" y="11412"/>
                    <a:pt x="0" y="12151"/>
                  </a:cubicBezTo>
                  <a:cubicBezTo>
                    <a:pt x="0" y="15205"/>
                    <a:pt x="257" y="19480"/>
                    <a:pt x="579" y="23209"/>
                  </a:cubicBezTo>
                  <a:cubicBezTo>
                    <a:pt x="772" y="25106"/>
                    <a:pt x="933" y="26842"/>
                    <a:pt x="1125" y="28256"/>
                  </a:cubicBezTo>
                  <a:cubicBezTo>
                    <a:pt x="1318" y="29670"/>
                    <a:pt x="1511" y="30731"/>
                    <a:pt x="1672" y="31245"/>
                  </a:cubicBezTo>
                  <a:cubicBezTo>
                    <a:pt x="2025" y="32306"/>
                    <a:pt x="2958" y="33303"/>
                    <a:pt x="4147" y="34042"/>
                  </a:cubicBezTo>
                  <a:cubicBezTo>
                    <a:pt x="5336" y="34813"/>
                    <a:pt x="6751" y="35296"/>
                    <a:pt x="8101" y="35328"/>
                  </a:cubicBezTo>
                  <a:cubicBezTo>
                    <a:pt x="8354" y="35328"/>
                    <a:pt x="8591" y="35311"/>
                    <a:pt x="8836" y="35266"/>
                  </a:cubicBezTo>
                  <a:lnTo>
                    <a:pt x="8836" y="35266"/>
                  </a:lnTo>
                  <a:cubicBezTo>
                    <a:pt x="8917" y="36116"/>
                    <a:pt x="9173" y="38690"/>
                    <a:pt x="9515" y="41242"/>
                  </a:cubicBezTo>
                  <a:cubicBezTo>
                    <a:pt x="9740" y="42817"/>
                    <a:pt x="10029" y="44392"/>
                    <a:pt x="10319" y="45582"/>
                  </a:cubicBezTo>
                  <a:cubicBezTo>
                    <a:pt x="10447" y="46193"/>
                    <a:pt x="10608" y="46675"/>
                    <a:pt x="10769" y="47060"/>
                  </a:cubicBezTo>
                  <a:cubicBezTo>
                    <a:pt x="10865" y="47221"/>
                    <a:pt x="10929" y="47382"/>
                    <a:pt x="11058" y="47510"/>
                  </a:cubicBezTo>
                  <a:cubicBezTo>
                    <a:pt x="11090" y="47575"/>
                    <a:pt x="11154" y="47639"/>
                    <a:pt x="11251" y="47671"/>
                  </a:cubicBezTo>
                  <a:cubicBezTo>
                    <a:pt x="11315" y="47703"/>
                    <a:pt x="11412" y="47735"/>
                    <a:pt x="11508" y="47735"/>
                  </a:cubicBezTo>
                  <a:lnTo>
                    <a:pt x="11604" y="47735"/>
                  </a:lnTo>
                  <a:cubicBezTo>
                    <a:pt x="11733" y="47703"/>
                    <a:pt x="11862" y="47639"/>
                    <a:pt x="11990" y="47543"/>
                  </a:cubicBezTo>
                  <a:cubicBezTo>
                    <a:pt x="12505" y="47189"/>
                    <a:pt x="13212" y="46450"/>
                    <a:pt x="14047" y="45453"/>
                  </a:cubicBezTo>
                  <a:cubicBezTo>
                    <a:pt x="15301" y="43942"/>
                    <a:pt x="16780" y="41949"/>
                    <a:pt x="18001" y="40053"/>
                  </a:cubicBezTo>
                  <a:cubicBezTo>
                    <a:pt x="18612" y="39121"/>
                    <a:pt x="19126" y="38221"/>
                    <a:pt x="19544" y="37417"/>
                  </a:cubicBezTo>
                  <a:cubicBezTo>
                    <a:pt x="19930" y="36613"/>
                    <a:pt x="20187" y="35938"/>
                    <a:pt x="20251" y="35424"/>
                  </a:cubicBezTo>
                  <a:cubicBezTo>
                    <a:pt x="20530" y="32882"/>
                    <a:pt x="20959" y="24931"/>
                    <a:pt x="20989" y="24366"/>
                  </a:cubicBezTo>
                  <a:lnTo>
                    <a:pt x="20989" y="24366"/>
                  </a:lnTo>
                  <a:lnTo>
                    <a:pt x="20991" y="24366"/>
                  </a:lnTo>
                  <a:cubicBezTo>
                    <a:pt x="20991" y="24366"/>
                    <a:pt x="21987" y="17809"/>
                    <a:pt x="21987" y="12376"/>
                  </a:cubicBezTo>
                  <a:cubicBezTo>
                    <a:pt x="21987" y="9644"/>
                    <a:pt x="21666" y="7169"/>
                    <a:pt x="20734" y="5176"/>
                  </a:cubicBezTo>
                  <a:cubicBezTo>
                    <a:pt x="19801" y="3151"/>
                    <a:pt x="18258" y="1576"/>
                    <a:pt x="15848" y="772"/>
                  </a:cubicBezTo>
                  <a:cubicBezTo>
                    <a:pt x="14337" y="258"/>
                    <a:pt x="12890" y="1"/>
                    <a:pt x="11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420;p57">
              <a:extLst>
                <a:ext uri="{FF2B5EF4-FFF2-40B4-BE49-F238E27FC236}">
                  <a16:creationId xmlns:a16="http://schemas.microsoft.com/office/drawing/2014/main" id="{5C644C1D-E2D5-4D15-833F-5A6CFF0ADCC4}"/>
                </a:ext>
              </a:extLst>
            </p:cNvPr>
            <p:cNvSpPr/>
            <p:nvPr/>
          </p:nvSpPr>
          <p:spPr>
            <a:xfrm>
              <a:off x="4706400" y="3568950"/>
              <a:ext cx="116550" cy="215550"/>
            </a:xfrm>
            <a:custGeom>
              <a:avLst/>
              <a:gdLst/>
              <a:ahLst/>
              <a:cxnLst/>
              <a:rect l="l" t="t" r="r" b="b"/>
              <a:pathLst>
                <a:path w="4662" h="8622" extrusionOk="0">
                  <a:moveTo>
                    <a:pt x="3089" y="1"/>
                  </a:moveTo>
                  <a:cubicBezTo>
                    <a:pt x="1847" y="1"/>
                    <a:pt x="1" y="2899"/>
                    <a:pt x="1" y="2899"/>
                  </a:cubicBezTo>
                  <a:lnTo>
                    <a:pt x="1319" y="7849"/>
                  </a:lnTo>
                  <a:cubicBezTo>
                    <a:pt x="1550" y="8377"/>
                    <a:pt x="1849" y="8621"/>
                    <a:pt x="2171" y="8621"/>
                  </a:cubicBezTo>
                  <a:cubicBezTo>
                    <a:pt x="2654" y="8621"/>
                    <a:pt x="3190" y="8074"/>
                    <a:pt x="3633" y="7110"/>
                  </a:cubicBezTo>
                  <a:cubicBezTo>
                    <a:pt x="4372" y="5503"/>
                    <a:pt x="4662" y="1002"/>
                    <a:pt x="3504" y="135"/>
                  </a:cubicBezTo>
                  <a:cubicBezTo>
                    <a:pt x="3377" y="42"/>
                    <a:pt x="3238" y="1"/>
                    <a:pt x="3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421;p57">
              <a:extLst>
                <a:ext uri="{FF2B5EF4-FFF2-40B4-BE49-F238E27FC236}">
                  <a16:creationId xmlns:a16="http://schemas.microsoft.com/office/drawing/2014/main" id="{5F23F9CB-9307-4668-9F3D-A6AEBBF0C7AE}"/>
                </a:ext>
              </a:extLst>
            </p:cNvPr>
            <p:cNvSpPr/>
            <p:nvPr/>
          </p:nvSpPr>
          <p:spPr>
            <a:xfrm>
              <a:off x="4700775" y="3561850"/>
              <a:ext cx="118975" cy="229050"/>
            </a:xfrm>
            <a:custGeom>
              <a:avLst/>
              <a:gdLst/>
              <a:ahLst/>
              <a:cxnLst/>
              <a:rect l="l" t="t" r="r" b="b"/>
              <a:pathLst>
                <a:path w="4759" h="9162" extrusionOk="0">
                  <a:moveTo>
                    <a:pt x="3312" y="1"/>
                  </a:moveTo>
                  <a:cubicBezTo>
                    <a:pt x="2894" y="1"/>
                    <a:pt x="2508" y="226"/>
                    <a:pt x="2154" y="515"/>
                  </a:cubicBezTo>
                  <a:cubicBezTo>
                    <a:pt x="1576" y="965"/>
                    <a:pt x="1061" y="1576"/>
                    <a:pt x="676" y="2090"/>
                  </a:cubicBezTo>
                  <a:cubicBezTo>
                    <a:pt x="258" y="2604"/>
                    <a:pt x="1" y="3022"/>
                    <a:pt x="1" y="3022"/>
                  </a:cubicBezTo>
                  <a:lnTo>
                    <a:pt x="451" y="3312"/>
                  </a:lnTo>
                  <a:cubicBezTo>
                    <a:pt x="451" y="3312"/>
                    <a:pt x="483" y="3279"/>
                    <a:pt x="515" y="3215"/>
                  </a:cubicBezTo>
                  <a:cubicBezTo>
                    <a:pt x="708" y="2926"/>
                    <a:pt x="1190" y="2251"/>
                    <a:pt x="1736" y="1640"/>
                  </a:cubicBezTo>
                  <a:cubicBezTo>
                    <a:pt x="2026" y="1319"/>
                    <a:pt x="2315" y="1061"/>
                    <a:pt x="2604" y="836"/>
                  </a:cubicBezTo>
                  <a:cubicBezTo>
                    <a:pt x="2862" y="644"/>
                    <a:pt x="3119" y="547"/>
                    <a:pt x="3312" y="547"/>
                  </a:cubicBezTo>
                  <a:cubicBezTo>
                    <a:pt x="3408" y="547"/>
                    <a:pt x="3472" y="579"/>
                    <a:pt x="3569" y="611"/>
                  </a:cubicBezTo>
                  <a:cubicBezTo>
                    <a:pt x="3762" y="772"/>
                    <a:pt x="3954" y="1126"/>
                    <a:pt x="4051" y="1640"/>
                  </a:cubicBezTo>
                  <a:cubicBezTo>
                    <a:pt x="4179" y="2154"/>
                    <a:pt x="4244" y="2797"/>
                    <a:pt x="4244" y="3472"/>
                  </a:cubicBezTo>
                  <a:cubicBezTo>
                    <a:pt x="4244" y="4179"/>
                    <a:pt x="4179" y="4951"/>
                    <a:pt x="4051" y="5626"/>
                  </a:cubicBezTo>
                  <a:cubicBezTo>
                    <a:pt x="3954" y="6301"/>
                    <a:pt x="3794" y="6912"/>
                    <a:pt x="3601" y="7297"/>
                  </a:cubicBezTo>
                  <a:cubicBezTo>
                    <a:pt x="3408" y="7747"/>
                    <a:pt x="3183" y="8101"/>
                    <a:pt x="2958" y="8326"/>
                  </a:cubicBezTo>
                  <a:cubicBezTo>
                    <a:pt x="2733" y="8551"/>
                    <a:pt x="2540" y="8648"/>
                    <a:pt x="2411" y="8648"/>
                  </a:cubicBezTo>
                  <a:cubicBezTo>
                    <a:pt x="2315" y="8648"/>
                    <a:pt x="2219" y="8615"/>
                    <a:pt x="2090" y="8519"/>
                  </a:cubicBezTo>
                  <a:cubicBezTo>
                    <a:pt x="1994" y="8423"/>
                    <a:pt x="1897" y="8262"/>
                    <a:pt x="1769" y="8037"/>
                  </a:cubicBezTo>
                  <a:lnTo>
                    <a:pt x="1286" y="8230"/>
                  </a:lnTo>
                  <a:cubicBezTo>
                    <a:pt x="1415" y="8519"/>
                    <a:pt x="1576" y="8744"/>
                    <a:pt x="1769" y="8905"/>
                  </a:cubicBezTo>
                  <a:cubicBezTo>
                    <a:pt x="1929" y="9065"/>
                    <a:pt x="2154" y="9162"/>
                    <a:pt x="2411" y="9162"/>
                  </a:cubicBezTo>
                  <a:cubicBezTo>
                    <a:pt x="2733" y="9162"/>
                    <a:pt x="3054" y="8969"/>
                    <a:pt x="3344" y="8712"/>
                  </a:cubicBezTo>
                  <a:cubicBezTo>
                    <a:pt x="3633" y="8423"/>
                    <a:pt x="3890" y="8005"/>
                    <a:pt x="4115" y="7522"/>
                  </a:cubicBezTo>
                  <a:cubicBezTo>
                    <a:pt x="4308" y="7072"/>
                    <a:pt x="4469" y="6430"/>
                    <a:pt x="4597" y="5722"/>
                  </a:cubicBezTo>
                  <a:cubicBezTo>
                    <a:pt x="4694" y="5015"/>
                    <a:pt x="4758" y="4212"/>
                    <a:pt x="4758" y="3472"/>
                  </a:cubicBezTo>
                  <a:cubicBezTo>
                    <a:pt x="4758" y="2765"/>
                    <a:pt x="4726" y="2090"/>
                    <a:pt x="4565" y="1511"/>
                  </a:cubicBezTo>
                  <a:cubicBezTo>
                    <a:pt x="4437" y="965"/>
                    <a:pt x="4244" y="483"/>
                    <a:pt x="3890" y="194"/>
                  </a:cubicBezTo>
                  <a:cubicBezTo>
                    <a:pt x="3697" y="65"/>
                    <a:pt x="3504" y="1"/>
                    <a:pt x="3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422;p57">
              <a:extLst>
                <a:ext uri="{FF2B5EF4-FFF2-40B4-BE49-F238E27FC236}">
                  <a16:creationId xmlns:a16="http://schemas.microsoft.com/office/drawing/2014/main" id="{6C62505B-BFA1-41DB-97CC-BFC7F1FE3783}"/>
                </a:ext>
              </a:extLst>
            </p:cNvPr>
            <p:cNvSpPr/>
            <p:nvPr/>
          </p:nvSpPr>
          <p:spPr>
            <a:xfrm>
              <a:off x="4340750" y="3605550"/>
              <a:ext cx="114950" cy="202225"/>
            </a:xfrm>
            <a:custGeom>
              <a:avLst/>
              <a:gdLst/>
              <a:ahLst/>
              <a:cxnLst/>
              <a:rect l="l" t="t" r="r" b="b"/>
              <a:pathLst>
                <a:path w="4598" h="8089" extrusionOk="0">
                  <a:moveTo>
                    <a:pt x="1349" y="0"/>
                  </a:moveTo>
                  <a:cubicBezTo>
                    <a:pt x="1235" y="0"/>
                    <a:pt x="1144" y="87"/>
                    <a:pt x="1094" y="213"/>
                  </a:cubicBezTo>
                  <a:cubicBezTo>
                    <a:pt x="1094" y="213"/>
                    <a:pt x="837" y="1339"/>
                    <a:pt x="547" y="2689"/>
                  </a:cubicBezTo>
                  <a:cubicBezTo>
                    <a:pt x="290" y="4039"/>
                    <a:pt x="1" y="5614"/>
                    <a:pt x="1" y="6546"/>
                  </a:cubicBezTo>
                  <a:cubicBezTo>
                    <a:pt x="1" y="6803"/>
                    <a:pt x="1" y="7028"/>
                    <a:pt x="97" y="7221"/>
                  </a:cubicBezTo>
                  <a:cubicBezTo>
                    <a:pt x="290" y="7575"/>
                    <a:pt x="644" y="7767"/>
                    <a:pt x="1030" y="7896"/>
                  </a:cubicBezTo>
                  <a:cubicBezTo>
                    <a:pt x="1415" y="8025"/>
                    <a:pt x="1865" y="8089"/>
                    <a:pt x="2347" y="8089"/>
                  </a:cubicBezTo>
                  <a:cubicBezTo>
                    <a:pt x="3119" y="8057"/>
                    <a:pt x="3890" y="7928"/>
                    <a:pt x="4405" y="7639"/>
                  </a:cubicBezTo>
                  <a:cubicBezTo>
                    <a:pt x="4533" y="7575"/>
                    <a:pt x="4598" y="7382"/>
                    <a:pt x="4501" y="7253"/>
                  </a:cubicBezTo>
                  <a:cubicBezTo>
                    <a:pt x="4458" y="7167"/>
                    <a:pt x="4373" y="7125"/>
                    <a:pt x="4282" y="7125"/>
                  </a:cubicBezTo>
                  <a:cubicBezTo>
                    <a:pt x="4237" y="7125"/>
                    <a:pt x="4190" y="7135"/>
                    <a:pt x="4148" y="7157"/>
                  </a:cubicBezTo>
                  <a:cubicBezTo>
                    <a:pt x="3762" y="7382"/>
                    <a:pt x="3023" y="7542"/>
                    <a:pt x="2347" y="7542"/>
                  </a:cubicBezTo>
                  <a:cubicBezTo>
                    <a:pt x="1930" y="7542"/>
                    <a:pt x="1512" y="7478"/>
                    <a:pt x="1190" y="7382"/>
                  </a:cubicBezTo>
                  <a:cubicBezTo>
                    <a:pt x="869" y="7285"/>
                    <a:pt x="644" y="7125"/>
                    <a:pt x="580" y="6996"/>
                  </a:cubicBezTo>
                  <a:cubicBezTo>
                    <a:pt x="580" y="6964"/>
                    <a:pt x="547" y="6771"/>
                    <a:pt x="547" y="6546"/>
                  </a:cubicBezTo>
                  <a:cubicBezTo>
                    <a:pt x="547" y="5710"/>
                    <a:pt x="805" y="4135"/>
                    <a:pt x="1094" y="2785"/>
                  </a:cubicBezTo>
                  <a:cubicBezTo>
                    <a:pt x="1222" y="2110"/>
                    <a:pt x="1351" y="1499"/>
                    <a:pt x="1447" y="1049"/>
                  </a:cubicBezTo>
                  <a:cubicBezTo>
                    <a:pt x="1576" y="599"/>
                    <a:pt x="1640" y="342"/>
                    <a:pt x="1640" y="342"/>
                  </a:cubicBezTo>
                  <a:cubicBezTo>
                    <a:pt x="1672" y="181"/>
                    <a:pt x="1576" y="53"/>
                    <a:pt x="1447" y="21"/>
                  </a:cubicBezTo>
                  <a:cubicBezTo>
                    <a:pt x="1413" y="7"/>
                    <a:pt x="1380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423;p57">
              <a:extLst>
                <a:ext uri="{FF2B5EF4-FFF2-40B4-BE49-F238E27FC236}">
                  <a16:creationId xmlns:a16="http://schemas.microsoft.com/office/drawing/2014/main" id="{FB83A44E-8750-454B-8075-ECEEB68C0663}"/>
                </a:ext>
              </a:extLst>
            </p:cNvPr>
            <p:cNvSpPr/>
            <p:nvPr/>
          </p:nvSpPr>
          <p:spPr>
            <a:xfrm>
              <a:off x="4360050" y="3835075"/>
              <a:ext cx="135825" cy="28150"/>
            </a:xfrm>
            <a:custGeom>
              <a:avLst/>
              <a:gdLst/>
              <a:ahLst/>
              <a:cxnLst/>
              <a:rect l="l" t="t" r="r" b="b"/>
              <a:pathLst>
                <a:path w="5433" h="1126" extrusionOk="0">
                  <a:moveTo>
                    <a:pt x="5117" y="1"/>
                  </a:moveTo>
                  <a:cubicBezTo>
                    <a:pt x="5072" y="1"/>
                    <a:pt x="5026" y="12"/>
                    <a:pt x="4983" y="33"/>
                  </a:cubicBezTo>
                  <a:cubicBezTo>
                    <a:pt x="4276" y="451"/>
                    <a:pt x="3408" y="612"/>
                    <a:pt x="2604" y="612"/>
                  </a:cubicBezTo>
                  <a:cubicBezTo>
                    <a:pt x="1993" y="612"/>
                    <a:pt x="1447" y="515"/>
                    <a:pt x="1029" y="451"/>
                  </a:cubicBezTo>
                  <a:cubicBezTo>
                    <a:pt x="836" y="419"/>
                    <a:pt x="675" y="354"/>
                    <a:pt x="547" y="354"/>
                  </a:cubicBezTo>
                  <a:cubicBezTo>
                    <a:pt x="483" y="322"/>
                    <a:pt x="450" y="322"/>
                    <a:pt x="418" y="290"/>
                  </a:cubicBezTo>
                  <a:lnTo>
                    <a:pt x="386" y="290"/>
                  </a:lnTo>
                  <a:cubicBezTo>
                    <a:pt x="359" y="285"/>
                    <a:pt x="333" y="282"/>
                    <a:pt x="309" y="282"/>
                  </a:cubicBezTo>
                  <a:cubicBezTo>
                    <a:pt x="185" y="282"/>
                    <a:pt x="91" y="349"/>
                    <a:pt x="65" y="483"/>
                  </a:cubicBezTo>
                  <a:cubicBezTo>
                    <a:pt x="0" y="612"/>
                    <a:pt x="97" y="772"/>
                    <a:pt x="225" y="804"/>
                  </a:cubicBezTo>
                  <a:cubicBezTo>
                    <a:pt x="258" y="804"/>
                    <a:pt x="1318" y="1126"/>
                    <a:pt x="2604" y="1126"/>
                  </a:cubicBezTo>
                  <a:cubicBezTo>
                    <a:pt x="3472" y="1126"/>
                    <a:pt x="4436" y="997"/>
                    <a:pt x="5240" y="483"/>
                  </a:cubicBezTo>
                  <a:cubicBezTo>
                    <a:pt x="5369" y="419"/>
                    <a:pt x="5433" y="258"/>
                    <a:pt x="5336" y="129"/>
                  </a:cubicBezTo>
                  <a:cubicBezTo>
                    <a:pt x="5294" y="44"/>
                    <a:pt x="5208" y="1"/>
                    <a:pt x="5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424;p57">
              <a:extLst>
                <a:ext uri="{FF2B5EF4-FFF2-40B4-BE49-F238E27FC236}">
                  <a16:creationId xmlns:a16="http://schemas.microsoft.com/office/drawing/2014/main" id="{EFCF8DA1-9E94-443A-95E8-3095DB1804F2}"/>
                </a:ext>
              </a:extLst>
            </p:cNvPr>
            <p:cNvSpPr/>
            <p:nvPr/>
          </p:nvSpPr>
          <p:spPr>
            <a:xfrm>
              <a:off x="4480600" y="3605250"/>
              <a:ext cx="28950" cy="57875"/>
            </a:xfrm>
            <a:custGeom>
              <a:avLst/>
              <a:gdLst/>
              <a:ahLst/>
              <a:cxnLst/>
              <a:rect l="l" t="t" r="r" b="b"/>
              <a:pathLst>
                <a:path w="1158" h="2315" extrusionOk="0">
                  <a:moveTo>
                    <a:pt x="579" y="0"/>
                  </a:moveTo>
                  <a:cubicBezTo>
                    <a:pt x="257" y="0"/>
                    <a:pt x="0" y="515"/>
                    <a:pt x="0" y="1158"/>
                  </a:cubicBezTo>
                  <a:cubicBezTo>
                    <a:pt x="0" y="1801"/>
                    <a:pt x="257" y="2315"/>
                    <a:pt x="579" y="2315"/>
                  </a:cubicBezTo>
                  <a:cubicBezTo>
                    <a:pt x="900" y="2315"/>
                    <a:pt x="1157" y="1801"/>
                    <a:pt x="1157" y="1158"/>
                  </a:cubicBezTo>
                  <a:cubicBezTo>
                    <a:pt x="1157" y="515"/>
                    <a:pt x="900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425;p57">
              <a:extLst>
                <a:ext uri="{FF2B5EF4-FFF2-40B4-BE49-F238E27FC236}">
                  <a16:creationId xmlns:a16="http://schemas.microsoft.com/office/drawing/2014/main" id="{AA2ED001-928A-432B-B587-E305C4492F70}"/>
                </a:ext>
              </a:extLst>
            </p:cNvPr>
            <p:cNvSpPr/>
            <p:nvPr/>
          </p:nvSpPr>
          <p:spPr>
            <a:xfrm>
              <a:off x="4305400" y="3586775"/>
              <a:ext cx="29750" cy="57875"/>
            </a:xfrm>
            <a:custGeom>
              <a:avLst/>
              <a:gdLst/>
              <a:ahLst/>
              <a:cxnLst/>
              <a:rect l="l" t="t" r="r" b="b"/>
              <a:pathLst>
                <a:path w="1190" h="2315" extrusionOk="0">
                  <a:moveTo>
                    <a:pt x="611" y="0"/>
                  </a:moveTo>
                  <a:cubicBezTo>
                    <a:pt x="290" y="0"/>
                    <a:pt x="1" y="514"/>
                    <a:pt x="1" y="1157"/>
                  </a:cubicBezTo>
                  <a:cubicBezTo>
                    <a:pt x="1" y="1800"/>
                    <a:pt x="290" y="2315"/>
                    <a:pt x="611" y="2315"/>
                  </a:cubicBezTo>
                  <a:cubicBezTo>
                    <a:pt x="933" y="2315"/>
                    <a:pt x="1190" y="1800"/>
                    <a:pt x="1190" y="1157"/>
                  </a:cubicBezTo>
                  <a:cubicBezTo>
                    <a:pt x="1190" y="514"/>
                    <a:pt x="933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426;p57">
              <a:extLst>
                <a:ext uri="{FF2B5EF4-FFF2-40B4-BE49-F238E27FC236}">
                  <a16:creationId xmlns:a16="http://schemas.microsoft.com/office/drawing/2014/main" id="{132342D7-9635-48D8-BCD7-1FB383642FF5}"/>
                </a:ext>
              </a:extLst>
            </p:cNvPr>
            <p:cNvSpPr/>
            <p:nvPr/>
          </p:nvSpPr>
          <p:spPr>
            <a:xfrm>
              <a:off x="4276475" y="3539350"/>
              <a:ext cx="94850" cy="24950"/>
            </a:xfrm>
            <a:custGeom>
              <a:avLst/>
              <a:gdLst/>
              <a:ahLst/>
              <a:cxnLst/>
              <a:rect l="l" t="t" r="r" b="b"/>
              <a:pathLst>
                <a:path w="3794" h="998" extrusionOk="0">
                  <a:moveTo>
                    <a:pt x="1833" y="1"/>
                  </a:moveTo>
                  <a:cubicBezTo>
                    <a:pt x="804" y="1"/>
                    <a:pt x="161" y="483"/>
                    <a:pt x="129" y="515"/>
                  </a:cubicBezTo>
                  <a:cubicBezTo>
                    <a:pt x="33" y="611"/>
                    <a:pt x="0" y="772"/>
                    <a:pt x="97" y="901"/>
                  </a:cubicBezTo>
                  <a:cubicBezTo>
                    <a:pt x="153" y="957"/>
                    <a:pt x="231" y="991"/>
                    <a:pt x="305" y="991"/>
                  </a:cubicBezTo>
                  <a:cubicBezTo>
                    <a:pt x="358" y="991"/>
                    <a:pt x="410" y="973"/>
                    <a:pt x="450" y="933"/>
                  </a:cubicBezTo>
                  <a:cubicBezTo>
                    <a:pt x="483" y="933"/>
                    <a:pt x="997" y="547"/>
                    <a:pt x="1833" y="547"/>
                  </a:cubicBezTo>
                  <a:cubicBezTo>
                    <a:pt x="2250" y="547"/>
                    <a:pt x="2797" y="644"/>
                    <a:pt x="3376" y="965"/>
                  </a:cubicBezTo>
                  <a:cubicBezTo>
                    <a:pt x="3418" y="986"/>
                    <a:pt x="3465" y="997"/>
                    <a:pt x="3510" y="997"/>
                  </a:cubicBezTo>
                  <a:cubicBezTo>
                    <a:pt x="3601" y="997"/>
                    <a:pt x="3686" y="954"/>
                    <a:pt x="3729" y="869"/>
                  </a:cubicBezTo>
                  <a:cubicBezTo>
                    <a:pt x="3793" y="740"/>
                    <a:pt x="3761" y="547"/>
                    <a:pt x="3633" y="483"/>
                  </a:cubicBezTo>
                  <a:cubicBezTo>
                    <a:pt x="2958" y="129"/>
                    <a:pt x="2347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427;p57">
              <a:extLst>
                <a:ext uri="{FF2B5EF4-FFF2-40B4-BE49-F238E27FC236}">
                  <a16:creationId xmlns:a16="http://schemas.microsoft.com/office/drawing/2014/main" id="{C7CBEEC6-D56E-4362-A65D-9FBA10416DAB}"/>
                </a:ext>
              </a:extLst>
            </p:cNvPr>
            <p:cNvSpPr/>
            <p:nvPr/>
          </p:nvSpPr>
          <p:spPr>
            <a:xfrm>
              <a:off x="4443625" y="3548200"/>
              <a:ext cx="135025" cy="38000"/>
            </a:xfrm>
            <a:custGeom>
              <a:avLst/>
              <a:gdLst/>
              <a:ahLst/>
              <a:cxnLst/>
              <a:rect l="l" t="t" r="r" b="b"/>
              <a:pathLst>
                <a:path w="5401" h="1520" extrusionOk="0">
                  <a:moveTo>
                    <a:pt x="2636" y="0"/>
                  </a:moveTo>
                  <a:cubicBezTo>
                    <a:pt x="1318" y="0"/>
                    <a:pt x="225" y="579"/>
                    <a:pt x="193" y="579"/>
                  </a:cubicBezTo>
                  <a:cubicBezTo>
                    <a:pt x="65" y="643"/>
                    <a:pt x="0" y="804"/>
                    <a:pt x="65" y="932"/>
                  </a:cubicBezTo>
                  <a:cubicBezTo>
                    <a:pt x="112" y="1027"/>
                    <a:pt x="211" y="1086"/>
                    <a:pt x="310" y="1086"/>
                  </a:cubicBezTo>
                  <a:cubicBezTo>
                    <a:pt x="347" y="1086"/>
                    <a:pt x="384" y="1078"/>
                    <a:pt x="418" y="1061"/>
                  </a:cubicBezTo>
                  <a:lnTo>
                    <a:pt x="450" y="1061"/>
                  </a:lnTo>
                  <a:cubicBezTo>
                    <a:pt x="547" y="997"/>
                    <a:pt x="1543" y="547"/>
                    <a:pt x="2636" y="547"/>
                  </a:cubicBezTo>
                  <a:cubicBezTo>
                    <a:pt x="3408" y="547"/>
                    <a:pt x="4243" y="740"/>
                    <a:pt x="4919" y="1447"/>
                  </a:cubicBezTo>
                  <a:cubicBezTo>
                    <a:pt x="4983" y="1495"/>
                    <a:pt x="5055" y="1519"/>
                    <a:pt x="5123" y="1519"/>
                  </a:cubicBezTo>
                  <a:cubicBezTo>
                    <a:pt x="5192" y="1519"/>
                    <a:pt x="5256" y="1495"/>
                    <a:pt x="5304" y="1447"/>
                  </a:cubicBezTo>
                  <a:cubicBezTo>
                    <a:pt x="5401" y="1318"/>
                    <a:pt x="5401" y="1157"/>
                    <a:pt x="5304" y="1061"/>
                  </a:cubicBezTo>
                  <a:cubicBezTo>
                    <a:pt x="4501" y="257"/>
                    <a:pt x="3504" y="0"/>
                    <a:pt x="2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428;p57">
              <a:extLst>
                <a:ext uri="{FF2B5EF4-FFF2-40B4-BE49-F238E27FC236}">
                  <a16:creationId xmlns:a16="http://schemas.microsoft.com/office/drawing/2014/main" id="{C1AC488E-0236-42D0-81D5-985E49E2B2C1}"/>
                </a:ext>
              </a:extLst>
            </p:cNvPr>
            <p:cNvSpPr/>
            <p:nvPr/>
          </p:nvSpPr>
          <p:spPr>
            <a:xfrm>
              <a:off x="4481400" y="4034375"/>
              <a:ext cx="855050" cy="1335625"/>
            </a:xfrm>
            <a:custGeom>
              <a:avLst/>
              <a:gdLst/>
              <a:ahLst/>
              <a:cxnLst/>
              <a:rect l="l" t="t" r="r" b="b"/>
              <a:pathLst>
                <a:path w="34202" h="53425" extrusionOk="0">
                  <a:moveTo>
                    <a:pt x="14530" y="1"/>
                  </a:moveTo>
                  <a:lnTo>
                    <a:pt x="6236" y="5690"/>
                  </a:lnTo>
                  <a:cubicBezTo>
                    <a:pt x="6236" y="5690"/>
                    <a:pt x="6076" y="13855"/>
                    <a:pt x="4468" y="19384"/>
                  </a:cubicBezTo>
                  <a:cubicBezTo>
                    <a:pt x="2990" y="24559"/>
                    <a:pt x="322" y="50275"/>
                    <a:pt x="0" y="53425"/>
                  </a:cubicBezTo>
                  <a:lnTo>
                    <a:pt x="26809" y="53425"/>
                  </a:lnTo>
                  <a:cubicBezTo>
                    <a:pt x="27452" y="49760"/>
                    <a:pt x="33334" y="15366"/>
                    <a:pt x="33463" y="14273"/>
                  </a:cubicBezTo>
                  <a:cubicBezTo>
                    <a:pt x="33591" y="13116"/>
                    <a:pt x="34202" y="11219"/>
                    <a:pt x="33173" y="10930"/>
                  </a:cubicBezTo>
                  <a:cubicBezTo>
                    <a:pt x="32145" y="10640"/>
                    <a:pt x="14530" y="1"/>
                    <a:pt x="14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429;p57">
              <a:extLst>
                <a:ext uri="{FF2B5EF4-FFF2-40B4-BE49-F238E27FC236}">
                  <a16:creationId xmlns:a16="http://schemas.microsoft.com/office/drawing/2014/main" id="{DF2FEE4C-1B40-443E-B5AC-DAA461942E38}"/>
                </a:ext>
              </a:extLst>
            </p:cNvPr>
            <p:cNvSpPr/>
            <p:nvPr/>
          </p:nvSpPr>
          <p:spPr>
            <a:xfrm>
              <a:off x="4474150" y="4027550"/>
              <a:ext cx="858300" cy="1348875"/>
            </a:xfrm>
            <a:custGeom>
              <a:avLst/>
              <a:gdLst/>
              <a:ahLst/>
              <a:cxnLst/>
              <a:rect l="l" t="t" r="r" b="b"/>
              <a:pathLst>
                <a:path w="34332" h="53955" extrusionOk="0">
                  <a:moveTo>
                    <a:pt x="14844" y="592"/>
                  </a:moveTo>
                  <a:lnTo>
                    <a:pt x="14844" y="592"/>
                  </a:lnTo>
                  <a:cubicBezTo>
                    <a:pt x="15659" y="1084"/>
                    <a:pt x="19592" y="3463"/>
                    <a:pt x="23627" y="5867"/>
                  </a:cubicBezTo>
                  <a:cubicBezTo>
                    <a:pt x="25877" y="7217"/>
                    <a:pt x="28192" y="8567"/>
                    <a:pt x="29992" y="9596"/>
                  </a:cubicBezTo>
                  <a:cubicBezTo>
                    <a:pt x="30892" y="10110"/>
                    <a:pt x="31663" y="10560"/>
                    <a:pt x="32242" y="10881"/>
                  </a:cubicBezTo>
                  <a:cubicBezTo>
                    <a:pt x="32531" y="11042"/>
                    <a:pt x="32788" y="11171"/>
                    <a:pt x="32949" y="11267"/>
                  </a:cubicBezTo>
                  <a:cubicBezTo>
                    <a:pt x="33142" y="11363"/>
                    <a:pt x="33270" y="11428"/>
                    <a:pt x="33399" y="11460"/>
                  </a:cubicBezTo>
                  <a:cubicBezTo>
                    <a:pt x="33528" y="11492"/>
                    <a:pt x="33624" y="11588"/>
                    <a:pt x="33688" y="11717"/>
                  </a:cubicBezTo>
                  <a:cubicBezTo>
                    <a:pt x="33753" y="11846"/>
                    <a:pt x="33785" y="12071"/>
                    <a:pt x="33785" y="12328"/>
                  </a:cubicBezTo>
                  <a:cubicBezTo>
                    <a:pt x="33785" y="12971"/>
                    <a:pt x="33560" y="13839"/>
                    <a:pt x="33495" y="14514"/>
                  </a:cubicBezTo>
                  <a:cubicBezTo>
                    <a:pt x="33463" y="14642"/>
                    <a:pt x="33367" y="15317"/>
                    <a:pt x="33174" y="16346"/>
                  </a:cubicBezTo>
                  <a:cubicBezTo>
                    <a:pt x="31977" y="23589"/>
                    <a:pt x="27572" y="49372"/>
                    <a:pt x="26880" y="53441"/>
                  </a:cubicBezTo>
                  <a:lnTo>
                    <a:pt x="577" y="53441"/>
                  </a:lnTo>
                  <a:cubicBezTo>
                    <a:pt x="785" y="51406"/>
                    <a:pt x="1494" y="44536"/>
                    <a:pt x="2347" y="37465"/>
                  </a:cubicBezTo>
                  <a:cubicBezTo>
                    <a:pt x="2797" y="33736"/>
                    <a:pt x="3280" y="29943"/>
                    <a:pt x="3762" y="26761"/>
                  </a:cubicBezTo>
                  <a:cubicBezTo>
                    <a:pt x="4212" y="23578"/>
                    <a:pt x="4662" y="20975"/>
                    <a:pt x="5015" y="19721"/>
                  </a:cubicBezTo>
                  <a:cubicBezTo>
                    <a:pt x="6529" y="14557"/>
                    <a:pt x="6755" y="7200"/>
                    <a:pt x="6781" y="6102"/>
                  </a:cubicBezTo>
                  <a:lnTo>
                    <a:pt x="6781" y="6102"/>
                  </a:lnTo>
                  <a:lnTo>
                    <a:pt x="14844" y="592"/>
                  </a:lnTo>
                  <a:close/>
                  <a:moveTo>
                    <a:pt x="14803" y="0"/>
                  </a:moveTo>
                  <a:cubicBezTo>
                    <a:pt x="14755" y="0"/>
                    <a:pt x="14707" y="16"/>
                    <a:pt x="14659" y="49"/>
                  </a:cubicBezTo>
                  <a:lnTo>
                    <a:pt x="6366" y="5738"/>
                  </a:lnTo>
                  <a:cubicBezTo>
                    <a:pt x="6301" y="5770"/>
                    <a:pt x="6237" y="5867"/>
                    <a:pt x="6237" y="5963"/>
                  </a:cubicBezTo>
                  <a:cubicBezTo>
                    <a:pt x="6237" y="5963"/>
                    <a:pt x="6237" y="6445"/>
                    <a:pt x="6205" y="7313"/>
                  </a:cubicBezTo>
                  <a:cubicBezTo>
                    <a:pt x="6076" y="9853"/>
                    <a:pt x="5690" y="15478"/>
                    <a:pt x="4501" y="19560"/>
                  </a:cubicBezTo>
                  <a:cubicBezTo>
                    <a:pt x="4115" y="20910"/>
                    <a:pt x="3698" y="23482"/>
                    <a:pt x="3215" y="26664"/>
                  </a:cubicBezTo>
                  <a:cubicBezTo>
                    <a:pt x="1833" y="36243"/>
                    <a:pt x="258" y="51287"/>
                    <a:pt x="33" y="53666"/>
                  </a:cubicBezTo>
                  <a:cubicBezTo>
                    <a:pt x="1" y="53730"/>
                    <a:pt x="33" y="53826"/>
                    <a:pt x="97" y="53891"/>
                  </a:cubicBezTo>
                  <a:cubicBezTo>
                    <a:pt x="129" y="53923"/>
                    <a:pt x="226" y="53955"/>
                    <a:pt x="290" y="53955"/>
                  </a:cubicBezTo>
                  <a:lnTo>
                    <a:pt x="27099" y="53955"/>
                  </a:lnTo>
                  <a:cubicBezTo>
                    <a:pt x="27227" y="53955"/>
                    <a:pt x="27356" y="53859"/>
                    <a:pt x="27356" y="53730"/>
                  </a:cubicBezTo>
                  <a:cubicBezTo>
                    <a:pt x="27677" y="51930"/>
                    <a:pt x="29317" y="42415"/>
                    <a:pt x="30892" y="33222"/>
                  </a:cubicBezTo>
                  <a:cubicBezTo>
                    <a:pt x="31663" y="28625"/>
                    <a:pt x="32435" y="24093"/>
                    <a:pt x="33013" y="20653"/>
                  </a:cubicBezTo>
                  <a:cubicBezTo>
                    <a:pt x="33303" y="18950"/>
                    <a:pt x="33528" y="17503"/>
                    <a:pt x="33720" y="16442"/>
                  </a:cubicBezTo>
                  <a:cubicBezTo>
                    <a:pt x="33881" y="15382"/>
                    <a:pt x="34010" y="14739"/>
                    <a:pt x="34010" y="14578"/>
                  </a:cubicBezTo>
                  <a:cubicBezTo>
                    <a:pt x="34106" y="13967"/>
                    <a:pt x="34299" y="13067"/>
                    <a:pt x="34331" y="12328"/>
                  </a:cubicBezTo>
                  <a:cubicBezTo>
                    <a:pt x="34331" y="12039"/>
                    <a:pt x="34267" y="11749"/>
                    <a:pt x="34170" y="11492"/>
                  </a:cubicBezTo>
                  <a:cubicBezTo>
                    <a:pt x="34042" y="11235"/>
                    <a:pt x="33849" y="11010"/>
                    <a:pt x="33528" y="10946"/>
                  </a:cubicBezTo>
                  <a:cubicBezTo>
                    <a:pt x="33528" y="10946"/>
                    <a:pt x="33367" y="10881"/>
                    <a:pt x="33206" y="10785"/>
                  </a:cubicBezTo>
                  <a:cubicBezTo>
                    <a:pt x="31824" y="10110"/>
                    <a:pt x="27259" y="7410"/>
                    <a:pt x="23048" y="4902"/>
                  </a:cubicBezTo>
                  <a:cubicBezTo>
                    <a:pt x="20927" y="3649"/>
                    <a:pt x="18902" y="2427"/>
                    <a:pt x="17423" y="1527"/>
                  </a:cubicBezTo>
                  <a:cubicBezTo>
                    <a:pt x="16684" y="1077"/>
                    <a:pt x="16073" y="724"/>
                    <a:pt x="15623" y="466"/>
                  </a:cubicBezTo>
                  <a:cubicBezTo>
                    <a:pt x="15205" y="209"/>
                    <a:pt x="14948" y="49"/>
                    <a:pt x="14948" y="49"/>
                  </a:cubicBezTo>
                  <a:cubicBezTo>
                    <a:pt x="14900" y="16"/>
                    <a:pt x="14852" y="0"/>
                    <a:pt x="14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430;p57">
              <a:extLst>
                <a:ext uri="{FF2B5EF4-FFF2-40B4-BE49-F238E27FC236}">
                  <a16:creationId xmlns:a16="http://schemas.microsoft.com/office/drawing/2014/main" id="{C9A8D305-D3F6-49D3-9D4D-3846EB22794B}"/>
                </a:ext>
              </a:extLst>
            </p:cNvPr>
            <p:cNvSpPr/>
            <p:nvPr/>
          </p:nvSpPr>
          <p:spPr>
            <a:xfrm>
              <a:off x="4637300" y="3848750"/>
              <a:ext cx="257975" cy="516750"/>
            </a:xfrm>
            <a:custGeom>
              <a:avLst/>
              <a:gdLst/>
              <a:ahLst/>
              <a:cxnLst/>
              <a:rect l="l" t="t" r="r" b="b"/>
              <a:pathLst>
                <a:path w="10319" h="20670" extrusionOk="0">
                  <a:moveTo>
                    <a:pt x="9322" y="0"/>
                  </a:moveTo>
                  <a:lnTo>
                    <a:pt x="0" y="13115"/>
                  </a:lnTo>
                  <a:lnTo>
                    <a:pt x="2475" y="20669"/>
                  </a:lnTo>
                  <a:lnTo>
                    <a:pt x="10319" y="7586"/>
                  </a:lnTo>
                  <a:lnTo>
                    <a:pt x="9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431;p57">
              <a:extLst>
                <a:ext uri="{FF2B5EF4-FFF2-40B4-BE49-F238E27FC236}">
                  <a16:creationId xmlns:a16="http://schemas.microsoft.com/office/drawing/2014/main" id="{B6791C48-E236-46A6-A129-84992F2641E9}"/>
                </a:ext>
              </a:extLst>
            </p:cNvPr>
            <p:cNvSpPr/>
            <p:nvPr/>
          </p:nvSpPr>
          <p:spPr>
            <a:xfrm>
              <a:off x="4630050" y="3842025"/>
              <a:ext cx="272450" cy="530700"/>
            </a:xfrm>
            <a:custGeom>
              <a:avLst/>
              <a:gdLst/>
              <a:ahLst/>
              <a:cxnLst/>
              <a:rect l="l" t="t" r="r" b="b"/>
              <a:pathLst>
                <a:path w="10898" h="21228" extrusionOk="0">
                  <a:moveTo>
                    <a:pt x="9419" y="976"/>
                  </a:moveTo>
                  <a:lnTo>
                    <a:pt x="10351" y="7791"/>
                  </a:lnTo>
                  <a:lnTo>
                    <a:pt x="2830" y="20295"/>
                  </a:lnTo>
                  <a:lnTo>
                    <a:pt x="595" y="13433"/>
                  </a:lnTo>
                  <a:lnTo>
                    <a:pt x="9419" y="976"/>
                  </a:lnTo>
                  <a:close/>
                  <a:moveTo>
                    <a:pt x="9586" y="0"/>
                  </a:moveTo>
                  <a:cubicBezTo>
                    <a:pt x="9502" y="0"/>
                    <a:pt x="9435" y="36"/>
                    <a:pt x="9387" y="109"/>
                  </a:cubicBezTo>
                  <a:lnTo>
                    <a:pt x="65" y="13223"/>
                  </a:lnTo>
                  <a:cubicBezTo>
                    <a:pt x="1" y="13288"/>
                    <a:pt x="1" y="13384"/>
                    <a:pt x="33" y="13448"/>
                  </a:cubicBezTo>
                  <a:lnTo>
                    <a:pt x="2508" y="21035"/>
                  </a:lnTo>
                  <a:cubicBezTo>
                    <a:pt x="2540" y="21131"/>
                    <a:pt x="2637" y="21195"/>
                    <a:pt x="2733" y="21227"/>
                  </a:cubicBezTo>
                  <a:cubicBezTo>
                    <a:pt x="2830" y="21227"/>
                    <a:pt x="2926" y="21195"/>
                    <a:pt x="2990" y="21099"/>
                  </a:cubicBezTo>
                  <a:lnTo>
                    <a:pt x="10866" y="7984"/>
                  </a:lnTo>
                  <a:cubicBezTo>
                    <a:pt x="10898" y="7920"/>
                    <a:pt x="10898" y="7855"/>
                    <a:pt x="10898" y="7823"/>
                  </a:cubicBezTo>
                  <a:lnTo>
                    <a:pt x="9869" y="237"/>
                  </a:lnTo>
                  <a:cubicBezTo>
                    <a:pt x="9869" y="141"/>
                    <a:pt x="9773" y="44"/>
                    <a:pt x="9676" y="12"/>
                  </a:cubicBezTo>
                  <a:cubicBezTo>
                    <a:pt x="9644" y="4"/>
                    <a:pt x="9614" y="0"/>
                    <a:pt x="9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432;p57">
              <a:extLst>
                <a:ext uri="{FF2B5EF4-FFF2-40B4-BE49-F238E27FC236}">
                  <a16:creationId xmlns:a16="http://schemas.microsoft.com/office/drawing/2014/main" id="{ECE8620F-B414-4EF8-B8F4-E81E98EC3D4B}"/>
                </a:ext>
              </a:extLst>
            </p:cNvPr>
            <p:cNvSpPr/>
            <p:nvPr/>
          </p:nvSpPr>
          <p:spPr>
            <a:xfrm>
              <a:off x="4855875" y="4281900"/>
              <a:ext cx="512725" cy="946675"/>
            </a:xfrm>
            <a:custGeom>
              <a:avLst/>
              <a:gdLst/>
              <a:ahLst/>
              <a:cxnLst/>
              <a:rect l="l" t="t" r="r" b="b"/>
              <a:pathLst>
                <a:path w="20509" h="37867" extrusionOk="0">
                  <a:moveTo>
                    <a:pt x="15558" y="0"/>
                  </a:moveTo>
                  <a:lnTo>
                    <a:pt x="5658" y="7715"/>
                  </a:lnTo>
                  <a:lnTo>
                    <a:pt x="1" y="27837"/>
                  </a:lnTo>
                  <a:lnTo>
                    <a:pt x="8294" y="37866"/>
                  </a:lnTo>
                  <a:cubicBezTo>
                    <a:pt x="8294" y="37866"/>
                    <a:pt x="15269" y="25041"/>
                    <a:pt x="17744" y="16330"/>
                  </a:cubicBezTo>
                  <a:cubicBezTo>
                    <a:pt x="20219" y="7586"/>
                    <a:pt x="20509" y="2765"/>
                    <a:pt x="18934" y="1768"/>
                  </a:cubicBezTo>
                  <a:cubicBezTo>
                    <a:pt x="17326" y="739"/>
                    <a:pt x="15558" y="0"/>
                    <a:pt x="1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433;p57">
              <a:extLst>
                <a:ext uri="{FF2B5EF4-FFF2-40B4-BE49-F238E27FC236}">
                  <a16:creationId xmlns:a16="http://schemas.microsoft.com/office/drawing/2014/main" id="{4D1FBCC9-1E4A-44F4-87CC-460487483EA1}"/>
                </a:ext>
              </a:extLst>
            </p:cNvPr>
            <p:cNvSpPr/>
            <p:nvPr/>
          </p:nvSpPr>
          <p:spPr>
            <a:xfrm>
              <a:off x="4848650" y="4276275"/>
              <a:ext cx="511925" cy="959025"/>
            </a:xfrm>
            <a:custGeom>
              <a:avLst/>
              <a:gdLst/>
              <a:ahLst/>
              <a:cxnLst/>
              <a:rect l="l" t="t" r="r" b="b"/>
              <a:pathLst>
                <a:path w="20477" h="38361" extrusionOk="0">
                  <a:moveTo>
                    <a:pt x="15976" y="0"/>
                  </a:moveTo>
                  <a:lnTo>
                    <a:pt x="15751" y="482"/>
                  </a:lnTo>
                  <a:cubicBezTo>
                    <a:pt x="15751" y="482"/>
                    <a:pt x="15847" y="514"/>
                    <a:pt x="16040" y="611"/>
                  </a:cubicBezTo>
                  <a:cubicBezTo>
                    <a:pt x="16619" y="868"/>
                    <a:pt x="17873" y="1447"/>
                    <a:pt x="19062" y="2218"/>
                  </a:cubicBezTo>
                  <a:cubicBezTo>
                    <a:pt x="19319" y="2379"/>
                    <a:pt x="19544" y="2668"/>
                    <a:pt x="19705" y="3182"/>
                  </a:cubicBezTo>
                  <a:cubicBezTo>
                    <a:pt x="19866" y="3665"/>
                    <a:pt x="19930" y="4307"/>
                    <a:pt x="19930" y="5143"/>
                  </a:cubicBezTo>
                  <a:cubicBezTo>
                    <a:pt x="19930" y="7554"/>
                    <a:pt x="19255" y="11315"/>
                    <a:pt x="17776" y="16458"/>
                  </a:cubicBezTo>
                  <a:cubicBezTo>
                    <a:pt x="16555" y="20798"/>
                    <a:pt x="14208" y="26198"/>
                    <a:pt x="12151" y="30473"/>
                  </a:cubicBezTo>
                  <a:cubicBezTo>
                    <a:pt x="11122" y="32627"/>
                    <a:pt x="10158" y="34491"/>
                    <a:pt x="9483" y="35841"/>
                  </a:cubicBezTo>
                  <a:cubicBezTo>
                    <a:pt x="9129" y="36516"/>
                    <a:pt x="8840" y="37031"/>
                    <a:pt x="8647" y="37416"/>
                  </a:cubicBezTo>
                  <a:cubicBezTo>
                    <a:pt x="8603" y="37497"/>
                    <a:pt x="8564" y="37569"/>
                    <a:pt x="8530" y="37633"/>
                  </a:cubicBezTo>
                  <a:lnTo>
                    <a:pt x="8530" y="37633"/>
                  </a:lnTo>
                  <a:lnTo>
                    <a:pt x="579" y="27998"/>
                  </a:lnTo>
                  <a:lnTo>
                    <a:pt x="6204" y="8036"/>
                  </a:lnTo>
                  <a:lnTo>
                    <a:pt x="5690" y="7876"/>
                  </a:lnTo>
                  <a:lnTo>
                    <a:pt x="32" y="27966"/>
                  </a:lnTo>
                  <a:cubicBezTo>
                    <a:pt x="0" y="28062"/>
                    <a:pt x="0" y="28159"/>
                    <a:pt x="65" y="28223"/>
                  </a:cubicBezTo>
                  <a:lnTo>
                    <a:pt x="8358" y="38252"/>
                  </a:lnTo>
                  <a:cubicBezTo>
                    <a:pt x="8406" y="38324"/>
                    <a:pt x="8472" y="38361"/>
                    <a:pt x="8543" y="38361"/>
                  </a:cubicBezTo>
                  <a:cubicBezTo>
                    <a:pt x="8567" y="38361"/>
                    <a:pt x="8591" y="38357"/>
                    <a:pt x="8615" y="38349"/>
                  </a:cubicBezTo>
                  <a:cubicBezTo>
                    <a:pt x="8679" y="38349"/>
                    <a:pt x="8776" y="38316"/>
                    <a:pt x="8808" y="38220"/>
                  </a:cubicBezTo>
                  <a:cubicBezTo>
                    <a:pt x="8808" y="38220"/>
                    <a:pt x="15815" y="25394"/>
                    <a:pt x="18290" y="16619"/>
                  </a:cubicBezTo>
                  <a:cubicBezTo>
                    <a:pt x="19769" y="11444"/>
                    <a:pt x="20476" y="7651"/>
                    <a:pt x="20476" y="5143"/>
                  </a:cubicBezTo>
                  <a:cubicBezTo>
                    <a:pt x="20476" y="4275"/>
                    <a:pt x="20380" y="3568"/>
                    <a:pt x="20219" y="2990"/>
                  </a:cubicBezTo>
                  <a:cubicBezTo>
                    <a:pt x="20026" y="2443"/>
                    <a:pt x="19737" y="1993"/>
                    <a:pt x="19351" y="1768"/>
                  </a:cubicBezTo>
                  <a:cubicBezTo>
                    <a:pt x="17712" y="707"/>
                    <a:pt x="15976" y="0"/>
                    <a:pt x="15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434;p57">
              <a:extLst>
                <a:ext uri="{FF2B5EF4-FFF2-40B4-BE49-F238E27FC236}">
                  <a16:creationId xmlns:a16="http://schemas.microsoft.com/office/drawing/2014/main" id="{6E8EDBE4-A7B0-4EE9-93B8-BA11039FB148}"/>
                </a:ext>
              </a:extLst>
            </p:cNvPr>
            <p:cNvSpPr/>
            <p:nvPr/>
          </p:nvSpPr>
          <p:spPr>
            <a:xfrm>
              <a:off x="4716850" y="4919150"/>
              <a:ext cx="404250" cy="407825"/>
            </a:xfrm>
            <a:custGeom>
              <a:avLst/>
              <a:gdLst/>
              <a:ahLst/>
              <a:cxnLst/>
              <a:rect l="l" t="t" r="r" b="b"/>
              <a:pathLst>
                <a:path w="16170" h="16313" extrusionOk="0">
                  <a:moveTo>
                    <a:pt x="5562" y="161"/>
                  </a:moveTo>
                  <a:cubicBezTo>
                    <a:pt x="5562" y="161"/>
                    <a:pt x="290" y="2765"/>
                    <a:pt x="161" y="4372"/>
                  </a:cubicBezTo>
                  <a:cubicBezTo>
                    <a:pt x="1" y="5980"/>
                    <a:pt x="4661" y="10930"/>
                    <a:pt x="5851" y="13116"/>
                  </a:cubicBezTo>
                  <a:cubicBezTo>
                    <a:pt x="6773" y="14857"/>
                    <a:pt x="7980" y="16313"/>
                    <a:pt x="9685" y="16313"/>
                  </a:cubicBezTo>
                  <a:cubicBezTo>
                    <a:pt x="10120" y="16313"/>
                    <a:pt x="10587" y="16218"/>
                    <a:pt x="11090" y="16009"/>
                  </a:cubicBezTo>
                  <a:cubicBezTo>
                    <a:pt x="13566" y="15012"/>
                    <a:pt x="16169" y="12248"/>
                    <a:pt x="16169" y="9773"/>
                  </a:cubicBezTo>
                  <a:cubicBezTo>
                    <a:pt x="16169" y="7298"/>
                    <a:pt x="12537" y="3504"/>
                    <a:pt x="9933" y="1737"/>
                  </a:cubicBezTo>
                  <a:cubicBezTo>
                    <a:pt x="7297" y="1"/>
                    <a:pt x="6429" y="290"/>
                    <a:pt x="5562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435;p57">
              <a:extLst>
                <a:ext uri="{FF2B5EF4-FFF2-40B4-BE49-F238E27FC236}">
                  <a16:creationId xmlns:a16="http://schemas.microsoft.com/office/drawing/2014/main" id="{C05131A5-3A2B-4C45-88B0-1F3E34ED5238}"/>
                </a:ext>
              </a:extLst>
            </p:cNvPr>
            <p:cNvSpPr/>
            <p:nvPr/>
          </p:nvSpPr>
          <p:spPr>
            <a:xfrm>
              <a:off x="4714450" y="4915950"/>
              <a:ext cx="413875" cy="417900"/>
            </a:xfrm>
            <a:custGeom>
              <a:avLst/>
              <a:gdLst/>
              <a:ahLst/>
              <a:cxnLst/>
              <a:rect l="l" t="t" r="r" b="b"/>
              <a:pathLst>
                <a:path w="16555" h="16716" extrusionOk="0">
                  <a:moveTo>
                    <a:pt x="5673" y="556"/>
                  </a:moveTo>
                  <a:cubicBezTo>
                    <a:pt x="6123" y="608"/>
                    <a:pt x="6527" y="588"/>
                    <a:pt x="7104" y="739"/>
                  </a:cubicBezTo>
                  <a:cubicBezTo>
                    <a:pt x="7715" y="900"/>
                    <a:pt x="8583" y="1254"/>
                    <a:pt x="9868" y="2090"/>
                  </a:cubicBezTo>
                  <a:cubicBezTo>
                    <a:pt x="11154" y="2957"/>
                    <a:pt x="12697" y="4340"/>
                    <a:pt x="13919" y="5786"/>
                  </a:cubicBezTo>
                  <a:cubicBezTo>
                    <a:pt x="14529" y="6493"/>
                    <a:pt x="15044" y="7265"/>
                    <a:pt x="15429" y="7972"/>
                  </a:cubicBezTo>
                  <a:cubicBezTo>
                    <a:pt x="15783" y="8679"/>
                    <a:pt x="16008" y="9322"/>
                    <a:pt x="16008" y="9901"/>
                  </a:cubicBezTo>
                  <a:cubicBezTo>
                    <a:pt x="16008" y="11026"/>
                    <a:pt x="15397" y="12311"/>
                    <a:pt x="14465" y="13404"/>
                  </a:cubicBezTo>
                  <a:cubicBezTo>
                    <a:pt x="13501" y="14497"/>
                    <a:pt x="12279" y="15430"/>
                    <a:pt x="11090" y="15912"/>
                  </a:cubicBezTo>
                  <a:cubicBezTo>
                    <a:pt x="10608" y="16105"/>
                    <a:pt x="10190" y="16169"/>
                    <a:pt x="9772" y="16169"/>
                  </a:cubicBezTo>
                  <a:cubicBezTo>
                    <a:pt x="9001" y="16169"/>
                    <a:pt x="8358" y="15847"/>
                    <a:pt x="7747" y="15301"/>
                  </a:cubicBezTo>
                  <a:cubicBezTo>
                    <a:pt x="7136" y="14754"/>
                    <a:pt x="6622" y="13983"/>
                    <a:pt x="6172" y="13115"/>
                  </a:cubicBezTo>
                  <a:cubicBezTo>
                    <a:pt x="5561" y="11990"/>
                    <a:pt x="4147" y="10254"/>
                    <a:pt x="2861" y="8583"/>
                  </a:cubicBezTo>
                  <a:cubicBezTo>
                    <a:pt x="2250" y="7715"/>
                    <a:pt x="1639" y="6911"/>
                    <a:pt x="1222" y="6204"/>
                  </a:cubicBezTo>
                  <a:cubicBezTo>
                    <a:pt x="997" y="5850"/>
                    <a:pt x="804" y="5529"/>
                    <a:pt x="707" y="5240"/>
                  </a:cubicBezTo>
                  <a:cubicBezTo>
                    <a:pt x="579" y="4950"/>
                    <a:pt x="514" y="4725"/>
                    <a:pt x="514" y="4565"/>
                  </a:cubicBezTo>
                  <a:lnTo>
                    <a:pt x="514" y="4533"/>
                  </a:lnTo>
                  <a:cubicBezTo>
                    <a:pt x="547" y="4404"/>
                    <a:pt x="611" y="4211"/>
                    <a:pt x="739" y="4018"/>
                  </a:cubicBezTo>
                  <a:cubicBezTo>
                    <a:pt x="997" y="3665"/>
                    <a:pt x="1447" y="3247"/>
                    <a:pt x="1961" y="2861"/>
                  </a:cubicBezTo>
                  <a:cubicBezTo>
                    <a:pt x="2732" y="2250"/>
                    <a:pt x="3697" y="1672"/>
                    <a:pt x="4436" y="1222"/>
                  </a:cubicBezTo>
                  <a:cubicBezTo>
                    <a:pt x="4822" y="997"/>
                    <a:pt x="5143" y="836"/>
                    <a:pt x="5400" y="707"/>
                  </a:cubicBezTo>
                  <a:cubicBezTo>
                    <a:pt x="5520" y="639"/>
                    <a:pt x="5613" y="588"/>
                    <a:pt x="5673" y="556"/>
                  </a:cubicBezTo>
                  <a:close/>
                  <a:moveTo>
                    <a:pt x="5690" y="0"/>
                  </a:moveTo>
                  <a:cubicBezTo>
                    <a:pt x="5625" y="0"/>
                    <a:pt x="5561" y="0"/>
                    <a:pt x="5529" y="32"/>
                  </a:cubicBezTo>
                  <a:cubicBezTo>
                    <a:pt x="5529" y="32"/>
                    <a:pt x="4211" y="707"/>
                    <a:pt x="2861" y="1575"/>
                  </a:cubicBezTo>
                  <a:cubicBezTo>
                    <a:pt x="2186" y="1993"/>
                    <a:pt x="1511" y="2475"/>
                    <a:pt x="964" y="2957"/>
                  </a:cubicBezTo>
                  <a:cubicBezTo>
                    <a:pt x="707" y="3215"/>
                    <a:pt x="482" y="3472"/>
                    <a:pt x="322" y="3697"/>
                  </a:cubicBezTo>
                  <a:cubicBezTo>
                    <a:pt x="129" y="3954"/>
                    <a:pt x="0" y="4211"/>
                    <a:pt x="0" y="4468"/>
                  </a:cubicBezTo>
                  <a:lnTo>
                    <a:pt x="0" y="4565"/>
                  </a:lnTo>
                  <a:cubicBezTo>
                    <a:pt x="0" y="4854"/>
                    <a:pt x="64" y="5143"/>
                    <a:pt x="193" y="5433"/>
                  </a:cubicBezTo>
                  <a:cubicBezTo>
                    <a:pt x="675" y="6558"/>
                    <a:pt x="1800" y="8036"/>
                    <a:pt x="2925" y="9515"/>
                  </a:cubicBezTo>
                  <a:cubicBezTo>
                    <a:pt x="4082" y="10994"/>
                    <a:pt x="5208" y="12472"/>
                    <a:pt x="5690" y="13372"/>
                  </a:cubicBezTo>
                  <a:cubicBezTo>
                    <a:pt x="6172" y="14240"/>
                    <a:pt x="6718" y="15076"/>
                    <a:pt x="7393" y="15687"/>
                  </a:cubicBezTo>
                  <a:cubicBezTo>
                    <a:pt x="8036" y="16297"/>
                    <a:pt x="8840" y="16715"/>
                    <a:pt x="9772" y="16715"/>
                  </a:cubicBezTo>
                  <a:cubicBezTo>
                    <a:pt x="10254" y="16715"/>
                    <a:pt x="10769" y="16619"/>
                    <a:pt x="11283" y="16394"/>
                  </a:cubicBezTo>
                  <a:cubicBezTo>
                    <a:pt x="12569" y="15880"/>
                    <a:pt x="13854" y="14915"/>
                    <a:pt x="14851" y="13726"/>
                  </a:cubicBezTo>
                  <a:cubicBezTo>
                    <a:pt x="15847" y="12569"/>
                    <a:pt x="16555" y="11219"/>
                    <a:pt x="16555" y="9901"/>
                  </a:cubicBezTo>
                  <a:cubicBezTo>
                    <a:pt x="16555" y="9193"/>
                    <a:pt x="16297" y="8454"/>
                    <a:pt x="15912" y="7715"/>
                  </a:cubicBezTo>
                  <a:cubicBezTo>
                    <a:pt x="14722" y="5465"/>
                    <a:pt x="12151" y="2990"/>
                    <a:pt x="10158" y="1640"/>
                  </a:cubicBezTo>
                  <a:cubicBezTo>
                    <a:pt x="8840" y="772"/>
                    <a:pt x="7940" y="386"/>
                    <a:pt x="7233" y="225"/>
                  </a:cubicBezTo>
                  <a:cubicBezTo>
                    <a:pt x="6558" y="32"/>
                    <a:pt x="6075" y="97"/>
                    <a:pt x="5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436;p57">
              <a:extLst>
                <a:ext uri="{FF2B5EF4-FFF2-40B4-BE49-F238E27FC236}">
                  <a16:creationId xmlns:a16="http://schemas.microsoft.com/office/drawing/2014/main" id="{2EAF451C-3188-4B7F-8F3C-6223D115BE50}"/>
                </a:ext>
              </a:extLst>
            </p:cNvPr>
            <p:cNvSpPr/>
            <p:nvPr/>
          </p:nvSpPr>
          <p:spPr>
            <a:xfrm>
              <a:off x="3529925" y="5101700"/>
              <a:ext cx="469550" cy="99550"/>
            </a:xfrm>
            <a:custGeom>
              <a:avLst/>
              <a:gdLst/>
              <a:ahLst/>
              <a:cxnLst/>
              <a:rect l="l" t="t" r="r" b="b"/>
              <a:pathLst>
                <a:path w="18782" h="3982" extrusionOk="0">
                  <a:moveTo>
                    <a:pt x="10734" y="0"/>
                  </a:moveTo>
                  <a:cubicBezTo>
                    <a:pt x="8013" y="0"/>
                    <a:pt x="5561" y="413"/>
                    <a:pt x="5561" y="413"/>
                  </a:cubicBezTo>
                  <a:cubicBezTo>
                    <a:pt x="5561" y="413"/>
                    <a:pt x="2636" y="2021"/>
                    <a:pt x="1318" y="2181"/>
                  </a:cubicBezTo>
                  <a:cubicBezTo>
                    <a:pt x="0" y="2310"/>
                    <a:pt x="161" y="3467"/>
                    <a:pt x="1318" y="3917"/>
                  </a:cubicBezTo>
                  <a:cubicBezTo>
                    <a:pt x="1432" y="3962"/>
                    <a:pt x="1575" y="3982"/>
                    <a:pt x="1740" y="3982"/>
                  </a:cubicBezTo>
                  <a:cubicBezTo>
                    <a:pt x="3249" y="3982"/>
                    <a:pt x="6646" y="2310"/>
                    <a:pt x="7458" y="2310"/>
                  </a:cubicBezTo>
                  <a:cubicBezTo>
                    <a:pt x="8326" y="2310"/>
                    <a:pt x="15172" y="2889"/>
                    <a:pt x="16619" y="3049"/>
                  </a:cubicBezTo>
                  <a:cubicBezTo>
                    <a:pt x="16679" y="3055"/>
                    <a:pt x="16739" y="3057"/>
                    <a:pt x="16797" y="3057"/>
                  </a:cubicBezTo>
                  <a:cubicBezTo>
                    <a:pt x="18130" y="3057"/>
                    <a:pt x="18781" y="1683"/>
                    <a:pt x="15301" y="574"/>
                  </a:cubicBezTo>
                  <a:cubicBezTo>
                    <a:pt x="13970" y="138"/>
                    <a:pt x="12307" y="0"/>
                    <a:pt x="10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437;p57">
              <a:extLst>
                <a:ext uri="{FF2B5EF4-FFF2-40B4-BE49-F238E27FC236}">
                  <a16:creationId xmlns:a16="http://schemas.microsoft.com/office/drawing/2014/main" id="{7B87062D-D979-4290-86C4-AC269975F7B2}"/>
                </a:ext>
              </a:extLst>
            </p:cNvPr>
            <p:cNvSpPr/>
            <p:nvPr/>
          </p:nvSpPr>
          <p:spPr>
            <a:xfrm>
              <a:off x="3533125" y="5095150"/>
              <a:ext cx="450050" cy="112525"/>
            </a:xfrm>
            <a:custGeom>
              <a:avLst/>
              <a:gdLst/>
              <a:ahLst/>
              <a:cxnLst/>
              <a:rect l="l" t="t" r="r" b="b"/>
              <a:pathLst>
                <a:path w="18002" h="4501" extrusionOk="0">
                  <a:moveTo>
                    <a:pt x="10641" y="547"/>
                  </a:moveTo>
                  <a:cubicBezTo>
                    <a:pt x="12183" y="547"/>
                    <a:pt x="13823" y="675"/>
                    <a:pt x="15109" y="1093"/>
                  </a:cubicBezTo>
                  <a:cubicBezTo>
                    <a:pt x="16041" y="1383"/>
                    <a:pt x="16652" y="1704"/>
                    <a:pt x="17005" y="1993"/>
                  </a:cubicBezTo>
                  <a:cubicBezTo>
                    <a:pt x="17198" y="2122"/>
                    <a:pt x="17327" y="2250"/>
                    <a:pt x="17391" y="2347"/>
                  </a:cubicBezTo>
                  <a:cubicBezTo>
                    <a:pt x="17455" y="2475"/>
                    <a:pt x="17487" y="2572"/>
                    <a:pt x="17487" y="2604"/>
                  </a:cubicBezTo>
                  <a:cubicBezTo>
                    <a:pt x="17487" y="2733"/>
                    <a:pt x="17423" y="2797"/>
                    <a:pt x="17294" y="2893"/>
                  </a:cubicBezTo>
                  <a:cubicBezTo>
                    <a:pt x="17166" y="2990"/>
                    <a:pt x="16941" y="3054"/>
                    <a:pt x="16684" y="3054"/>
                  </a:cubicBezTo>
                  <a:cubicBezTo>
                    <a:pt x="16619" y="3054"/>
                    <a:pt x="16587" y="3054"/>
                    <a:pt x="16523" y="3022"/>
                  </a:cubicBezTo>
                  <a:cubicBezTo>
                    <a:pt x="15784" y="2958"/>
                    <a:pt x="13694" y="2797"/>
                    <a:pt x="11701" y="2604"/>
                  </a:cubicBezTo>
                  <a:cubicBezTo>
                    <a:pt x="10705" y="2540"/>
                    <a:pt x="9708" y="2443"/>
                    <a:pt x="8937" y="2411"/>
                  </a:cubicBezTo>
                  <a:cubicBezTo>
                    <a:pt x="8133" y="2347"/>
                    <a:pt x="7555" y="2315"/>
                    <a:pt x="7330" y="2315"/>
                  </a:cubicBezTo>
                  <a:cubicBezTo>
                    <a:pt x="7169" y="2315"/>
                    <a:pt x="7008" y="2347"/>
                    <a:pt x="6848" y="2379"/>
                  </a:cubicBezTo>
                  <a:cubicBezTo>
                    <a:pt x="6205" y="2572"/>
                    <a:pt x="5208" y="2958"/>
                    <a:pt x="4212" y="3311"/>
                  </a:cubicBezTo>
                  <a:cubicBezTo>
                    <a:pt x="3261" y="3648"/>
                    <a:pt x="2282" y="3956"/>
                    <a:pt x="1691" y="3956"/>
                  </a:cubicBezTo>
                  <a:cubicBezTo>
                    <a:pt x="1663" y="3956"/>
                    <a:pt x="1635" y="3956"/>
                    <a:pt x="1608" y="3954"/>
                  </a:cubicBezTo>
                  <a:cubicBezTo>
                    <a:pt x="1570" y="3964"/>
                    <a:pt x="1533" y="3967"/>
                    <a:pt x="1497" y="3967"/>
                  </a:cubicBezTo>
                  <a:cubicBezTo>
                    <a:pt x="1410" y="3967"/>
                    <a:pt x="1332" y="3945"/>
                    <a:pt x="1287" y="3922"/>
                  </a:cubicBezTo>
                  <a:cubicBezTo>
                    <a:pt x="1029" y="3826"/>
                    <a:pt x="836" y="3697"/>
                    <a:pt x="708" y="3536"/>
                  </a:cubicBezTo>
                  <a:cubicBezTo>
                    <a:pt x="579" y="3408"/>
                    <a:pt x="547" y="3279"/>
                    <a:pt x="547" y="3151"/>
                  </a:cubicBezTo>
                  <a:cubicBezTo>
                    <a:pt x="547" y="3054"/>
                    <a:pt x="579" y="2990"/>
                    <a:pt x="676" y="2893"/>
                  </a:cubicBezTo>
                  <a:cubicBezTo>
                    <a:pt x="772" y="2797"/>
                    <a:pt x="933" y="2733"/>
                    <a:pt x="1222" y="2701"/>
                  </a:cubicBezTo>
                  <a:cubicBezTo>
                    <a:pt x="1608" y="2668"/>
                    <a:pt x="2026" y="2508"/>
                    <a:pt x="2508" y="2347"/>
                  </a:cubicBezTo>
                  <a:cubicBezTo>
                    <a:pt x="3763" y="1880"/>
                    <a:pt x="5230" y="1095"/>
                    <a:pt x="5513" y="930"/>
                  </a:cubicBezTo>
                  <a:lnTo>
                    <a:pt x="5513" y="930"/>
                  </a:lnTo>
                  <a:cubicBezTo>
                    <a:pt x="5579" y="926"/>
                    <a:pt x="5709" y="912"/>
                    <a:pt x="5883" y="868"/>
                  </a:cubicBezTo>
                  <a:cubicBezTo>
                    <a:pt x="6719" y="772"/>
                    <a:pt x="8615" y="547"/>
                    <a:pt x="10641" y="547"/>
                  </a:cubicBezTo>
                  <a:close/>
                  <a:moveTo>
                    <a:pt x="10641" y="0"/>
                  </a:moveTo>
                  <a:cubicBezTo>
                    <a:pt x="7876" y="0"/>
                    <a:pt x="5369" y="418"/>
                    <a:pt x="5369" y="418"/>
                  </a:cubicBezTo>
                  <a:lnTo>
                    <a:pt x="5305" y="450"/>
                  </a:lnTo>
                  <a:cubicBezTo>
                    <a:pt x="5305" y="450"/>
                    <a:pt x="5112" y="547"/>
                    <a:pt x="4822" y="708"/>
                  </a:cubicBezTo>
                  <a:cubicBezTo>
                    <a:pt x="4372" y="933"/>
                    <a:pt x="3697" y="1254"/>
                    <a:pt x="2990" y="1575"/>
                  </a:cubicBezTo>
                  <a:cubicBezTo>
                    <a:pt x="2315" y="1865"/>
                    <a:pt x="1608" y="2122"/>
                    <a:pt x="1158" y="2154"/>
                  </a:cubicBezTo>
                  <a:cubicBezTo>
                    <a:pt x="804" y="2218"/>
                    <a:pt x="515" y="2315"/>
                    <a:pt x="322" y="2475"/>
                  </a:cubicBezTo>
                  <a:cubicBezTo>
                    <a:pt x="97" y="2668"/>
                    <a:pt x="1" y="2926"/>
                    <a:pt x="1" y="3151"/>
                  </a:cubicBezTo>
                  <a:cubicBezTo>
                    <a:pt x="1" y="3440"/>
                    <a:pt x="129" y="3697"/>
                    <a:pt x="322" y="3890"/>
                  </a:cubicBezTo>
                  <a:cubicBezTo>
                    <a:pt x="483" y="4115"/>
                    <a:pt x="772" y="4308"/>
                    <a:pt x="1094" y="4436"/>
                  </a:cubicBezTo>
                  <a:cubicBezTo>
                    <a:pt x="1254" y="4501"/>
                    <a:pt x="1415" y="4501"/>
                    <a:pt x="1608" y="4501"/>
                  </a:cubicBezTo>
                  <a:cubicBezTo>
                    <a:pt x="2026" y="4501"/>
                    <a:pt x="2540" y="4404"/>
                    <a:pt x="3087" y="4243"/>
                  </a:cubicBezTo>
                  <a:cubicBezTo>
                    <a:pt x="3922" y="3986"/>
                    <a:pt x="4855" y="3633"/>
                    <a:pt x="5658" y="3343"/>
                  </a:cubicBezTo>
                  <a:cubicBezTo>
                    <a:pt x="6044" y="3215"/>
                    <a:pt x="6397" y="3086"/>
                    <a:pt x="6719" y="2990"/>
                  </a:cubicBezTo>
                  <a:cubicBezTo>
                    <a:pt x="7008" y="2893"/>
                    <a:pt x="7233" y="2829"/>
                    <a:pt x="7330" y="2829"/>
                  </a:cubicBezTo>
                  <a:cubicBezTo>
                    <a:pt x="7523" y="2829"/>
                    <a:pt x="8101" y="2893"/>
                    <a:pt x="8905" y="2926"/>
                  </a:cubicBezTo>
                  <a:cubicBezTo>
                    <a:pt x="11251" y="3118"/>
                    <a:pt x="15366" y="3472"/>
                    <a:pt x="16459" y="3568"/>
                  </a:cubicBezTo>
                  <a:lnTo>
                    <a:pt x="16684" y="3568"/>
                  </a:lnTo>
                  <a:cubicBezTo>
                    <a:pt x="17037" y="3568"/>
                    <a:pt x="17327" y="3504"/>
                    <a:pt x="17584" y="3343"/>
                  </a:cubicBezTo>
                  <a:cubicBezTo>
                    <a:pt x="17841" y="3183"/>
                    <a:pt x="18002" y="2926"/>
                    <a:pt x="18002" y="2604"/>
                  </a:cubicBezTo>
                  <a:cubicBezTo>
                    <a:pt x="18002" y="2443"/>
                    <a:pt x="17937" y="2250"/>
                    <a:pt x="17841" y="2058"/>
                  </a:cubicBezTo>
                  <a:cubicBezTo>
                    <a:pt x="17487" y="1543"/>
                    <a:pt x="16716" y="1029"/>
                    <a:pt x="15269" y="579"/>
                  </a:cubicBezTo>
                  <a:cubicBezTo>
                    <a:pt x="13887" y="129"/>
                    <a:pt x="12216" y="0"/>
                    <a:pt x="10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438;p57">
              <a:extLst>
                <a:ext uri="{FF2B5EF4-FFF2-40B4-BE49-F238E27FC236}">
                  <a16:creationId xmlns:a16="http://schemas.microsoft.com/office/drawing/2014/main" id="{9E3A1B87-83C2-4844-B8BE-739B26793653}"/>
                </a:ext>
              </a:extLst>
            </p:cNvPr>
            <p:cNvSpPr/>
            <p:nvPr/>
          </p:nvSpPr>
          <p:spPr>
            <a:xfrm>
              <a:off x="3583025" y="5056825"/>
              <a:ext cx="166300" cy="176575"/>
            </a:xfrm>
            <a:custGeom>
              <a:avLst/>
              <a:gdLst/>
              <a:ahLst/>
              <a:cxnLst/>
              <a:rect l="l" t="t" r="r" b="b"/>
              <a:pathLst>
                <a:path w="6652" h="7063" extrusionOk="0">
                  <a:moveTo>
                    <a:pt x="5113" y="0"/>
                  </a:moveTo>
                  <a:cubicBezTo>
                    <a:pt x="4439" y="0"/>
                    <a:pt x="3763" y="140"/>
                    <a:pt x="3598" y="665"/>
                  </a:cubicBezTo>
                  <a:cubicBezTo>
                    <a:pt x="3276" y="1791"/>
                    <a:pt x="94" y="6259"/>
                    <a:pt x="30" y="6676"/>
                  </a:cubicBezTo>
                  <a:cubicBezTo>
                    <a:pt x="0" y="6883"/>
                    <a:pt x="221" y="7063"/>
                    <a:pt x="591" y="7063"/>
                  </a:cubicBezTo>
                  <a:cubicBezTo>
                    <a:pt x="1026" y="7063"/>
                    <a:pt x="1666" y="6813"/>
                    <a:pt x="2344" y="6066"/>
                  </a:cubicBezTo>
                  <a:cubicBezTo>
                    <a:pt x="3630" y="4651"/>
                    <a:pt x="6652" y="183"/>
                    <a:pt x="6652" y="183"/>
                  </a:cubicBezTo>
                  <a:cubicBezTo>
                    <a:pt x="6652" y="183"/>
                    <a:pt x="5884" y="0"/>
                    <a:pt x="5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439;p57">
              <a:extLst>
                <a:ext uri="{FF2B5EF4-FFF2-40B4-BE49-F238E27FC236}">
                  <a16:creationId xmlns:a16="http://schemas.microsoft.com/office/drawing/2014/main" id="{28C81C40-7EE5-4D70-83D4-FED6E5B1E793}"/>
                </a:ext>
              </a:extLst>
            </p:cNvPr>
            <p:cNvSpPr/>
            <p:nvPr/>
          </p:nvSpPr>
          <p:spPr>
            <a:xfrm>
              <a:off x="3576525" y="5050150"/>
              <a:ext cx="180025" cy="189675"/>
            </a:xfrm>
            <a:custGeom>
              <a:avLst/>
              <a:gdLst/>
              <a:ahLst/>
              <a:cxnLst/>
              <a:rect l="l" t="t" r="r" b="b"/>
              <a:pathLst>
                <a:path w="7201" h="7587" extrusionOk="0">
                  <a:moveTo>
                    <a:pt x="5401" y="515"/>
                  </a:moveTo>
                  <a:cubicBezTo>
                    <a:pt x="5754" y="515"/>
                    <a:pt x="6140" y="579"/>
                    <a:pt x="6397" y="611"/>
                  </a:cubicBezTo>
                  <a:cubicBezTo>
                    <a:pt x="6418" y="616"/>
                    <a:pt x="6439" y="621"/>
                    <a:pt x="6460" y="625"/>
                  </a:cubicBezTo>
                  <a:lnTo>
                    <a:pt x="6460" y="625"/>
                  </a:lnTo>
                  <a:cubicBezTo>
                    <a:pt x="6388" y="730"/>
                    <a:pt x="6302" y="856"/>
                    <a:pt x="6204" y="997"/>
                  </a:cubicBezTo>
                  <a:cubicBezTo>
                    <a:pt x="5754" y="1672"/>
                    <a:pt x="5047" y="2700"/>
                    <a:pt x="4308" y="3697"/>
                  </a:cubicBezTo>
                  <a:cubicBezTo>
                    <a:pt x="3601" y="4693"/>
                    <a:pt x="2894" y="5658"/>
                    <a:pt x="2411" y="6140"/>
                  </a:cubicBezTo>
                  <a:cubicBezTo>
                    <a:pt x="1768" y="6879"/>
                    <a:pt x="1190" y="7072"/>
                    <a:pt x="836" y="7072"/>
                  </a:cubicBezTo>
                  <a:cubicBezTo>
                    <a:pt x="708" y="7072"/>
                    <a:pt x="611" y="7040"/>
                    <a:pt x="579" y="7008"/>
                  </a:cubicBezTo>
                  <a:lnTo>
                    <a:pt x="556" y="6985"/>
                  </a:lnTo>
                  <a:lnTo>
                    <a:pt x="556" y="6985"/>
                  </a:lnTo>
                  <a:cubicBezTo>
                    <a:pt x="578" y="6935"/>
                    <a:pt x="633" y="6811"/>
                    <a:pt x="708" y="6686"/>
                  </a:cubicBezTo>
                  <a:cubicBezTo>
                    <a:pt x="1061" y="6108"/>
                    <a:pt x="1833" y="4918"/>
                    <a:pt x="2540" y="3793"/>
                  </a:cubicBezTo>
                  <a:cubicBezTo>
                    <a:pt x="2926" y="3215"/>
                    <a:pt x="3279" y="2668"/>
                    <a:pt x="3536" y="2186"/>
                  </a:cubicBezTo>
                  <a:cubicBezTo>
                    <a:pt x="3826" y="1704"/>
                    <a:pt x="4019" y="1286"/>
                    <a:pt x="4115" y="997"/>
                  </a:cubicBezTo>
                  <a:cubicBezTo>
                    <a:pt x="4147" y="932"/>
                    <a:pt x="4179" y="868"/>
                    <a:pt x="4276" y="804"/>
                  </a:cubicBezTo>
                  <a:cubicBezTo>
                    <a:pt x="4372" y="707"/>
                    <a:pt x="4533" y="643"/>
                    <a:pt x="4726" y="579"/>
                  </a:cubicBezTo>
                  <a:cubicBezTo>
                    <a:pt x="4919" y="547"/>
                    <a:pt x="5176" y="515"/>
                    <a:pt x="5401" y="515"/>
                  </a:cubicBezTo>
                  <a:close/>
                  <a:moveTo>
                    <a:pt x="5401" y="0"/>
                  </a:moveTo>
                  <a:cubicBezTo>
                    <a:pt x="5047" y="0"/>
                    <a:pt x="4661" y="32"/>
                    <a:pt x="4340" y="161"/>
                  </a:cubicBezTo>
                  <a:cubicBezTo>
                    <a:pt x="4179" y="193"/>
                    <a:pt x="4019" y="290"/>
                    <a:pt x="3890" y="418"/>
                  </a:cubicBezTo>
                  <a:cubicBezTo>
                    <a:pt x="3761" y="515"/>
                    <a:pt x="3665" y="675"/>
                    <a:pt x="3601" y="868"/>
                  </a:cubicBezTo>
                  <a:cubicBezTo>
                    <a:pt x="3536" y="1093"/>
                    <a:pt x="3279" y="1575"/>
                    <a:pt x="2958" y="2154"/>
                  </a:cubicBezTo>
                  <a:cubicBezTo>
                    <a:pt x="2444" y="3022"/>
                    <a:pt x="1736" y="4115"/>
                    <a:pt x="1126" y="5015"/>
                  </a:cubicBezTo>
                  <a:cubicBezTo>
                    <a:pt x="836" y="5465"/>
                    <a:pt x="579" y="5883"/>
                    <a:pt x="386" y="6204"/>
                  </a:cubicBezTo>
                  <a:cubicBezTo>
                    <a:pt x="290" y="6365"/>
                    <a:pt x="226" y="6493"/>
                    <a:pt x="161" y="6590"/>
                  </a:cubicBezTo>
                  <a:cubicBezTo>
                    <a:pt x="129" y="6654"/>
                    <a:pt x="97" y="6718"/>
                    <a:pt x="65" y="6751"/>
                  </a:cubicBezTo>
                  <a:cubicBezTo>
                    <a:pt x="65" y="6815"/>
                    <a:pt x="33" y="6847"/>
                    <a:pt x="33" y="6911"/>
                  </a:cubicBezTo>
                  <a:lnTo>
                    <a:pt x="33" y="7008"/>
                  </a:lnTo>
                  <a:cubicBezTo>
                    <a:pt x="1" y="7201"/>
                    <a:pt x="129" y="7361"/>
                    <a:pt x="290" y="7458"/>
                  </a:cubicBezTo>
                  <a:cubicBezTo>
                    <a:pt x="451" y="7554"/>
                    <a:pt x="643" y="7586"/>
                    <a:pt x="836" y="7586"/>
                  </a:cubicBezTo>
                  <a:cubicBezTo>
                    <a:pt x="1383" y="7586"/>
                    <a:pt x="2090" y="7297"/>
                    <a:pt x="2829" y="6526"/>
                  </a:cubicBezTo>
                  <a:cubicBezTo>
                    <a:pt x="3472" y="5786"/>
                    <a:pt x="4533" y="4308"/>
                    <a:pt x="5465" y="3022"/>
                  </a:cubicBezTo>
                  <a:cubicBezTo>
                    <a:pt x="6397" y="1704"/>
                    <a:pt x="7137" y="579"/>
                    <a:pt x="7137" y="579"/>
                  </a:cubicBezTo>
                  <a:cubicBezTo>
                    <a:pt x="7201" y="515"/>
                    <a:pt x="7201" y="418"/>
                    <a:pt x="7169" y="322"/>
                  </a:cubicBezTo>
                  <a:cubicBezTo>
                    <a:pt x="7137" y="257"/>
                    <a:pt x="7072" y="193"/>
                    <a:pt x="6976" y="161"/>
                  </a:cubicBezTo>
                  <a:cubicBezTo>
                    <a:pt x="6976" y="161"/>
                    <a:pt x="6204" y="0"/>
                    <a:pt x="5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440;p57">
              <a:extLst>
                <a:ext uri="{FF2B5EF4-FFF2-40B4-BE49-F238E27FC236}">
                  <a16:creationId xmlns:a16="http://schemas.microsoft.com/office/drawing/2014/main" id="{F089942B-A1C4-4CFA-8C9C-9F91F3AFC2CA}"/>
                </a:ext>
              </a:extLst>
            </p:cNvPr>
            <p:cNvSpPr/>
            <p:nvPr/>
          </p:nvSpPr>
          <p:spPr>
            <a:xfrm>
              <a:off x="3610275" y="5040500"/>
              <a:ext cx="192900" cy="215600"/>
            </a:xfrm>
            <a:custGeom>
              <a:avLst/>
              <a:gdLst/>
              <a:ahLst/>
              <a:cxnLst/>
              <a:rect l="l" t="t" r="r" b="b"/>
              <a:pathLst>
                <a:path w="7716" h="8624" extrusionOk="0">
                  <a:moveTo>
                    <a:pt x="5677" y="1"/>
                  </a:moveTo>
                  <a:cubicBezTo>
                    <a:pt x="5244" y="1"/>
                    <a:pt x="4854" y="65"/>
                    <a:pt x="4662" y="258"/>
                  </a:cubicBezTo>
                  <a:cubicBezTo>
                    <a:pt x="4083" y="836"/>
                    <a:pt x="1" y="7683"/>
                    <a:pt x="1" y="8262"/>
                  </a:cubicBezTo>
                  <a:cubicBezTo>
                    <a:pt x="1" y="8551"/>
                    <a:pt x="402" y="8623"/>
                    <a:pt x="804" y="8623"/>
                  </a:cubicBezTo>
                  <a:cubicBezTo>
                    <a:pt x="1206" y="8623"/>
                    <a:pt x="1608" y="8551"/>
                    <a:pt x="1608" y="8551"/>
                  </a:cubicBezTo>
                  <a:lnTo>
                    <a:pt x="6269" y="2154"/>
                  </a:lnTo>
                  <a:lnTo>
                    <a:pt x="7715" y="836"/>
                  </a:lnTo>
                  <a:lnTo>
                    <a:pt x="7587" y="258"/>
                  </a:lnTo>
                  <a:cubicBezTo>
                    <a:pt x="7587" y="258"/>
                    <a:pt x="6544" y="1"/>
                    <a:pt x="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441;p57">
              <a:extLst>
                <a:ext uri="{FF2B5EF4-FFF2-40B4-BE49-F238E27FC236}">
                  <a16:creationId xmlns:a16="http://schemas.microsoft.com/office/drawing/2014/main" id="{9E92C0E0-D9D4-483C-849B-3CADD254B79E}"/>
                </a:ext>
              </a:extLst>
            </p:cNvPr>
            <p:cNvSpPr/>
            <p:nvPr/>
          </p:nvSpPr>
          <p:spPr>
            <a:xfrm>
              <a:off x="3603850" y="5033275"/>
              <a:ext cx="206550" cy="229050"/>
            </a:xfrm>
            <a:custGeom>
              <a:avLst/>
              <a:gdLst/>
              <a:ahLst/>
              <a:cxnLst/>
              <a:rect l="l" t="t" r="r" b="b"/>
              <a:pathLst>
                <a:path w="8262" h="9162" extrusionOk="0">
                  <a:moveTo>
                    <a:pt x="5947" y="547"/>
                  </a:moveTo>
                  <a:cubicBezTo>
                    <a:pt x="6333" y="547"/>
                    <a:pt x="6815" y="611"/>
                    <a:pt x="7169" y="675"/>
                  </a:cubicBezTo>
                  <a:cubicBezTo>
                    <a:pt x="7329" y="707"/>
                    <a:pt x="7490" y="740"/>
                    <a:pt x="7587" y="772"/>
                  </a:cubicBezTo>
                  <a:cubicBezTo>
                    <a:pt x="7600" y="772"/>
                    <a:pt x="7612" y="772"/>
                    <a:pt x="7624" y="773"/>
                  </a:cubicBezTo>
                  <a:lnTo>
                    <a:pt x="7624" y="773"/>
                  </a:lnTo>
                  <a:lnTo>
                    <a:pt x="7683" y="1029"/>
                  </a:lnTo>
                  <a:lnTo>
                    <a:pt x="6333" y="2218"/>
                  </a:lnTo>
                  <a:lnTo>
                    <a:pt x="6301" y="2283"/>
                  </a:lnTo>
                  <a:lnTo>
                    <a:pt x="1700" y="8597"/>
                  </a:lnTo>
                  <a:lnTo>
                    <a:pt x="1700" y="8597"/>
                  </a:lnTo>
                  <a:cubicBezTo>
                    <a:pt x="1552" y="8624"/>
                    <a:pt x="1307" y="8647"/>
                    <a:pt x="1061" y="8647"/>
                  </a:cubicBezTo>
                  <a:cubicBezTo>
                    <a:pt x="868" y="8647"/>
                    <a:pt x="708" y="8615"/>
                    <a:pt x="611" y="8583"/>
                  </a:cubicBezTo>
                  <a:cubicBezTo>
                    <a:pt x="547" y="8583"/>
                    <a:pt x="515" y="8551"/>
                    <a:pt x="515" y="8551"/>
                  </a:cubicBezTo>
                  <a:cubicBezTo>
                    <a:pt x="515" y="8551"/>
                    <a:pt x="547" y="8486"/>
                    <a:pt x="579" y="8390"/>
                  </a:cubicBezTo>
                  <a:cubicBezTo>
                    <a:pt x="708" y="8101"/>
                    <a:pt x="1029" y="7458"/>
                    <a:pt x="1447" y="6718"/>
                  </a:cubicBezTo>
                  <a:cubicBezTo>
                    <a:pt x="2058" y="5593"/>
                    <a:pt x="2893" y="4179"/>
                    <a:pt x="3601" y="3022"/>
                  </a:cubicBezTo>
                  <a:cubicBezTo>
                    <a:pt x="3954" y="2411"/>
                    <a:pt x="4308" y="1897"/>
                    <a:pt x="4565" y="1479"/>
                  </a:cubicBezTo>
                  <a:cubicBezTo>
                    <a:pt x="4694" y="1286"/>
                    <a:pt x="4822" y="1093"/>
                    <a:pt x="4919" y="965"/>
                  </a:cubicBezTo>
                  <a:cubicBezTo>
                    <a:pt x="5015" y="836"/>
                    <a:pt x="5079" y="740"/>
                    <a:pt x="5111" y="740"/>
                  </a:cubicBezTo>
                  <a:cubicBezTo>
                    <a:pt x="5144" y="675"/>
                    <a:pt x="5240" y="643"/>
                    <a:pt x="5401" y="579"/>
                  </a:cubicBezTo>
                  <a:cubicBezTo>
                    <a:pt x="5561" y="547"/>
                    <a:pt x="5722" y="547"/>
                    <a:pt x="5947" y="547"/>
                  </a:cubicBezTo>
                  <a:close/>
                  <a:moveTo>
                    <a:pt x="5947" y="0"/>
                  </a:moveTo>
                  <a:cubicBezTo>
                    <a:pt x="5722" y="0"/>
                    <a:pt x="5497" y="32"/>
                    <a:pt x="5272" y="65"/>
                  </a:cubicBezTo>
                  <a:cubicBezTo>
                    <a:pt x="5079" y="129"/>
                    <a:pt x="4886" y="193"/>
                    <a:pt x="4726" y="354"/>
                  </a:cubicBezTo>
                  <a:cubicBezTo>
                    <a:pt x="4629" y="450"/>
                    <a:pt x="4501" y="611"/>
                    <a:pt x="4340" y="868"/>
                  </a:cubicBezTo>
                  <a:cubicBezTo>
                    <a:pt x="3729" y="1736"/>
                    <a:pt x="2668" y="3504"/>
                    <a:pt x="1736" y="5111"/>
                  </a:cubicBezTo>
                  <a:cubicBezTo>
                    <a:pt x="1286" y="5915"/>
                    <a:pt x="836" y="6654"/>
                    <a:pt x="515" y="7265"/>
                  </a:cubicBezTo>
                  <a:cubicBezTo>
                    <a:pt x="386" y="7586"/>
                    <a:pt x="258" y="7844"/>
                    <a:pt x="161" y="8036"/>
                  </a:cubicBezTo>
                  <a:cubicBezTo>
                    <a:pt x="97" y="8133"/>
                    <a:pt x="65" y="8229"/>
                    <a:pt x="33" y="8294"/>
                  </a:cubicBezTo>
                  <a:cubicBezTo>
                    <a:pt x="33" y="8390"/>
                    <a:pt x="0" y="8454"/>
                    <a:pt x="0" y="8551"/>
                  </a:cubicBezTo>
                  <a:cubicBezTo>
                    <a:pt x="0" y="8679"/>
                    <a:pt x="33" y="8808"/>
                    <a:pt x="129" y="8904"/>
                  </a:cubicBezTo>
                  <a:cubicBezTo>
                    <a:pt x="258" y="9033"/>
                    <a:pt x="418" y="9097"/>
                    <a:pt x="579" y="9129"/>
                  </a:cubicBezTo>
                  <a:cubicBezTo>
                    <a:pt x="740" y="9161"/>
                    <a:pt x="900" y="9161"/>
                    <a:pt x="1061" y="9161"/>
                  </a:cubicBezTo>
                  <a:cubicBezTo>
                    <a:pt x="1479" y="9161"/>
                    <a:pt x="1897" y="9097"/>
                    <a:pt x="1897" y="9097"/>
                  </a:cubicBezTo>
                  <a:cubicBezTo>
                    <a:pt x="1993" y="9097"/>
                    <a:pt x="2026" y="9065"/>
                    <a:pt x="2090" y="9001"/>
                  </a:cubicBezTo>
                  <a:lnTo>
                    <a:pt x="6719" y="2604"/>
                  </a:lnTo>
                  <a:lnTo>
                    <a:pt x="8165" y="1318"/>
                  </a:lnTo>
                  <a:cubicBezTo>
                    <a:pt x="8229" y="1254"/>
                    <a:pt x="8262" y="1157"/>
                    <a:pt x="8229" y="1061"/>
                  </a:cubicBezTo>
                  <a:lnTo>
                    <a:pt x="8101" y="482"/>
                  </a:lnTo>
                  <a:cubicBezTo>
                    <a:pt x="8069" y="386"/>
                    <a:pt x="8004" y="290"/>
                    <a:pt x="7908" y="290"/>
                  </a:cubicBezTo>
                  <a:cubicBezTo>
                    <a:pt x="7876" y="290"/>
                    <a:pt x="6847" y="0"/>
                    <a:pt x="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442;p57">
              <a:extLst>
                <a:ext uri="{FF2B5EF4-FFF2-40B4-BE49-F238E27FC236}">
                  <a16:creationId xmlns:a16="http://schemas.microsoft.com/office/drawing/2014/main" id="{42BBD5E0-00E0-4C5B-B6BC-FF3BFFE50330}"/>
                </a:ext>
              </a:extLst>
            </p:cNvPr>
            <p:cNvSpPr/>
            <p:nvPr/>
          </p:nvSpPr>
          <p:spPr>
            <a:xfrm>
              <a:off x="3636000" y="5039525"/>
              <a:ext cx="1332400" cy="269500"/>
            </a:xfrm>
            <a:custGeom>
              <a:avLst/>
              <a:gdLst/>
              <a:ahLst/>
              <a:cxnLst/>
              <a:rect l="l" t="t" r="r" b="b"/>
              <a:pathLst>
                <a:path w="53296" h="10780" extrusionOk="0">
                  <a:moveTo>
                    <a:pt x="46653" y="1"/>
                  </a:moveTo>
                  <a:cubicBezTo>
                    <a:pt x="43579" y="1"/>
                    <a:pt x="31909" y="2616"/>
                    <a:pt x="27098" y="2772"/>
                  </a:cubicBezTo>
                  <a:cubicBezTo>
                    <a:pt x="25320" y="2818"/>
                    <a:pt x="23625" y="2847"/>
                    <a:pt x="22132" y="2847"/>
                  </a:cubicBezTo>
                  <a:cubicBezTo>
                    <a:pt x="19441" y="2847"/>
                    <a:pt x="17409" y="2751"/>
                    <a:pt x="16747" y="2483"/>
                  </a:cubicBezTo>
                  <a:cubicBezTo>
                    <a:pt x="15719" y="2033"/>
                    <a:pt x="7136" y="297"/>
                    <a:pt x="6558" y="297"/>
                  </a:cubicBezTo>
                  <a:cubicBezTo>
                    <a:pt x="5979" y="297"/>
                    <a:pt x="0" y="8590"/>
                    <a:pt x="0" y="8590"/>
                  </a:cubicBezTo>
                  <a:cubicBezTo>
                    <a:pt x="0" y="8590"/>
                    <a:pt x="186" y="9047"/>
                    <a:pt x="662" y="9047"/>
                  </a:cubicBezTo>
                  <a:cubicBezTo>
                    <a:pt x="900" y="9047"/>
                    <a:pt x="1211" y="8933"/>
                    <a:pt x="1607" y="8590"/>
                  </a:cubicBezTo>
                  <a:cubicBezTo>
                    <a:pt x="2765" y="7561"/>
                    <a:pt x="6558" y="4058"/>
                    <a:pt x="6558" y="4058"/>
                  </a:cubicBezTo>
                  <a:lnTo>
                    <a:pt x="10769" y="4058"/>
                  </a:lnTo>
                  <a:cubicBezTo>
                    <a:pt x="10769" y="4058"/>
                    <a:pt x="6847" y="6404"/>
                    <a:pt x="6268" y="6854"/>
                  </a:cubicBezTo>
                  <a:cubicBezTo>
                    <a:pt x="5690" y="7272"/>
                    <a:pt x="3343" y="9747"/>
                    <a:pt x="3922" y="9908"/>
                  </a:cubicBezTo>
                  <a:cubicBezTo>
                    <a:pt x="3936" y="9911"/>
                    <a:pt x="3951" y="9913"/>
                    <a:pt x="3968" y="9913"/>
                  </a:cubicBezTo>
                  <a:cubicBezTo>
                    <a:pt x="4646" y="9913"/>
                    <a:pt x="7554" y="7433"/>
                    <a:pt x="7554" y="7433"/>
                  </a:cubicBezTo>
                  <a:lnTo>
                    <a:pt x="11926" y="6243"/>
                  </a:lnTo>
                  <a:cubicBezTo>
                    <a:pt x="11926" y="6243"/>
                    <a:pt x="15140" y="8301"/>
                    <a:pt x="18065" y="8429"/>
                  </a:cubicBezTo>
                  <a:cubicBezTo>
                    <a:pt x="18311" y="8443"/>
                    <a:pt x="18551" y="8449"/>
                    <a:pt x="18785" y="8449"/>
                  </a:cubicBezTo>
                  <a:cubicBezTo>
                    <a:pt x="21313" y="8449"/>
                    <a:pt x="23144" y="7722"/>
                    <a:pt x="23144" y="7722"/>
                  </a:cubicBezTo>
                  <a:cubicBezTo>
                    <a:pt x="23144" y="7722"/>
                    <a:pt x="39389" y="10780"/>
                    <a:pt x="48933" y="10780"/>
                  </a:cubicBezTo>
                  <a:cubicBezTo>
                    <a:pt x="49126" y="10780"/>
                    <a:pt x="49316" y="10778"/>
                    <a:pt x="49503" y="10776"/>
                  </a:cubicBezTo>
                  <a:cubicBezTo>
                    <a:pt x="49503" y="10776"/>
                    <a:pt x="52717" y="10487"/>
                    <a:pt x="53006" y="6983"/>
                  </a:cubicBezTo>
                  <a:cubicBezTo>
                    <a:pt x="53296" y="3479"/>
                    <a:pt x="49503" y="136"/>
                    <a:pt x="46899" y="7"/>
                  </a:cubicBezTo>
                  <a:cubicBezTo>
                    <a:pt x="46825" y="3"/>
                    <a:pt x="46743" y="1"/>
                    <a:pt x="46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443;p57">
              <a:extLst>
                <a:ext uri="{FF2B5EF4-FFF2-40B4-BE49-F238E27FC236}">
                  <a16:creationId xmlns:a16="http://schemas.microsoft.com/office/drawing/2014/main" id="{87E0D285-DEE2-4417-93B1-E8DF26BDAA48}"/>
                </a:ext>
              </a:extLst>
            </p:cNvPr>
            <p:cNvSpPr/>
            <p:nvPr/>
          </p:nvSpPr>
          <p:spPr>
            <a:xfrm>
              <a:off x="3628750" y="5032475"/>
              <a:ext cx="1339650" cy="282875"/>
            </a:xfrm>
            <a:custGeom>
              <a:avLst/>
              <a:gdLst/>
              <a:ahLst/>
              <a:cxnLst/>
              <a:rect l="l" t="t" r="r" b="b"/>
              <a:pathLst>
                <a:path w="53586" h="11315" extrusionOk="0">
                  <a:moveTo>
                    <a:pt x="47157" y="547"/>
                  </a:moveTo>
                  <a:cubicBezTo>
                    <a:pt x="48314" y="611"/>
                    <a:pt x="49825" y="1382"/>
                    <a:pt x="51014" y="2572"/>
                  </a:cubicBezTo>
                  <a:cubicBezTo>
                    <a:pt x="52171" y="3729"/>
                    <a:pt x="53039" y="5304"/>
                    <a:pt x="53039" y="6879"/>
                  </a:cubicBezTo>
                  <a:cubicBezTo>
                    <a:pt x="53039" y="7008"/>
                    <a:pt x="53039" y="7136"/>
                    <a:pt x="53039" y="7233"/>
                  </a:cubicBezTo>
                  <a:cubicBezTo>
                    <a:pt x="52879" y="8904"/>
                    <a:pt x="52075" y="9772"/>
                    <a:pt x="51304" y="10254"/>
                  </a:cubicBezTo>
                  <a:cubicBezTo>
                    <a:pt x="50918" y="10479"/>
                    <a:pt x="50532" y="10608"/>
                    <a:pt x="50243" y="10704"/>
                  </a:cubicBezTo>
                  <a:cubicBezTo>
                    <a:pt x="50082" y="10736"/>
                    <a:pt x="49986" y="10769"/>
                    <a:pt x="49889" y="10769"/>
                  </a:cubicBezTo>
                  <a:lnTo>
                    <a:pt x="49793" y="10769"/>
                  </a:lnTo>
                  <a:lnTo>
                    <a:pt x="49761" y="10801"/>
                  </a:lnTo>
                  <a:lnTo>
                    <a:pt x="49150" y="10801"/>
                  </a:lnTo>
                  <a:cubicBezTo>
                    <a:pt x="44392" y="10801"/>
                    <a:pt x="37964" y="10029"/>
                    <a:pt x="32756" y="9258"/>
                  </a:cubicBezTo>
                  <a:cubicBezTo>
                    <a:pt x="30152" y="8872"/>
                    <a:pt x="27806" y="8486"/>
                    <a:pt x="26167" y="8197"/>
                  </a:cubicBezTo>
                  <a:cubicBezTo>
                    <a:pt x="25331" y="8068"/>
                    <a:pt x="24656" y="7940"/>
                    <a:pt x="24206" y="7876"/>
                  </a:cubicBezTo>
                  <a:cubicBezTo>
                    <a:pt x="23756" y="7779"/>
                    <a:pt x="23499" y="7747"/>
                    <a:pt x="23499" y="7747"/>
                  </a:cubicBezTo>
                  <a:cubicBezTo>
                    <a:pt x="23466" y="7731"/>
                    <a:pt x="23442" y="7723"/>
                    <a:pt x="23418" y="7723"/>
                  </a:cubicBezTo>
                  <a:cubicBezTo>
                    <a:pt x="23394" y="7723"/>
                    <a:pt x="23370" y="7731"/>
                    <a:pt x="23338" y="7747"/>
                  </a:cubicBezTo>
                  <a:cubicBezTo>
                    <a:pt x="23145" y="7811"/>
                    <a:pt x="21377" y="8486"/>
                    <a:pt x="18998" y="8486"/>
                  </a:cubicBezTo>
                  <a:cubicBezTo>
                    <a:pt x="18805" y="8486"/>
                    <a:pt x="18580" y="8454"/>
                    <a:pt x="18355" y="8454"/>
                  </a:cubicBezTo>
                  <a:cubicBezTo>
                    <a:pt x="16941" y="8390"/>
                    <a:pt x="15462" y="7843"/>
                    <a:pt x="14305" y="7329"/>
                  </a:cubicBezTo>
                  <a:cubicBezTo>
                    <a:pt x="13727" y="7072"/>
                    <a:pt x="13244" y="6815"/>
                    <a:pt x="12891" y="6622"/>
                  </a:cubicBezTo>
                  <a:cubicBezTo>
                    <a:pt x="12730" y="6525"/>
                    <a:pt x="12602" y="6461"/>
                    <a:pt x="12505" y="6397"/>
                  </a:cubicBezTo>
                  <a:cubicBezTo>
                    <a:pt x="12409" y="6333"/>
                    <a:pt x="12377" y="6300"/>
                    <a:pt x="12377" y="6300"/>
                  </a:cubicBezTo>
                  <a:cubicBezTo>
                    <a:pt x="12312" y="6268"/>
                    <a:pt x="12216" y="6268"/>
                    <a:pt x="12152" y="6268"/>
                  </a:cubicBezTo>
                  <a:lnTo>
                    <a:pt x="7780" y="7458"/>
                  </a:lnTo>
                  <a:lnTo>
                    <a:pt x="7683" y="7490"/>
                  </a:lnTo>
                  <a:cubicBezTo>
                    <a:pt x="7683" y="7490"/>
                    <a:pt x="7491" y="7650"/>
                    <a:pt x="7233" y="7876"/>
                  </a:cubicBezTo>
                  <a:cubicBezTo>
                    <a:pt x="6816" y="8229"/>
                    <a:pt x="6141" y="8743"/>
                    <a:pt x="5562" y="9193"/>
                  </a:cubicBezTo>
                  <a:cubicBezTo>
                    <a:pt x="5240" y="9386"/>
                    <a:pt x="4951" y="9579"/>
                    <a:pt x="4726" y="9708"/>
                  </a:cubicBezTo>
                  <a:cubicBezTo>
                    <a:pt x="4624" y="9784"/>
                    <a:pt x="4543" y="9820"/>
                    <a:pt x="4465" y="9848"/>
                  </a:cubicBezTo>
                  <a:lnTo>
                    <a:pt x="4465" y="9848"/>
                  </a:lnTo>
                  <a:cubicBezTo>
                    <a:pt x="4466" y="9844"/>
                    <a:pt x="4468" y="9840"/>
                    <a:pt x="4469" y="9836"/>
                  </a:cubicBezTo>
                  <a:cubicBezTo>
                    <a:pt x="4662" y="9515"/>
                    <a:pt x="5144" y="8936"/>
                    <a:pt x="5594" y="8422"/>
                  </a:cubicBezTo>
                  <a:cubicBezTo>
                    <a:pt x="5819" y="8197"/>
                    <a:pt x="6044" y="7940"/>
                    <a:pt x="6237" y="7747"/>
                  </a:cubicBezTo>
                  <a:cubicBezTo>
                    <a:pt x="6462" y="7554"/>
                    <a:pt x="6623" y="7393"/>
                    <a:pt x="6719" y="7329"/>
                  </a:cubicBezTo>
                  <a:cubicBezTo>
                    <a:pt x="6848" y="7233"/>
                    <a:pt x="7201" y="7008"/>
                    <a:pt x="7651" y="6718"/>
                  </a:cubicBezTo>
                  <a:cubicBezTo>
                    <a:pt x="8326" y="6300"/>
                    <a:pt x="9194" y="5786"/>
                    <a:pt x="9934" y="5336"/>
                  </a:cubicBezTo>
                  <a:cubicBezTo>
                    <a:pt x="10641" y="4918"/>
                    <a:pt x="11187" y="4597"/>
                    <a:pt x="11187" y="4597"/>
                  </a:cubicBezTo>
                  <a:cubicBezTo>
                    <a:pt x="11316" y="4532"/>
                    <a:pt x="11348" y="4404"/>
                    <a:pt x="11316" y="4275"/>
                  </a:cubicBezTo>
                  <a:cubicBezTo>
                    <a:pt x="11284" y="4179"/>
                    <a:pt x="11187" y="4082"/>
                    <a:pt x="11059" y="4082"/>
                  </a:cubicBezTo>
                  <a:lnTo>
                    <a:pt x="6848" y="4082"/>
                  </a:lnTo>
                  <a:cubicBezTo>
                    <a:pt x="6783" y="4082"/>
                    <a:pt x="6719" y="4115"/>
                    <a:pt x="6655" y="4147"/>
                  </a:cubicBezTo>
                  <a:cubicBezTo>
                    <a:pt x="6655" y="4147"/>
                    <a:pt x="6430" y="4372"/>
                    <a:pt x="6044" y="4725"/>
                  </a:cubicBezTo>
                  <a:cubicBezTo>
                    <a:pt x="4919" y="5754"/>
                    <a:pt x="2572" y="7908"/>
                    <a:pt x="1705" y="8679"/>
                  </a:cubicBezTo>
                  <a:cubicBezTo>
                    <a:pt x="1351" y="8968"/>
                    <a:pt x="1094" y="9065"/>
                    <a:pt x="965" y="9065"/>
                  </a:cubicBezTo>
                  <a:cubicBezTo>
                    <a:pt x="805" y="9065"/>
                    <a:pt x="708" y="9001"/>
                    <a:pt x="644" y="8904"/>
                  </a:cubicBezTo>
                  <a:lnTo>
                    <a:pt x="621" y="8881"/>
                  </a:lnTo>
                  <a:lnTo>
                    <a:pt x="621" y="8881"/>
                  </a:lnTo>
                  <a:cubicBezTo>
                    <a:pt x="766" y="8672"/>
                    <a:pt x="1055" y="8260"/>
                    <a:pt x="1447" y="7715"/>
                  </a:cubicBezTo>
                  <a:cubicBezTo>
                    <a:pt x="2283" y="6558"/>
                    <a:pt x="3601" y="4822"/>
                    <a:pt x="4726" y="3343"/>
                  </a:cubicBezTo>
                  <a:cubicBezTo>
                    <a:pt x="5273" y="2636"/>
                    <a:pt x="5819" y="1961"/>
                    <a:pt x="6205" y="1511"/>
                  </a:cubicBezTo>
                  <a:cubicBezTo>
                    <a:pt x="6430" y="1286"/>
                    <a:pt x="6591" y="1093"/>
                    <a:pt x="6719" y="964"/>
                  </a:cubicBezTo>
                  <a:cubicBezTo>
                    <a:pt x="6782" y="902"/>
                    <a:pt x="6845" y="869"/>
                    <a:pt x="6878" y="838"/>
                  </a:cubicBezTo>
                  <a:lnTo>
                    <a:pt x="6878" y="838"/>
                  </a:lnTo>
                  <a:cubicBezTo>
                    <a:pt x="6906" y="841"/>
                    <a:pt x="6951" y="849"/>
                    <a:pt x="7008" y="868"/>
                  </a:cubicBezTo>
                  <a:cubicBezTo>
                    <a:pt x="7683" y="932"/>
                    <a:pt x="9966" y="1382"/>
                    <a:pt x="12152" y="1864"/>
                  </a:cubicBezTo>
                  <a:cubicBezTo>
                    <a:pt x="13244" y="2089"/>
                    <a:pt x="14337" y="2315"/>
                    <a:pt x="15205" y="2540"/>
                  </a:cubicBezTo>
                  <a:cubicBezTo>
                    <a:pt x="15655" y="2636"/>
                    <a:pt x="16009" y="2732"/>
                    <a:pt x="16330" y="2797"/>
                  </a:cubicBezTo>
                  <a:cubicBezTo>
                    <a:pt x="16620" y="2893"/>
                    <a:pt x="16845" y="2957"/>
                    <a:pt x="16941" y="2990"/>
                  </a:cubicBezTo>
                  <a:cubicBezTo>
                    <a:pt x="17134" y="3086"/>
                    <a:pt x="17391" y="3150"/>
                    <a:pt x="17713" y="3182"/>
                  </a:cubicBezTo>
                  <a:cubicBezTo>
                    <a:pt x="18709" y="3343"/>
                    <a:pt x="20316" y="3407"/>
                    <a:pt x="22309" y="3407"/>
                  </a:cubicBezTo>
                  <a:cubicBezTo>
                    <a:pt x="23820" y="3407"/>
                    <a:pt x="25556" y="3375"/>
                    <a:pt x="27388" y="3311"/>
                  </a:cubicBezTo>
                  <a:cubicBezTo>
                    <a:pt x="29831" y="3247"/>
                    <a:pt x="33978" y="2540"/>
                    <a:pt x="37899" y="1864"/>
                  </a:cubicBezTo>
                  <a:cubicBezTo>
                    <a:pt x="39860" y="1543"/>
                    <a:pt x="41757" y="1189"/>
                    <a:pt x="43332" y="964"/>
                  </a:cubicBezTo>
                  <a:cubicBezTo>
                    <a:pt x="44939" y="707"/>
                    <a:pt x="46225" y="547"/>
                    <a:pt x="46964" y="547"/>
                  </a:cubicBezTo>
                  <a:close/>
                  <a:moveTo>
                    <a:pt x="46964" y="0"/>
                  </a:moveTo>
                  <a:cubicBezTo>
                    <a:pt x="46160" y="0"/>
                    <a:pt x="44875" y="161"/>
                    <a:pt x="43267" y="418"/>
                  </a:cubicBezTo>
                  <a:cubicBezTo>
                    <a:pt x="40857" y="804"/>
                    <a:pt x="37771" y="1350"/>
                    <a:pt x="34846" y="1832"/>
                  </a:cubicBezTo>
                  <a:cubicBezTo>
                    <a:pt x="31920" y="2315"/>
                    <a:pt x="29156" y="2732"/>
                    <a:pt x="27356" y="2765"/>
                  </a:cubicBezTo>
                  <a:cubicBezTo>
                    <a:pt x="25556" y="2829"/>
                    <a:pt x="23820" y="2861"/>
                    <a:pt x="22309" y="2861"/>
                  </a:cubicBezTo>
                  <a:cubicBezTo>
                    <a:pt x="20991" y="2861"/>
                    <a:pt x="19834" y="2829"/>
                    <a:pt x="18934" y="2765"/>
                  </a:cubicBezTo>
                  <a:cubicBezTo>
                    <a:pt x="18484" y="2732"/>
                    <a:pt x="18098" y="2700"/>
                    <a:pt x="17809" y="2668"/>
                  </a:cubicBezTo>
                  <a:cubicBezTo>
                    <a:pt x="17488" y="2604"/>
                    <a:pt x="17263" y="2572"/>
                    <a:pt x="17134" y="2507"/>
                  </a:cubicBezTo>
                  <a:cubicBezTo>
                    <a:pt x="16973" y="2443"/>
                    <a:pt x="16748" y="2379"/>
                    <a:pt x="16395" y="2282"/>
                  </a:cubicBezTo>
                  <a:cubicBezTo>
                    <a:pt x="15205" y="1961"/>
                    <a:pt x="12955" y="1479"/>
                    <a:pt x="10962" y="1061"/>
                  </a:cubicBezTo>
                  <a:cubicBezTo>
                    <a:pt x="9934" y="836"/>
                    <a:pt x="9001" y="643"/>
                    <a:pt x="8262" y="514"/>
                  </a:cubicBezTo>
                  <a:cubicBezTo>
                    <a:pt x="7876" y="450"/>
                    <a:pt x="7587" y="386"/>
                    <a:pt x="7330" y="354"/>
                  </a:cubicBezTo>
                  <a:cubicBezTo>
                    <a:pt x="7105" y="322"/>
                    <a:pt x="6944" y="289"/>
                    <a:pt x="6848" y="289"/>
                  </a:cubicBezTo>
                  <a:cubicBezTo>
                    <a:pt x="6751" y="289"/>
                    <a:pt x="6687" y="322"/>
                    <a:pt x="6623" y="354"/>
                  </a:cubicBezTo>
                  <a:cubicBezTo>
                    <a:pt x="6558" y="418"/>
                    <a:pt x="6462" y="482"/>
                    <a:pt x="6366" y="579"/>
                  </a:cubicBezTo>
                  <a:cubicBezTo>
                    <a:pt x="6012" y="900"/>
                    <a:pt x="5465" y="1575"/>
                    <a:pt x="4790" y="2379"/>
                  </a:cubicBezTo>
                  <a:cubicBezTo>
                    <a:pt x="2830" y="4854"/>
                    <a:pt x="65" y="8711"/>
                    <a:pt x="65" y="8711"/>
                  </a:cubicBezTo>
                  <a:cubicBezTo>
                    <a:pt x="1" y="8776"/>
                    <a:pt x="1" y="8872"/>
                    <a:pt x="33" y="8968"/>
                  </a:cubicBezTo>
                  <a:cubicBezTo>
                    <a:pt x="33" y="9001"/>
                    <a:pt x="97" y="9129"/>
                    <a:pt x="258" y="9290"/>
                  </a:cubicBezTo>
                  <a:cubicBezTo>
                    <a:pt x="387" y="9418"/>
                    <a:pt x="612" y="9579"/>
                    <a:pt x="965" y="9579"/>
                  </a:cubicBezTo>
                  <a:cubicBezTo>
                    <a:pt x="1287" y="9579"/>
                    <a:pt x="1640" y="9451"/>
                    <a:pt x="2058" y="9065"/>
                  </a:cubicBezTo>
                  <a:cubicBezTo>
                    <a:pt x="3152" y="8119"/>
                    <a:pt x="6420" y="5107"/>
                    <a:pt x="6939" y="4629"/>
                  </a:cubicBezTo>
                  <a:lnTo>
                    <a:pt x="10054" y="4629"/>
                  </a:lnTo>
                  <a:cubicBezTo>
                    <a:pt x="9710" y="4832"/>
                    <a:pt x="9297" y="5079"/>
                    <a:pt x="8873" y="5336"/>
                  </a:cubicBezTo>
                  <a:cubicBezTo>
                    <a:pt x="8358" y="5658"/>
                    <a:pt x="7812" y="6011"/>
                    <a:pt x="7362" y="6268"/>
                  </a:cubicBezTo>
                  <a:cubicBezTo>
                    <a:pt x="6912" y="6558"/>
                    <a:pt x="6558" y="6783"/>
                    <a:pt x="6398" y="6911"/>
                  </a:cubicBezTo>
                  <a:cubicBezTo>
                    <a:pt x="6237" y="7008"/>
                    <a:pt x="6012" y="7233"/>
                    <a:pt x="5755" y="7490"/>
                  </a:cubicBezTo>
                  <a:cubicBezTo>
                    <a:pt x="5369" y="7876"/>
                    <a:pt x="4919" y="8358"/>
                    <a:pt x="4533" y="8840"/>
                  </a:cubicBezTo>
                  <a:cubicBezTo>
                    <a:pt x="4373" y="9065"/>
                    <a:pt x="4212" y="9290"/>
                    <a:pt x="4083" y="9483"/>
                  </a:cubicBezTo>
                  <a:cubicBezTo>
                    <a:pt x="4019" y="9579"/>
                    <a:pt x="3955" y="9676"/>
                    <a:pt x="3923" y="9772"/>
                  </a:cubicBezTo>
                  <a:cubicBezTo>
                    <a:pt x="3890" y="9868"/>
                    <a:pt x="3858" y="9933"/>
                    <a:pt x="3858" y="10061"/>
                  </a:cubicBezTo>
                  <a:cubicBezTo>
                    <a:pt x="3858" y="10126"/>
                    <a:pt x="3858" y="10222"/>
                    <a:pt x="3923" y="10286"/>
                  </a:cubicBezTo>
                  <a:cubicBezTo>
                    <a:pt x="3987" y="10383"/>
                    <a:pt x="4083" y="10415"/>
                    <a:pt x="4148" y="10447"/>
                  </a:cubicBezTo>
                  <a:lnTo>
                    <a:pt x="4276" y="10447"/>
                  </a:lnTo>
                  <a:cubicBezTo>
                    <a:pt x="4437" y="10447"/>
                    <a:pt x="4565" y="10383"/>
                    <a:pt x="4726" y="10318"/>
                  </a:cubicBezTo>
                  <a:cubicBezTo>
                    <a:pt x="5305" y="10061"/>
                    <a:pt x="6108" y="9451"/>
                    <a:pt x="6783" y="8936"/>
                  </a:cubicBezTo>
                  <a:cubicBezTo>
                    <a:pt x="7321" y="8501"/>
                    <a:pt x="7797" y="8107"/>
                    <a:pt x="7969" y="7964"/>
                  </a:cubicBezTo>
                  <a:lnTo>
                    <a:pt x="7969" y="7964"/>
                  </a:lnTo>
                  <a:lnTo>
                    <a:pt x="12166" y="6814"/>
                  </a:lnTo>
                  <a:lnTo>
                    <a:pt x="12166" y="6814"/>
                  </a:lnTo>
                  <a:cubicBezTo>
                    <a:pt x="12395" y="6971"/>
                    <a:pt x="13109" y="7391"/>
                    <a:pt x="14080" y="7811"/>
                  </a:cubicBezTo>
                  <a:cubicBezTo>
                    <a:pt x="15270" y="8358"/>
                    <a:pt x="16812" y="8904"/>
                    <a:pt x="18323" y="9001"/>
                  </a:cubicBezTo>
                  <a:lnTo>
                    <a:pt x="18998" y="9001"/>
                  </a:lnTo>
                  <a:cubicBezTo>
                    <a:pt x="21312" y="9001"/>
                    <a:pt x="23057" y="8431"/>
                    <a:pt x="23448" y="8270"/>
                  </a:cubicBezTo>
                  <a:lnTo>
                    <a:pt x="23448" y="8270"/>
                  </a:lnTo>
                  <a:cubicBezTo>
                    <a:pt x="24396" y="8448"/>
                    <a:pt x="39837" y="11315"/>
                    <a:pt x="49150" y="11315"/>
                  </a:cubicBezTo>
                  <a:lnTo>
                    <a:pt x="49825" y="11315"/>
                  </a:lnTo>
                  <a:cubicBezTo>
                    <a:pt x="49857" y="11315"/>
                    <a:pt x="50693" y="11251"/>
                    <a:pt x="51593" y="10704"/>
                  </a:cubicBezTo>
                  <a:cubicBezTo>
                    <a:pt x="52461" y="10158"/>
                    <a:pt x="53425" y="9129"/>
                    <a:pt x="53554" y="7297"/>
                  </a:cubicBezTo>
                  <a:cubicBezTo>
                    <a:pt x="53586" y="7168"/>
                    <a:pt x="53586" y="7008"/>
                    <a:pt x="53586" y="6879"/>
                  </a:cubicBezTo>
                  <a:cubicBezTo>
                    <a:pt x="53586" y="5111"/>
                    <a:pt x="52621" y="3440"/>
                    <a:pt x="51368" y="2186"/>
                  </a:cubicBezTo>
                  <a:cubicBezTo>
                    <a:pt x="50114" y="932"/>
                    <a:pt x="48571" y="97"/>
                    <a:pt x="4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444;p57">
              <a:extLst>
                <a:ext uri="{FF2B5EF4-FFF2-40B4-BE49-F238E27FC236}">
                  <a16:creationId xmlns:a16="http://schemas.microsoft.com/office/drawing/2014/main" id="{4221917E-40BC-4CB7-A9B3-E4F06E3F9383}"/>
                </a:ext>
              </a:extLst>
            </p:cNvPr>
            <p:cNvSpPr/>
            <p:nvPr/>
          </p:nvSpPr>
          <p:spPr>
            <a:xfrm>
              <a:off x="1274175" y="5363550"/>
              <a:ext cx="5102975" cy="12875"/>
            </a:xfrm>
            <a:custGeom>
              <a:avLst/>
              <a:gdLst/>
              <a:ahLst/>
              <a:cxnLst/>
              <a:rect l="l" t="t" r="r" b="b"/>
              <a:pathLst>
                <a:path w="204119" h="515" extrusionOk="0">
                  <a:moveTo>
                    <a:pt x="1" y="1"/>
                  </a:moveTo>
                  <a:lnTo>
                    <a:pt x="1" y="515"/>
                  </a:lnTo>
                  <a:lnTo>
                    <a:pt x="204118" y="515"/>
                  </a:lnTo>
                  <a:lnTo>
                    <a:pt x="204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445;p57">
              <a:extLst>
                <a:ext uri="{FF2B5EF4-FFF2-40B4-BE49-F238E27FC236}">
                  <a16:creationId xmlns:a16="http://schemas.microsoft.com/office/drawing/2014/main" id="{11F47736-88CD-48FF-9B76-07F276DA8C54}"/>
                </a:ext>
              </a:extLst>
            </p:cNvPr>
            <p:cNvSpPr/>
            <p:nvPr/>
          </p:nvSpPr>
          <p:spPr>
            <a:xfrm>
              <a:off x="2392800" y="5312125"/>
              <a:ext cx="1579925" cy="57875"/>
            </a:xfrm>
            <a:custGeom>
              <a:avLst/>
              <a:gdLst/>
              <a:ahLst/>
              <a:cxnLst/>
              <a:rect l="l" t="t" r="r" b="b"/>
              <a:pathLst>
                <a:path w="63197" h="2315" extrusionOk="0">
                  <a:moveTo>
                    <a:pt x="1" y="0"/>
                  </a:moveTo>
                  <a:lnTo>
                    <a:pt x="1" y="2315"/>
                  </a:lnTo>
                  <a:lnTo>
                    <a:pt x="63197" y="2315"/>
                  </a:lnTo>
                  <a:lnTo>
                    <a:pt x="631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446;p57">
              <a:extLst>
                <a:ext uri="{FF2B5EF4-FFF2-40B4-BE49-F238E27FC236}">
                  <a16:creationId xmlns:a16="http://schemas.microsoft.com/office/drawing/2014/main" id="{8982DD4E-4AEB-49B5-AED4-C5D886BD0DC9}"/>
                </a:ext>
              </a:extLst>
            </p:cNvPr>
            <p:cNvSpPr/>
            <p:nvPr/>
          </p:nvSpPr>
          <p:spPr>
            <a:xfrm>
              <a:off x="2385575" y="5304900"/>
              <a:ext cx="1594400" cy="71525"/>
            </a:xfrm>
            <a:custGeom>
              <a:avLst/>
              <a:gdLst/>
              <a:ahLst/>
              <a:cxnLst/>
              <a:rect l="l" t="t" r="r" b="b"/>
              <a:pathLst>
                <a:path w="63776" h="2861" extrusionOk="0">
                  <a:moveTo>
                    <a:pt x="63229" y="547"/>
                  </a:moveTo>
                  <a:lnTo>
                    <a:pt x="63229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97" y="97"/>
                  </a:cubicBezTo>
                  <a:cubicBezTo>
                    <a:pt x="33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3" y="2732"/>
                    <a:pt x="97" y="2797"/>
                  </a:cubicBezTo>
                  <a:cubicBezTo>
                    <a:pt x="129" y="2829"/>
                    <a:pt x="193" y="2861"/>
                    <a:pt x="290" y="2861"/>
                  </a:cubicBezTo>
                  <a:lnTo>
                    <a:pt x="63486" y="2861"/>
                  </a:lnTo>
                  <a:cubicBezTo>
                    <a:pt x="63550" y="2861"/>
                    <a:pt x="63614" y="2829"/>
                    <a:pt x="63679" y="2797"/>
                  </a:cubicBezTo>
                  <a:cubicBezTo>
                    <a:pt x="63743" y="2732"/>
                    <a:pt x="63775" y="2668"/>
                    <a:pt x="63775" y="2604"/>
                  </a:cubicBezTo>
                  <a:lnTo>
                    <a:pt x="63775" y="289"/>
                  </a:lnTo>
                  <a:cubicBezTo>
                    <a:pt x="63775" y="225"/>
                    <a:pt x="63743" y="129"/>
                    <a:pt x="63679" y="97"/>
                  </a:cubicBezTo>
                  <a:cubicBezTo>
                    <a:pt x="63614" y="32"/>
                    <a:pt x="63550" y="0"/>
                    <a:pt x="63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447;p57">
              <a:extLst>
                <a:ext uri="{FF2B5EF4-FFF2-40B4-BE49-F238E27FC236}">
                  <a16:creationId xmlns:a16="http://schemas.microsoft.com/office/drawing/2014/main" id="{38229973-63BF-4376-9C0E-54097957FAE7}"/>
                </a:ext>
              </a:extLst>
            </p:cNvPr>
            <p:cNvSpPr/>
            <p:nvPr/>
          </p:nvSpPr>
          <p:spPr>
            <a:xfrm>
              <a:off x="3230175" y="5312125"/>
              <a:ext cx="742550" cy="57875"/>
            </a:xfrm>
            <a:custGeom>
              <a:avLst/>
              <a:gdLst/>
              <a:ahLst/>
              <a:cxnLst/>
              <a:rect l="l" t="t" r="r" b="b"/>
              <a:pathLst>
                <a:path w="29702" h="2315" extrusionOk="0">
                  <a:moveTo>
                    <a:pt x="0" y="0"/>
                  </a:moveTo>
                  <a:lnTo>
                    <a:pt x="0" y="2315"/>
                  </a:lnTo>
                  <a:lnTo>
                    <a:pt x="29702" y="2315"/>
                  </a:lnTo>
                  <a:lnTo>
                    <a:pt x="29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448;p57">
              <a:extLst>
                <a:ext uri="{FF2B5EF4-FFF2-40B4-BE49-F238E27FC236}">
                  <a16:creationId xmlns:a16="http://schemas.microsoft.com/office/drawing/2014/main" id="{5567ACDB-86BD-41AE-AD60-B7A700278C02}"/>
                </a:ext>
              </a:extLst>
            </p:cNvPr>
            <p:cNvSpPr/>
            <p:nvPr/>
          </p:nvSpPr>
          <p:spPr>
            <a:xfrm>
              <a:off x="3223750" y="5304900"/>
              <a:ext cx="756225" cy="71525"/>
            </a:xfrm>
            <a:custGeom>
              <a:avLst/>
              <a:gdLst/>
              <a:ahLst/>
              <a:cxnLst/>
              <a:rect l="l" t="t" r="r" b="b"/>
              <a:pathLst>
                <a:path w="30249" h="2861" extrusionOk="0">
                  <a:moveTo>
                    <a:pt x="29702" y="547"/>
                  </a:moveTo>
                  <a:lnTo>
                    <a:pt x="29702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57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2" y="2732"/>
                    <a:pt x="64" y="2797"/>
                  </a:cubicBezTo>
                  <a:cubicBezTo>
                    <a:pt x="129" y="2829"/>
                    <a:pt x="193" y="2861"/>
                    <a:pt x="257" y="2861"/>
                  </a:cubicBezTo>
                  <a:lnTo>
                    <a:pt x="29959" y="2861"/>
                  </a:lnTo>
                  <a:cubicBezTo>
                    <a:pt x="30023" y="2861"/>
                    <a:pt x="30087" y="2829"/>
                    <a:pt x="30152" y="2797"/>
                  </a:cubicBezTo>
                  <a:cubicBezTo>
                    <a:pt x="30216" y="2732"/>
                    <a:pt x="30248" y="2668"/>
                    <a:pt x="30248" y="2604"/>
                  </a:cubicBezTo>
                  <a:lnTo>
                    <a:pt x="30248" y="289"/>
                  </a:lnTo>
                  <a:cubicBezTo>
                    <a:pt x="30248" y="225"/>
                    <a:pt x="30216" y="129"/>
                    <a:pt x="30152" y="97"/>
                  </a:cubicBezTo>
                  <a:cubicBezTo>
                    <a:pt x="30087" y="32"/>
                    <a:pt x="30023" y="0"/>
                    <a:pt x="29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449;p57">
              <a:extLst>
                <a:ext uri="{FF2B5EF4-FFF2-40B4-BE49-F238E27FC236}">
                  <a16:creationId xmlns:a16="http://schemas.microsoft.com/office/drawing/2014/main" id="{CD28CC34-B418-4D26-8859-16FDEDB51005}"/>
                </a:ext>
              </a:extLst>
            </p:cNvPr>
            <p:cNvSpPr/>
            <p:nvPr/>
          </p:nvSpPr>
          <p:spPr>
            <a:xfrm>
              <a:off x="206412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1" y="0"/>
                  </a:moveTo>
                  <a:lnTo>
                    <a:pt x="14594" y="29348"/>
                  </a:lnTo>
                  <a:lnTo>
                    <a:pt x="48121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450;p57">
              <a:extLst>
                <a:ext uri="{FF2B5EF4-FFF2-40B4-BE49-F238E27FC236}">
                  <a16:creationId xmlns:a16="http://schemas.microsoft.com/office/drawing/2014/main" id="{896B8DA2-7EF2-477F-8C56-09B23436D330}"/>
                </a:ext>
              </a:extLst>
            </p:cNvPr>
            <p:cNvSpPr/>
            <p:nvPr/>
          </p:nvSpPr>
          <p:spPr>
            <a:xfrm>
              <a:off x="2056900" y="4572000"/>
              <a:ext cx="1217500" cy="746575"/>
            </a:xfrm>
            <a:custGeom>
              <a:avLst/>
              <a:gdLst/>
              <a:ahLst/>
              <a:cxnLst/>
              <a:rect l="l" t="t" r="r" b="b"/>
              <a:pathLst>
                <a:path w="48700" h="29863" extrusionOk="0">
                  <a:moveTo>
                    <a:pt x="36549" y="547"/>
                  </a:moveTo>
                  <a:lnTo>
                    <a:pt x="47999" y="29316"/>
                  </a:lnTo>
                  <a:lnTo>
                    <a:pt x="15076" y="29316"/>
                  </a:lnTo>
                  <a:lnTo>
                    <a:pt x="740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129"/>
                  </a:cubicBezTo>
                  <a:cubicBezTo>
                    <a:pt x="32" y="193"/>
                    <a:pt x="0" y="290"/>
                    <a:pt x="65" y="386"/>
                  </a:cubicBezTo>
                  <a:lnTo>
                    <a:pt x="14658" y="29702"/>
                  </a:lnTo>
                  <a:cubicBezTo>
                    <a:pt x="14690" y="29798"/>
                    <a:pt x="14787" y="29863"/>
                    <a:pt x="14883" y="29863"/>
                  </a:cubicBezTo>
                  <a:lnTo>
                    <a:pt x="48410" y="29863"/>
                  </a:lnTo>
                  <a:cubicBezTo>
                    <a:pt x="48506" y="29863"/>
                    <a:pt x="48571" y="29830"/>
                    <a:pt x="48635" y="29734"/>
                  </a:cubicBezTo>
                  <a:cubicBezTo>
                    <a:pt x="48667" y="29670"/>
                    <a:pt x="48699" y="29573"/>
                    <a:pt x="48667" y="29509"/>
                  </a:cubicBezTo>
                  <a:lnTo>
                    <a:pt x="36966" y="161"/>
                  </a:lnTo>
                  <a:cubicBezTo>
                    <a:pt x="36934" y="65"/>
                    <a:pt x="36838" y="0"/>
                    <a:pt x="36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451;p57">
              <a:extLst>
                <a:ext uri="{FF2B5EF4-FFF2-40B4-BE49-F238E27FC236}">
                  <a16:creationId xmlns:a16="http://schemas.microsoft.com/office/drawing/2014/main" id="{389EC9F4-C930-46E1-BCD9-C828F65501CF}"/>
                </a:ext>
              </a:extLst>
            </p:cNvPr>
            <p:cNvSpPr/>
            <p:nvPr/>
          </p:nvSpPr>
          <p:spPr>
            <a:xfrm>
              <a:off x="202717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0" y="0"/>
                  </a:moveTo>
                  <a:lnTo>
                    <a:pt x="14626" y="29348"/>
                  </a:lnTo>
                  <a:lnTo>
                    <a:pt x="48120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452;p57">
              <a:extLst>
                <a:ext uri="{FF2B5EF4-FFF2-40B4-BE49-F238E27FC236}">
                  <a16:creationId xmlns:a16="http://schemas.microsoft.com/office/drawing/2014/main" id="{83D8E3A6-A63E-467A-825F-2E0AA1F5A946}"/>
                </a:ext>
              </a:extLst>
            </p:cNvPr>
            <p:cNvSpPr/>
            <p:nvPr/>
          </p:nvSpPr>
          <p:spPr>
            <a:xfrm>
              <a:off x="2020725" y="4572000"/>
              <a:ext cx="1216700" cy="746575"/>
            </a:xfrm>
            <a:custGeom>
              <a:avLst/>
              <a:gdLst/>
              <a:ahLst/>
              <a:cxnLst/>
              <a:rect l="l" t="t" r="r" b="b"/>
              <a:pathLst>
                <a:path w="48668" h="29863" extrusionOk="0">
                  <a:moveTo>
                    <a:pt x="36517" y="547"/>
                  </a:moveTo>
                  <a:lnTo>
                    <a:pt x="47968" y="29316"/>
                  </a:lnTo>
                  <a:lnTo>
                    <a:pt x="15044" y="29316"/>
                  </a:lnTo>
                  <a:lnTo>
                    <a:pt x="708" y="547"/>
                  </a:lnTo>
                  <a:close/>
                  <a:moveTo>
                    <a:pt x="258" y="0"/>
                  </a:moveTo>
                  <a:cubicBezTo>
                    <a:pt x="162" y="0"/>
                    <a:pt x="97" y="32"/>
                    <a:pt x="33" y="129"/>
                  </a:cubicBezTo>
                  <a:cubicBezTo>
                    <a:pt x="1" y="193"/>
                    <a:pt x="1" y="290"/>
                    <a:pt x="33" y="386"/>
                  </a:cubicBezTo>
                  <a:lnTo>
                    <a:pt x="14627" y="29702"/>
                  </a:lnTo>
                  <a:cubicBezTo>
                    <a:pt x="14659" y="29798"/>
                    <a:pt x="14755" y="29863"/>
                    <a:pt x="14884" y="29863"/>
                  </a:cubicBezTo>
                  <a:lnTo>
                    <a:pt x="48378" y="29863"/>
                  </a:lnTo>
                  <a:cubicBezTo>
                    <a:pt x="48475" y="29863"/>
                    <a:pt x="48571" y="29830"/>
                    <a:pt x="48603" y="29734"/>
                  </a:cubicBezTo>
                  <a:cubicBezTo>
                    <a:pt x="48668" y="29670"/>
                    <a:pt x="48668" y="29573"/>
                    <a:pt x="48635" y="29509"/>
                  </a:cubicBezTo>
                  <a:lnTo>
                    <a:pt x="36935" y="161"/>
                  </a:lnTo>
                  <a:cubicBezTo>
                    <a:pt x="36903" y="65"/>
                    <a:pt x="36806" y="0"/>
                    <a:pt x="3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733;p50">
            <a:extLst>
              <a:ext uri="{FF2B5EF4-FFF2-40B4-BE49-F238E27FC236}">
                <a16:creationId xmlns:a16="http://schemas.microsoft.com/office/drawing/2014/main" id="{5CA7C364-E215-4A5B-9CD2-537208ACC527}"/>
              </a:ext>
            </a:extLst>
          </p:cNvPr>
          <p:cNvSpPr txBox="1">
            <a:spLocks/>
          </p:cNvSpPr>
          <p:nvPr/>
        </p:nvSpPr>
        <p:spPr>
          <a:xfrm>
            <a:off x="3974175" y="1261888"/>
            <a:ext cx="3276900" cy="1917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>
              <a:buClr>
                <a:schemeClr val="dk1"/>
              </a:buClr>
              <a:buSzPts val="1100"/>
            </a:pP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pengecekan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data </a:t>
            </a:r>
            <a:r>
              <a:rPr lang="en-US" dirty="0" err="1"/>
              <a:t>terhindar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missing dan </a:t>
            </a:r>
            <a:r>
              <a:rPr lang="en-US" dirty="0" err="1"/>
              <a:t>duplikat</a:t>
            </a:r>
            <a:r>
              <a:rPr lang="en-US" dirty="0"/>
              <a:t> value.</a:t>
            </a:r>
          </a:p>
        </p:txBody>
      </p:sp>
    </p:spTree>
    <p:extLst>
      <p:ext uri="{BB962C8B-B14F-4D97-AF65-F5344CB8AC3E}">
        <p14:creationId xmlns:p14="http://schemas.microsoft.com/office/powerpoint/2010/main" val="17365821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0"/>
          <p:cNvSpPr txBox="1">
            <a:spLocks noGrp="1"/>
          </p:cNvSpPr>
          <p:nvPr>
            <p:ph type="title"/>
          </p:nvPr>
        </p:nvSpPr>
        <p:spPr>
          <a:xfrm>
            <a:off x="178493" y="58463"/>
            <a:ext cx="5382247" cy="573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Exploratory Data Analysis</a:t>
            </a:r>
            <a:r>
              <a:rPr lang="en" sz="2800" dirty="0"/>
              <a:t> </a:t>
            </a:r>
            <a:endParaRPr sz="2800" dirty="0"/>
          </a:p>
        </p:txBody>
      </p:sp>
      <p:sp>
        <p:nvSpPr>
          <p:cNvPr id="10" name="Google Shape;2733;p50">
            <a:extLst>
              <a:ext uri="{FF2B5EF4-FFF2-40B4-BE49-F238E27FC236}">
                <a16:creationId xmlns:a16="http://schemas.microsoft.com/office/drawing/2014/main" id="{8713142A-8B4B-4D2B-A7A0-27DCAB3C352D}"/>
              </a:ext>
            </a:extLst>
          </p:cNvPr>
          <p:cNvSpPr txBox="1">
            <a:spLocks/>
          </p:cNvSpPr>
          <p:nvPr/>
        </p:nvSpPr>
        <p:spPr>
          <a:xfrm>
            <a:off x="178493" y="808261"/>
            <a:ext cx="32769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4" name="Google Shape;1896;p37">
            <a:extLst>
              <a:ext uri="{FF2B5EF4-FFF2-40B4-BE49-F238E27FC236}">
                <a16:creationId xmlns:a16="http://schemas.microsoft.com/office/drawing/2014/main" id="{CA11EBB1-2FFE-46F7-B6F6-5AE79D65C73B}"/>
              </a:ext>
            </a:extLst>
          </p:cNvPr>
          <p:cNvGrpSpPr/>
          <p:nvPr/>
        </p:nvGrpSpPr>
        <p:grpSpPr>
          <a:xfrm>
            <a:off x="0" y="752175"/>
            <a:ext cx="4430405" cy="3106404"/>
            <a:chOff x="862950" y="825025"/>
            <a:chExt cx="5862650" cy="4111175"/>
          </a:xfrm>
        </p:grpSpPr>
        <p:sp>
          <p:nvSpPr>
            <p:cNvPr id="5" name="Google Shape;1897;p37">
              <a:extLst>
                <a:ext uri="{FF2B5EF4-FFF2-40B4-BE49-F238E27FC236}">
                  <a16:creationId xmlns:a16="http://schemas.microsoft.com/office/drawing/2014/main" id="{EF5FC7FD-ECE8-4877-AE9F-B5D4724753EF}"/>
                </a:ext>
              </a:extLst>
            </p:cNvPr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98;p37">
              <a:extLst>
                <a:ext uri="{FF2B5EF4-FFF2-40B4-BE49-F238E27FC236}">
                  <a16:creationId xmlns:a16="http://schemas.microsoft.com/office/drawing/2014/main" id="{EE42EBFB-42B3-46F1-AC49-CFE26C40CEE1}"/>
                </a:ext>
              </a:extLst>
            </p:cNvPr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99;p37">
              <a:extLst>
                <a:ext uri="{FF2B5EF4-FFF2-40B4-BE49-F238E27FC236}">
                  <a16:creationId xmlns:a16="http://schemas.microsoft.com/office/drawing/2014/main" id="{30AB979D-8C70-4580-8010-64BCE50BE435}"/>
                </a:ext>
              </a:extLst>
            </p:cNvPr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00;p37">
              <a:extLst>
                <a:ext uri="{FF2B5EF4-FFF2-40B4-BE49-F238E27FC236}">
                  <a16:creationId xmlns:a16="http://schemas.microsoft.com/office/drawing/2014/main" id="{3B0F287B-69CD-450B-8DCB-37DCE9C98F02}"/>
                </a:ext>
              </a:extLst>
            </p:cNvPr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01;p37">
              <a:extLst>
                <a:ext uri="{FF2B5EF4-FFF2-40B4-BE49-F238E27FC236}">
                  <a16:creationId xmlns:a16="http://schemas.microsoft.com/office/drawing/2014/main" id="{FD0CAE52-A72C-4ED1-85BE-44B64199137B}"/>
                </a:ext>
              </a:extLst>
            </p:cNvPr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02;p37">
              <a:extLst>
                <a:ext uri="{FF2B5EF4-FFF2-40B4-BE49-F238E27FC236}">
                  <a16:creationId xmlns:a16="http://schemas.microsoft.com/office/drawing/2014/main" id="{35BF6002-907A-4C01-885F-074F384486B9}"/>
                </a:ext>
              </a:extLst>
            </p:cNvPr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03;p37">
              <a:extLst>
                <a:ext uri="{FF2B5EF4-FFF2-40B4-BE49-F238E27FC236}">
                  <a16:creationId xmlns:a16="http://schemas.microsoft.com/office/drawing/2014/main" id="{082B21D5-6C7F-4647-BA47-7180208C8DB8}"/>
                </a:ext>
              </a:extLst>
            </p:cNvPr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04;p37">
              <a:extLst>
                <a:ext uri="{FF2B5EF4-FFF2-40B4-BE49-F238E27FC236}">
                  <a16:creationId xmlns:a16="http://schemas.microsoft.com/office/drawing/2014/main" id="{213DC680-B1C2-4C1A-B17A-8E82EB528428}"/>
                </a:ext>
              </a:extLst>
            </p:cNvPr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05;p37">
              <a:extLst>
                <a:ext uri="{FF2B5EF4-FFF2-40B4-BE49-F238E27FC236}">
                  <a16:creationId xmlns:a16="http://schemas.microsoft.com/office/drawing/2014/main" id="{2882D764-2E9A-47DF-90A6-77A0CD7D35BD}"/>
                </a:ext>
              </a:extLst>
            </p:cNvPr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06;p37">
              <a:extLst>
                <a:ext uri="{FF2B5EF4-FFF2-40B4-BE49-F238E27FC236}">
                  <a16:creationId xmlns:a16="http://schemas.microsoft.com/office/drawing/2014/main" id="{E06E0B97-0B5D-407E-8A2E-B9069F5AA32C}"/>
                </a:ext>
              </a:extLst>
            </p:cNvPr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07;p37">
              <a:extLst>
                <a:ext uri="{FF2B5EF4-FFF2-40B4-BE49-F238E27FC236}">
                  <a16:creationId xmlns:a16="http://schemas.microsoft.com/office/drawing/2014/main" id="{F2A60FE8-9EE4-4E6B-BC7C-BC99EB2056F4}"/>
                </a:ext>
              </a:extLst>
            </p:cNvPr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08;p37">
              <a:extLst>
                <a:ext uri="{FF2B5EF4-FFF2-40B4-BE49-F238E27FC236}">
                  <a16:creationId xmlns:a16="http://schemas.microsoft.com/office/drawing/2014/main" id="{9A58C1A4-67EA-404E-B4D7-F66E72C56601}"/>
                </a:ext>
              </a:extLst>
            </p:cNvPr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09;p37">
              <a:extLst>
                <a:ext uri="{FF2B5EF4-FFF2-40B4-BE49-F238E27FC236}">
                  <a16:creationId xmlns:a16="http://schemas.microsoft.com/office/drawing/2014/main" id="{ECC5253C-D992-4FFF-82FD-9341EC18A393}"/>
                </a:ext>
              </a:extLst>
            </p:cNvPr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10;p37">
              <a:extLst>
                <a:ext uri="{FF2B5EF4-FFF2-40B4-BE49-F238E27FC236}">
                  <a16:creationId xmlns:a16="http://schemas.microsoft.com/office/drawing/2014/main" id="{149D1A7E-939A-4FF4-8C3D-673295959FCD}"/>
                </a:ext>
              </a:extLst>
            </p:cNvPr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11;p37">
              <a:extLst>
                <a:ext uri="{FF2B5EF4-FFF2-40B4-BE49-F238E27FC236}">
                  <a16:creationId xmlns:a16="http://schemas.microsoft.com/office/drawing/2014/main" id="{118F9C06-F7F1-425A-9404-2F4F2EBC84B8}"/>
                </a:ext>
              </a:extLst>
            </p:cNvPr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12;p37">
              <a:extLst>
                <a:ext uri="{FF2B5EF4-FFF2-40B4-BE49-F238E27FC236}">
                  <a16:creationId xmlns:a16="http://schemas.microsoft.com/office/drawing/2014/main" id="{B9EA65F1-CFDD-41C6-AB9A-E4A3F0E34629}"/>
                </a:ext>
              </a:extLst>
            </p:cNvPr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13;p37">
              <a:extLst>
                <a:ext uri="{FF2B5EF4-FFF2-40B4-BE49-F238E27FC236}">
                  <a16:creationId xmlns:a16="http://schemas.microsoft.com/office/drawing/2014/main" id="{29CF4098-4ACC-4564-90B1-79EE2866030E}"/>
                </a:ext>
              </a:extLst>
            </p:cNvPr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14;p37">
              <a:extLst>
                <a:ext uri="{FF2B5EF4-FFF2-40B4-BE49-F238E27FC236}">
                  <a16:creationId xmlns:a16="http://schemas.microsoft.com/office/drawing/2014/main" id="{CB73EB0B-7D65-496D-9874-A3FC6851774E}"/>
                </a:ext>
              </a:extLst>
            </p:cNvPr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15;p37">
              <a:extLst>
                <a:ext uri="{FF2B5EF4-FFF2-40B4-BE49-F238E27FC236}">
                  <a16:creationId xmlns:a16="http://schemas.microsoft.com/office/drawing/2014/main" id="{9168CB3A-5C71-4362-AC0E-C0B268A9FF75}"/>
                </a:ext>
              </a:extLst>
            </p:cNvPr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16;p37">
              <a:extLst>
                <a:ext uri="{FF2B5EF4-FFF2-40B4-BE49-F238E27FC236}">
                  <a16:creationId xmlns:a16="http://schemas.microsoft.com/office/drawing/2014/main" id="{F88B47FD-C6DA-44CB-9355-855E518E128F}"/>
                </a:ext>
              </a:extLst>
            </p:cNvPr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17;p37">
              <a:extLst>
                <a:ext uri="{FF2B5EF4-FFF2-40B4-BE49-F238E27FC236}">
                  <a16:creationId xmlns:a16="http://schemas.microsoft.com/office/drawing/2014/main" id="{B81600CF-7651-4619-B87A-5A466067FA09}"/>
                </a:ext>
              </a:extLst>
            </p:cNvPr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18;p37">
              <a:extLst>
                <a:ext uri="{FF2B5EF4-FFF2-40B4-BE49-F238E27FC236}">
                  <a16:creationId xmlns:a16="http://schemas.microsoft.com/office/drawing/2014/main" id="{C58FC794-4330-4FF1-9F1B-66F634A5D992}"/>
                </a:ext>
              </a:extLst>
            </p:cNvPr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19;p37">
              <a:extLst>
                <a:ext uri="{FF2B5EF4-FFF2-40B4-BE49-F238E27FC236}">
                  <a16:creationId xmlns:a16="http://schemas.microsoft.com/office/drawing/2014/main" id="{61AD14C6-6519-4B5E-8F54-9DF15076505E}"/>
                </a:ext>
              </a:extLst>
            </p:cNvPr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20;p37">
              <a:extLst>
                <a:ext uri="{FF2B5EF4-FFF2-40B4-BE49-F238E27FC236}">
                  <a16:creationId xmlns:a16="http://schemas.microsoft.com/office/drawing/2014/main" id="{7A440D1F-F736-4C12-9638-D1E10DC25794}"/>
                </a:ext>
              </a:extLst>
            </p:cNvPr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21;p37">
              <a:extLst>
                <a:ext uri="{FF2B5EF4-FFF2-40B4-BE49-F238E27FC236}">
                  <a16:creationId xmlns:a16="http://schemas.microsoft.com/office/drawing/2014/main" id="{2779910F-F52E-4C4F-BA25-60FACC46857C}"/>
                </a:ext>
              </a:extLst>
            </p:cNvPr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22;p37">
              <a:extLst>
                <a:ext uri="{FF2B5EF4-FFF2-40B4-BE49-F238E27FC236}">
                  <a16:creationId xmlns:a16="http://schemas.microsoft.com/office/drawing/2014/main" id="{8C8A36EC-28D4-47D3-8EE1-E0242B9D29B1}"/>
                </a:ext>
              </a:extLst>
            </p:cNvPr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23;p37">
              <a:extLst>
                <a:ext uri="{FF2B5EF4-FFF2-40B4-BE49-F238E27FC236}">
                  <a16:creationId xmlns:a16="http://schemas.microsoft.com/office/drawing/2014/main" id="{011736CC-189E-46E0-90EB-416410041E0A}"/>
                </a:ext>
              </a:extLst>
            </p:cNvPr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24;p37">
              <a:extLst>
                <a:ext uri="{FF2B5EF4-FFF2-40B4-BE49-F238E27FC236}">
                  <a16:creationId xmlns:a16="http://schemas.microsoft.com/office/drawing/2014/main" id="{F4650B24-D3C7-4369-AC9A-8FFF770E4124}"/>
                </a:ext>
              </a:extLst>
            </p:cNvPr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25;p37">
              <a:extLst>
                <a:ext uri="{FF2B5EF4-FFF2-40B4-BE49-F238E27FC236}">
                  <a16:creationId xmlns:a16="http://schemas.microsoft.com/office/drawing/2014/main" id="{663CEDBF-CD2E-4163-A06C-3F64D4C9B11E}"/>
                </a:ext>
              </a:extLst>
            </p:cNvPr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26;p37">
              <a:extLst>
                <a:ext uri="{FF2B5EF4-FFF2-40B4-BE49-F238E27FC236}">
                  <a16:creationId xmlns:a16="http://schemas.microsoft.com/office/drawing/2014/main" id="{ADA219A9-B568-4565-940D-56D8E8099D28}"/>
                </a:ext>
              </a:extLst>
            </p:cNvPr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27;p37">
              <a:extLst>
                <a:ext uri="{FF2B5EF4-FFF2-40B4-BE49-F238E27FC236}">
                  <a16:creationId xmlns:a16="http://schemas.microsoft.com/office/drawing/2014/main" id="{6B640755-9F2B-4AAE-8322-66C73948C857}"/>
                </a:ext>
              </a:extLst>
            </p:cNvPr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28;p37">
              <a:extLst>
                <a:ext uri="{FF2B5EF4-FFF2-40B4-BE49-F238E27FC236}">
                  <a16:creationId xmlns:a16="http://schemas.microsoft.com/office/drawing/2014/main" id="{909C4293-D397-489F-96A7-33CC2F627F43}"/>
                </a:ext>
              </a:extLst>
            </p:cNvPr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29;p37">
              <a:extLst>
                <a:ext uri="{FF2B5EF4-FFF2-40B4-BE49-F238E27FC236}">
                  <a16:creationId xmlns:a16="http://schemas.microsoft.com/office/drawing/2014/main" id="{D30B5D5B-0052-4904-94C9-0C4BEEB831FF}"/>
                </a:ext>
              </a:extLst>
            </p:cNvPr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30;p37">
              <a:extLst>
                <a:ext uri="{FF2B5EF4-FFF2-40B4-BE49-F238E27FC236}">
                  <a16:creationId xmlns:a16="http://schemas.microsoft.com/office/drawing/2014/main" id="{A7F5CA1C-6C1F-4350-831D-FFF1392BC48B}"/>
                </a:ext>
              </a:extLst>
            </p:cNvPr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31;p37">
              <a:extLst>
                <a:ext uri="{FF2B5EF4-FFF2-40B4-BE49-F238E27FC236}">
                  <a16:creationId xmlns:a16="http://schemas.microsoft.com/office/drawing/2014/main" id="{4D707465-9F29-4FA6-BC9F-CB39DD08C0F5}"/>
                </a:ext>
              </a:extLst>
            </p:cNvPr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32;p37">
              <a:extLst>
                <a:ext uri="{FF2B5EF4-FFF2-40B4-BE49-F238E27FC236}">
                  <a16:creationId xmlns:a16="http://schemas.microsoft.com/office/drawing/2014/main" id="{E3EADB07-C975-41B2-BE81-096D8C7101E7}"/>
                </a:ext>
              </a:extLst>
            </p:cNvPr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33;p37">
              <a:extLst>
                <a:ext uri="{FF2B5EF4-FFF2-40B4-BE49-F238E27FC236}">
                  <a16:creationId xmlns:a16="http://schemas.microsoft.com/office/drawing/2014/main" id="{D69557DA-51E7-4F5F-93BF-035C4F09145F}"/>
                </a:ext>
              </a:extLst>
            </p:cNvPr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34;p37">
              <a:extLst>
                <a:ext uri="{FF2B5EF4-FFF2-40B4-BE49-F238E27FC236}">
                  <a16:creationId xmlns:a16="http://schemas.microsoft.com/office/drawing/2014/main" id="{BC34AB58-68F4-4695-B493-C2543AC4EC76}"/>
                </a:ext>
              </a:extLst>
            </p:cNvPr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35;p37">
              <a:extLst>
                <a:ext uri="{FF2B5EF4-FFF2-40B4-BE49-F238E27FC236}">
                  <a16:creationId xmlns:a16="http://schemas.microsoft.com/office/drawing/2014/main" id="{6FEEE70C-695E-41A6-B944-CAAFF6C02FDF}"/>
                </a:ext>
              </a:extLst>
            </p:cNvPr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36;p37">
              <a:extLst>
                <a:ext uri="{FF2B5EF4-FFF2-40B4-BE49-F238E27FC236}">
                  <a16:creationId xmlns:a16="http://schemas.microsoft.com/office/drawing/2014/main" id="{AEB9B766-44EF-4878-81F7-53838A9FC007}"/>
                </a:ext>
              </a:extLst>
            </p:cNvPr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37;p37">
              <a:extLst>
                <a:ext uri="{FF2B5EF4-FFF2-40B4-BE49-F238E27FC236}">
                  <a16:creationId xmlns:a16="http://schemas.microsoft.com/office/drawing/2014/main" id="{39F545AE-EACB-4A07-9FA9-96FE6184297E}"/>
                </a:ext>
              </a:extLst>
            </p:cNvPr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38;p37">
              <a:extLst>
                <a:ext uri="{FF2B5EF4-FFF2-40B4-BE49-F238E27FC236}">
                  <a16:creationId xmlns:a16="http://schemas.microsoft.com/office/drawing/2014/main" id="{F7AF2BE0-5000-4AC1-9393-2584E2F8B7D9}"/>
                </a:ext>
              </a:extLst>
            </p:cNvPr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39;p37">
              <a:extLst>
                <a:ext uri="{FF2B5EF4-FFF2-40B4-BE49-F238E27FC236}">
                  <a16:creationId xmlns:a16="http://schemas.microsoft.com/office/drawing/2014/main" id="{EA4D09E2-C3D8-4146-8663-E46EB5DEB8F5}"/>
                </a:ext>
              </a:extLst>
            </p:cNvPr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40;p37">
              <a:extLst>
                <a:ext uri="{FF2B5EF4-FFF2-40B4-BE49-F238E27FC236}">
                  <a16:creationId xmlns:a16="http://schemas.microsoft.com/office/drawing/2014/main" id="{4491B73C-A0FE-49B3-9BD1-BCC92D7673B1}"/>
                </a:ext>
              </a:extLst>
            </p:cNvPr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41;p37">
              <a:extLst>
                <a:ext uri="{FF2B5EF4-FFF2-40B4-BE49-F238E27FC236}">
                  <a16:creationId xmlns:a16="http://schemas.microsoft.com/office/drawing/2014/main" id="{70359030-2413-4028-93F2-97D79E6C4748}"/>
                </a:ext>
              </a:extLst>
            </p:cNvPr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42;p37">
              <a:extLst>
                <a:ext uri="{FF2B5EF4-FFF2-40B4-BE49-F238E27FC236}">
                  <a16:creationId xmlns:a16="http://schemas.microsoft.com/office/drawing/2014/main" id="{EAA13BA0-E955-43E3-999F-2E4BBBFD7F00}"/>
                </a:ext>
              </a:extLst>
            </p:cNvPr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43;p37">
              <a:extLst>
                <a:ext uri="{FF2B5EF4-FFF2-40B4-BE49-F238E27FC236}">
                  <a16:creationId xmlns:a16="http://schemas.microsoft.com/office/drawing/2014/main" id="{B4EC84E4-6FC1-48AF-B2B1-B37133C7D649}"/>
                </a:ext>
              </a:extLst>
            </p:cNvPr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44;p37">
              <a:extLst>
                <a:ext uri="{FF2B5EF4-FFF2-40B4-BE49-F238E27FC236}">
                  <a16:creationId xmlns:a16="http://schemas.microsoft.com/office/drawing/2014/main" id="{D7A1D042-6242-432E-BF62-EC913D826930}"/>
                </a:ext>
              </a:extLst>
            </p:cNvPr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45;p37">
              <a:extLst>
                <a:ext uri="{FF2B5EF4-FFF2-40B4-BE49-F238E27FC236}">
                  <a16:creationId xmlns:a16="http://schemas.microsoft.com/office/drawing/2014/main" id="{0CF079C5-2F09-4B55-934D-12F21547640C}"/>
                </a:ext>
              </a:extLst>
            </p:cNvPr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46;p37">
              <a:extLst>
                <a:ext uri="{FF2B5EF4-FFF2-40B4-BE49-F238E27FC236}">
                  <a16:creationId xmlns:a16="http://schemas.microsoft.com/office/drawing/2014/main" id="{ACA57F1F-A021-4CB2-9995-76482A632B23}"/>
                </a:ext>
              </a:extLst>
            </p:cNvPr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47;p37">
              <a:extLst>
                <a:ext uri="{FF2B5EF4-FFF2-40B4-BE49-F238E27FC236}">
                  <a16:creationId xmlns:a16="http://schemas.microsoft.com/office/drawing/2014/main" id="{87511963-8B93-4DB7-9EBA-CF1C23773AD5}"/>
                </a:ext>
              </a:extLst>
            </p:cNvPr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48;p37">
              <a:extLst>
                <a:ext uri="{FF2B5EF4-FFF2-40B4-BE49-F238E27FC236}">
                  <a16:creationId xmlns:a16="http://schemas.microsoft.com/office/drawing/2014/main" id="{17CF6151-D53D-4B77-82B4-971937F15E95}"/>
                </a:ext>
              </a:extLst>
            </p:cNvPr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49;p37">
              <a:extLst>
                <a:ext uri="{FF2B5EF4-FFF2-40B4-BE49-F238E27FC236}">
                  <a16:creationId xmlns:a16="http://schemas.microsoft.com/office/drawing/2014/main" id="{89E5D884-72FC-4F26-AEA7-8FBB7F5FFE95}"/>
                </a:ext>
              </a:extLst>
            </p:cNvPr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50;p37">
              <a:extLst>
                <a:ext uri="{FF2B5EF4-FFF2-40B4-BE49-F238E27FC236}">
                  <a16:creationId xmlns:a16="http://schemas.microsoft.com/office/drawing/2014/main" id="{D07CE29E-8CF1-4A74-BE8F-37B1FE25F52C}"/>
                </a:ext>
              </a:extLst>
            </p:cNvPr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51;p37">
              <a:extLst>
                <a:ext uri="{FF2B5EF4-FFF2-40B4-BE49-F238E27FC236}">
                  <a16:creationId xmlns:a16="http://schemas.microsoft.com/office/drawing/2014/main" id="{43B54907-92B2-4E99-8C94-8B5FCCE9A2F1}"/>
                </a:ext>
              </a:extLst>
            </p:cNvPr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52;p37">
              <a:extLst>
                <a:ext uri="{FF2B5EF4-FFF2-40B4-BE49-F238E27FC236}">
                  <a16:creationId xmlns:a16="http://schemas.microsoft.com/office/drawing/2014/main" id="{5222BCD9-E6A9-4893-BC62-B43E5F79416B}"/>
                </a:ext>
              </a:extLst>
            </p:cNvPr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53;p37">
              <a:extLst>
                <a:ext uri="{FF2B5EF4-FFF2-40B4-BE49-F238E27FC236}">
                  <a16:creationId xmlns:a16="http://schemas.microsoft.com/office/drawing/2014/main" id="{4EAB61FF-014B-4016-93D3-494B1A25A84D}"/>
                </a:ext>
              </a:extLst>
            </p:cNvPr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54;p37">
              <a:extLst>
                <a:ext uri="{FF2B5EF4-FFF2-40B4-BE49-F238E27FC236}">
                  <a16:creationId xmlns:a16="http://schemas.microsoft.com/office/drawing/2014/main" id="{DAFF1DDD-A222-4B1C-8CD0-221248525F41}"/>
                </a:ext>
              </a:extLst>
            </p:cNvPr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955;p37">
              <a:extLst>
                <a:ext uri="{FF2B5EF4-FFF2-40B4-BE49-F238E27FC236}">
                  <a16:creationId xmlns:a16="http://schemas.microsoft.com/office/drawing/2014/main" id="{B81AEC35-9394-43CF-8334-9884CF17EE9B}"/>
                </a:ext>
              </a:extLst>
            </p:cNvPr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956;p37">
              <a:extLst>
                <a:ext uri="{FF2B5EF4-FFF2-40B4-BE49-F238E27FC236}">
                  <a16:creationId xmlns:a16="http://schemas.microsoft.com/office/drawing/2014/main" id="{20ED4E8B-DF7A-4E2C-A930-07CE26F7B10E}"/>
                </a:ext>
              </a:extLst>
            </p:cNvPr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957;p37">
              <a:extLst>
                <a:ext uri="{FF2B5EF4-FFF2-40B4-BE49-F238E27FC236}">
                  <a16:creationId xmlns:a16="http://schemas.microsoft.com/office/drawing/2014/main" id="{225C76C0-832F-4F6F-AAB1-35040C4E5E9A}"/>
                </a:ext>
              </a:extLst>
            </p:cNvPr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958;p37">
              <a:extLst>
                <a:ext uri="{FF2B5EF4-FFF2-40B4-BE49-F238E27FC236}">
                  <a16:creationId xmlns:a16="http://schemas.microsoft.com/office/drawing/2014/main" id="{EEC8EE71-5616-4BBF-AF22-F6070B14232C}"/>
                </a:ext>
              </a:extLst>
            </p:cNvPr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959;p37">
              <a:extLst>
                <a:ext uri="{FF2B5EF4-FFF2-40B4-BE49-F238E27FC236}">
                  <a16:creationId xmlns:a16="http://schemas.microsoft.com/office/drawing/2014/main" id="{BA7D2621-7259-45EE-9C02-3A2A84C88438}"/>
                </a:ext>
              </a:extLst>
            </p:cNvPr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960;p37">
              <a:extLst>
                <a:ext uri="{FF2B5EF4-FFF2-40B4-BE49-F238E27FC236}">
                  <a16:creationId xmlns:a16="http://schemas.microsoft.com/office/drawing/2014/main" id="{EDE89401-E4FC-4800-89AE-6CBA39C872F7}"/>
                </a:ext>
              </a:extLst>
            </p:cNvPr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961;p37">
              <a:extLst>
                <a:ext uri="{FF2B5EF4-FFF2-40B4-BE49-F238E27FC236}">
                  <a16:creationId xmlns:a16="http://schemas.microsoft.com/office/drawing/2014/main" id="{0FF76C67-54A0-4EDA-BB8B-87D7CB1E195F}"/>
                </a:ext>
              </a:extLst>
            </p:cNvPr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962;p37">
              <a:extLst>
                <a:ext uri="{FF2B5EF4-FFF2-40B4-BE49-F238E27FC236}">
                  <a16:creationId xmlns:a16="http://schemas.microsoft.com/office/drawing/2014/main" id="{3AE8A8AF-0A1D-4A9C-B533-62247123E738}"/>
                </a:ext>
              </a:extLst>
            </p:cNvPr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963;p37">
              <a:extLst>
                <a:ext uri="{FF2B5EF4-FFF2-40B4-BE49-F238E27FC236}">
                  <a16:creationId xmlns:a16="http://schemas.microsoft.com/office/drawing/2014/main" id="{FCDBAE4E-5BB7-4844-A7EF-E8E1FD27D7AB}"/>
                </a:ext>
              </a:extLst>
            </p:cNvPr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964;p37">
              <a:extLst>
                <a:ext uri="{FF2B5EF4-FFF2-40B4-BE49-F238E27FC236}">
                  <a16:creationId xmlns:a16="http://schemas.microsoft.com/office/drawing/2014/main" id="{2B223211-6C85-4B51-BA98-254F1E0BCB42}"/>
                </a:ext>
              </a:extLst>
            </p:cNvPr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965;p37">
              <a:extLst>
                <a:ext uri="{FF2B5EF4-FFF2-40B4-BE49-F238E27FC236}">
                  <a16:creationId xmlns:a16="http://schemas.microsoft.com/office/drawing/2014/main" id="{3691AB8F-8994-472E-9D59-B995A5EFFA70}"/>
                </a:ext>
              </a:extLst>
            </p:cNvPr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966;p37">
              <a:extLst>
                <a:ext uri="{FF2B5EF4-FFF2-40B4-BE49-F238E27FC236}">
                  <a16:creationId xmlns:a16="http://schemas.microsoft.com/office/drawing/2014/main" id="{BC466425-2A7E-4B4C-841A-EBD3CDDAA63D}"/>
                </a:ext>
              </a:extLst>
            </p:cNvPr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967;p37">
              <a:extLst>
                <a:ext uri="{FF2B5EF4-FFF2-40B4-BE49-F238E27FC236}">
                  <a16:creationId xmlns:a16="http://schemas.microsoft.com/office/drawing/2014/main" id="{DCD0292A-6404-4843-807B-F01F509AB274}"/>
                </a:ext>
              </a:extLst>
            </p:cNvPr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968;p37">
              <a:extLst>
                <a:ext uri="{FF2B5EF4-FFF2-40B4-BE49-F238E27FC236}">
                  <a16:creationId xmlns:a16="http://schemas.microsoft.com/office/drawing/2014/main" id="{343CD783-228A-44EC-A237-A6FE0959A24E}"/>
                </a:ext>
              </a:extLst>
            </p:cNvPr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969;p37">
              <a:extLst>
                <a:ext uri="{FF2B5EF4-FFF2-40B4-BE49-F238E27FC236}">
                  <a16:creationId xmlns:a16="http://schemas.microsoft.com/office/drawing/2014/main" id="{C148F514-23E3-4882-A01C-28E11F3473E7}"/>
                </a:ext>
              </a:extLst>
            </p:cNvPr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970;p37">
              <a:extLst>
                <a:ext uri="{FF2B5EF4-FFF2-40B4-BE49-F238E27FC236}">
                  <a16:creationId xmlns:a16="http://schemas.microsoft.com/office/drawing/2014/main" id="{92246E9D-84CC-41B8-9784-67E95B8051E8}"/>
                </a:ext>
              </a:extLst>
            </p:cNvPr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971;p37">
              <a:extLst>
                <a:ext uri="{FF2B5EF4-FFF2-40B4-BE49-F238E27FC236}">
                  <a16:creationId xmlns:a16="http://schemas.microsoft.com/office/drawing/2014/main" id="{E4E05117-7BFB-4463-A240-67E177A6FCD6}"/>
                </a:ext>
              </a:extLst>
            </p:cNvPr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972;p37">
              <a:extLst>
                <a:ext uri="{FF2B5EF4-FFF2-40B4-BE49-F238E27FC236}">
                  <a16:creationId xmlns:a16="http://schemas.microsoft.com/office/drawing/2014/main" id="{36D3E9EF-1A02-4606-87A8-3BC36161BB69}"/>
                </a:ext>
              </a:extLst>
            </p:cNvPr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973;p37">
              <a:extLst>
                <a:ext uri="{FF2B5EF4-FFF2-40B4-BE49-F238E27FC236}">
                  <a16:creationId xmlns:a16="http://schemas.microsoft.com/office/drawing/2014/main" id="{97D7693A-CFB6-46CE-B361-61DF782878D5}"/>
                </a:ext>
              </a:extLst>
            </p:cNvPr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974;p37">
              <a:extLst>
                <a:ext uri="{FF2B5EF4-FFF2-40B4-BE49-F238E27FC236}">
                  <a16:creationId xmlns:a16="http://schemas.microsoft.com/office/drawing/2014/main" id="{9C1ADA90-A210-485D-86D5-7C24DCC09139}"/>
                </a:ext>
              </a:extLst>
            </p:cNvPr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975;p37">
              <a:extLst>
                <a:ext uri="{FF2B5EF4-FFF2-40B4-BE49-F238E27FC236}">
                  <a16:creationId xmlns:a16="http://schemas.microsoft.com/office/drawing/2014/main" id="{220BFB27-7173-4E33-90A7-91DCB4911E75}"/>
                </a:ext>
              </a:extLst>
            </p:cNvPr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976;p37">
              <a:extLst>
                <a:ext uri="{FF2B5EF4-FFF2-40B4-BE49-F238E27FC236}">
                  <a16:creationId xmlns:a16="http://schemas.microsoft.com/office/drawing/2014/main" id="{AC78078D-89D2-49B1-B130-7305526399F6}"/>
                </a:ext>
              </a:extLst>
            </p:cNvPr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977;p37">
              <a:extLst>
                <a:ext uri="{FF2B5EF4-FFF2-40B4-BE49-F238E27FC236}">
                  <a16:creationId xmlns:a16="http://schemas.microsoft.com/office/drawing/2014/main" id="{3C3DC8EB-03BC-4571-87A3-73000FDB962B}"/>
                </a:ext>
              </a:extLst>
            </p:cNvPr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978;p37">
              <a:extLst>
                <a:ext uri="{FF2B5EF4-FFF2-40B4-BE49-F238E27FC236}">
                  <a16:creationId xmlns:a16="http://schemas.microsoft.com/office/drawing/2014/main" id="{51C41C26-49B6-4498-A844-42E7CA140AB0}"/>
                </a:ext>
              </a:extLst>
            </p:cNvPr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979;p37">
              <a:extLst>
                <a:ext uri="{FF2B5EF4-FFF2-40B4-BE49-F238E27FC236}">
                  <a16:creationId xmlns:a16="http://schemas.microsoft.com/office/drawing/2014/main" id="{F0D46370-ED96-4C83-BEBB-CE0745CFA80D}"/>
                </a:ext>
              </a:extLst>
            </p:cNvPr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980;p37">
              <a:extLst>
                <a:ext uri="{FF2B5EF4-FFF2-40B4-BE49-F238E27FC236}">
                  <a16:creationId xmlns:a16="http://schemas.microsoft.com/office/drawing/2014/main" id="{1CE60D69-8B78-45D7-B849-9F699E966E33}"/>
                </a:ext>
              </a:extLst>
            </p:cNvPr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981;p37">
              <a:extLst>
                <a:ext uri="{FF2B5EF4-FFF2-40B4-BE49-F238E27FC236}">
                  <a16:creationId xmlns:a16="http://schemas.microsoft.com/office/drawing/2014/main" id="{79A1A1BF-1A84-4E36-995F-EA19EBB74F2D}"/>
                </a:ext>
              </a:extLst>
            </p:cNvPr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982;p37">
              <a:extLst>
                <a:ext uri="{FF2B5EF4-FFF2-40B4-BE49-F238E27FC236}">
                  <a16:creationId xmlns:a16="http://schemas.microsoft.com/office/drawing/2014/main" id="{31DE382A-B9AF-48CE-BE4E-B1CE48F130FE}"/>
                </a:ext>
              </a:extLst>
            </p:cNvPr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983;p37">
              <a:extLst>
                <a:ext uri="{FF2B5EF4-FFF2-40B4-BE49-F238E27FC236}">
                  <a16:creationId xmlns:a16="http://schemas.microsoft.com/office/drawing/2014/main" id="{DCBF88BC-ABDD-4BAC-9631-03E3E426F7EF}"/>
                </a:ext>
              </a:extLst>
            </p:cNvPr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984;p37">
              <a:extLst>
                <a:ext uri="{FF2B5EF4-FFF2-40B4-BE49-F238E27FC236}">
                  <a16:creationId xmlns:a16="http://schemas.microsoft.com/office/drawing/2014/main" id="{85A79983-A552-4C5D-B948-BD7D62158593}"/>
                </a:ext>
              </a:extLst>
            </p:cNvPr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985;p37">
              <a:extLst>
                <a:ext uri="{FF2B5EF4-FFF2-40B4-BE49-F238E27FC236}">
                  <a16:creationId xmlns:a16="http://schemas.microsoft.com/office/drawing/2014/main" id="{0585A611-CA3D-48A4-B9F1-C74AAC9D08D9}"/>
                </a:ext>
              </a:extLst>
            </p:cNvPr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986;p37">
              <a:extLst>
                <a:ext uri="{FF2B5EF4-FFF2-40B4-BE49-F238E27FC236}">
                  <a16:creationId xmlns:a16="http://schemas.microsoft.com/office/drawing/2014/main" id="{109FD854-A2F5-48F6-809B-2013A16924DA}"/>
                </a:ext>
              </a:extLst>
            </p:cNvPr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987;p37">
              <a:extLst>
                <a:ext uri="{FF2B5EF4-FFF2-40B4-BE49-F238E27FC236}">
                  <a16:creationId xmlns:a16="http://schemas.microsoft.com/office/drawing/2014/main" id="{90AAEE79-B6C1-48BD-A953-D640C9F919D6}"/>
                </a:ext>
              </a:extLst>
            </p:cNvPr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988;p37">
              <a:extLst>
                <a:ext uri="{FF2B5EF4-FFF2-40B4-BE49-F238E27FC236}">
                  <a16:creationId xmlns:a16="http://schemas.microsoft.com/office/drawing/2014/main" id="{8ABB16A5-9C07-42D5-8D39-1D8465DB1A92}"/>
                </a:ext>
              </a:extLst>
            </p:cNvPr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989;p37">
              <a:extLst>
                <a:ext uri="{FF2B5EF4-FFF2-40B4-BE49-F238E27FC236}">
                  <a16:creationId xmlns:a16="http://schemas.microsoft.com/office/drawing/2014/main" id="{796A27DD-32CF-4DCC-AE02-9BCB507FD868}"/>
                </a:ext>
              </a:extLst>
            </p:cNvPr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990;p37">
              <a:extLst>
                <a:ext uri="{FF2B5EF4-FFF2-40B4-BE49-F238E27FC236}">
                  <a16:creationId xmlns:a16="http://schemas.microsoft.com/office/drawing/2014/main" id="{A2F1941F-D9F9-4732-8E4A-F0AA8B04A7F1}"/>
                </a:ext>
              </a:extLst>
            </p:cNvPr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991;p37">
              <a:extLst>
                <a:ext uri="{FF2B5EF4-FFF2-40B4-BE49-F238E27FC236}">
                  <a16:creationId xmlns:a16="http://schemas.microsoft.com/office/drawing/2014/main" id="{2CA12A5E-9B1A-4C0C-8108-A3DA57B7173E}"/>
                </a:ext>
              </a:extLst>
            </p:cNvPr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992;p37">
              <a:extLst>
                <a:ext uri="{FF2B5EF4-FFF2-40B4-BE49-F238E27FC236}">
                  <a16:creationId xmlns:a16="http://schemas.microsoft.com/office/drawing/2014/main" id="{23C6C085-4EC3-45A4-B2CC-7CEBF31C3A4F}"/>
                </a:ext>
              </a:extLst>
            </p:cNvPr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993;p37">
              <a:extLst>
                <a:ext uri="{FF2B5EF4-FFF2-40B4-BE49-F238E27FC236}">
                  <a16:creationId xmlns:a16="http://schemas.microsoft.com/office/drawing/2014/main" id="{4D3FE17F-9E93-47B5-BCB5-88F18110770C}"/>
                </a:ext>
              </a:extLst>
            </p:cNvPr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994;p37">
              <a:extLst>
                <a:ext uri="{FF2B5EF4-FFF2-40B4-BE49-F238E27FC236}">
                  <a16:creationId xmlns:a16="http://schemas.microsoft.com/office/drawing/2014/main" id="{A86A6277-68AF-427D-A2FA-42A870A6E480}"/>
                </a:ext>
              </a:extLst>
            </p:cNvPr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995;p37">
              <a:extLst>
                <a:ext uri="{FF2B5EF4-FFF2-40B4-BE49-F238E27FC236}">
                  <a16:creationId xmlns:a16="http://schemas.microsoft.com/office/drawing/2014/main" id="{6F4FB274-DA50-46BE-9306-B2F52F03EC81}"/>
                </a:ext>
              </a:extLst>
            </p:cNvPr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996;p37">
              <a:extLst>
                <a:ext uri="{FF2B5EF4-FFF2-40B4-BE49-F238E27FC236}">
                  <a16:creationId xmlns:a16="http://schemas.microsoft.com/office/drawing/2014/main" id="{61A74AD0-690B-431A-9CB5-AF441A566C87}"/>
                </a:ext>
              </a:extLst>
            </p:cNvPr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997;p37">
              <a:extLst>
                <a:ext uri="{FF2B5EF4-FFF2-40B4-BE49-F238E27FC236}">
                  <a16:creationId xmlns:a16="http://schemas.microsoft.com/office/drawing/2014/main" id="{8D20187B-95FD-4CA3-ABD7-C3D420EB6794}"/>
                </a:ext>
              </a:extLst>
            </p:cNvPr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998;p37">
              <a:extLst>
                <a:ext uri="{FF2B5EF4-FFF2-40B4-BE49-F238E27FC236}">
                  <a16:creationId xmlns:a16="http://schemas.microsoft.com/office/drawing/2014/main" id="{E93553EF-5960-44E7-8500-74BF46026319}"/>
                </a:ext>
              </a:extLst>
            </p:cNvPr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999;p37">
              <a:extLst>
                <a:ext uri="{FF2B5EF4-FFF2-40B4-BE49-F238E27FC236}">
                  <a16:creationId xmlns:a16="http://schemas.microsoft.com/office/drawing/2014/main" id="{A893FA97-4140-4654-8AB9-9D394CEF9AD2}"/>
                </a:ext>
              </a:extLst>
            </p:cNvPr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000;p37">
              <a:extLst>
                <a:ext uri="{FF2B5EF4-FFF2-40B4-BE49-F238E27FC236}">
                  <a16:creationId xmlns:a16="http://schemas.microsoft.com/office/drawing/2014/main" id="{03E44F26-A43D-4E9C-87CD-9BCE9563791D}"/>
                </a:ext>
              </a:extLst>
            </p:cNvPr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001;p37">
              <a:extLst>
                <a:ext uri="{FF2B5EF4-FFF2-40B4-BE49-F238E27FC236}">
                  <a16:creationId xmlns:a16="http://schemas.microsoft.com/office/drawing/2014/main" id="{8FE712B1-815C-433E-B31D-A972AF870C2F}"/>
                </a:ext>
              </a:extLst>
            </p:cNvPr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002;p37">
              <a:extLst>
                <a:ext uri="{FF2B5EF4-FFF2-40B4-BE49-F238E27FC236}">
                  <a16:creationId xmlns:a16="http://schemas.microsoft.com/office/drawing/2014/main" id="{4D29267D-096A-4439-B05B-4CAFAFCE8120}"/>
                </a:ext>
              </a:extLst>
            </p:cNvPr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003;p37">
              <a:extLst>
                <a:ext uri="{FF2B5EF4-FFF2-40B4-BE49-F238E27FC236}">
                  <a16:creationId xmlns:a16="http://schemas.microsoft.com/office/drawing/2014/main" id="{008102BB-CB3C-4DAB-893F-69EB1B377D60}"/>
                </a:ext>
              </a:extLst>
            </p:cNvPr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004;p37">
              <a:extLst>
                <a:ext uri="{FF2B5EF4-FFF2-40B4-BE49-F238E27FC236}">
                  <a16:creationId xmlns:a16="http://schemas.microsoft.com/office/drawing/2014/main" id="{990E2815-C3B7-47D4-B267-30755AA8C9CD}"/>
                </a:ext>
              </a:extLst>
            </p:cNvPr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005;p37">
              <a:extLst>
                <a:ext uri="{FF2B5EF4-FFF2-40B4-BE49-F238E27FC236}">
                  <a16:creationId xmlns:a16="http://schemas.microsoft.com/office/drawing/2014/main" id="{C09253BE-1831-42EE-A58C-3A7081F0A007}"/>
                </a:ext>
              </a:extLst>
            </p:cNvPr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006;p37">
              <a:extLst>
                <a:ext uri="{FF2B5EF4-FFF2-40B4-BE49-F238E27FC236}">
                  <a16:creationId xmlns:a16="http://schemas.microsoft.com/office/drawing/2014/main" id="{BFF35308-A2E0-4DF3-AF94-57453B821054}"/>
                </a:ext>
              </a:extLst>
            </p:cNvPr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007;p37">
              <a:extLst>
                <a:ext uri="{FF2B5EF4-FFF2-40B4-BE49-F238E27FC236}">
                  <a16:creationId xmlns:a16="http://schemas.microsoft.com/office/drawing/2014/main" id="{1E92C23D-592D-44E4-BF39-22099CDE2797}"/>
                </a:ext>
              </a:extLst>
            </p:cNvPr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008;p37">
              <a:extLst>
                <a:ext uri="{FF2B5EF4-FFF2-40B4-BE49-F238E27FC236}">
                  <a16:creationId xmlns:a16="http://schemas.microsoft.com/office/drawing/2014/main" id="{23513B30-D28D-4855-9444-4D676BEDB0D1}"/>
                </a:ext>
              </a:extLst>
            </p:cNvPr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009;p37">
              <a:extLst>
                <a:ext uri="{FF2B5EF4-FFF2-40B4-BE49-F238E27FC236}">
                  <a16:creationId xmlns:a16="http://schemas.microsoft.com/office/drawing/2014/main" id="{EC54865F-E5DF-4552-A420-F519318A1F2A}"/>
                </a:ext>
              </a:extLst>
            </p:cNvPr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010;p37">
              <a:extLst>
                <a:ext uri="{FF2B5EF4-FFF2-40B4-BE49-F238E27FC236}">
                  <a16:creationId xmlns:a16="http://schemas.microsoft.com/office/drawing/2014/main" id="{893B84A9-E301-49B1-8733-B0D694BE8511}"/>
                </a:ext>
              </a:extLst>
            </p:cNvPr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011;p37">
              <a:extLst>
                <a:ext uri="{FF2B5EF4-FFF2-40B4-BE49-F238E27FC236}">
                  <a16:creationId xmlns:a16="http://schemas.microsoft.com/office/drawing/2014/main" id="{47EC6927-054F-46E2-90C1-54DAEB852403}"/>
                </a:ext>
              </a:extLst>
            </p:cNvPr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012;p37">
              <a:extLst>
                <a:ext uri="{FF2B5EF4-FFF2-40B4-BE49-F238E27FC236}">
                  <a16:creationId xmlns:a16="http://schemas.microsoft.com/office/drawing/2014/main" id="{0E0AFD03-B475-461C-BADC-F7CD59167731}"/>
                </a:ext>
              </a:extLst>
            </p:cNvPr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013;p37">
              <a:extLst>
                <a:ext uri="{FF2B5EF4-FFF2-40B4-BE49-F238E27FC236}">
                  <a16:creationId xmlns:a16="http://schemas.microsoft.com/office/drawing/2014/main" id="{7E335139-52F5-4934-9A6E-7636441CB27E}"/>
                </a:ext>
              </a:extLst>
            </p:cNvPr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014;p37">
              <a:extLst>
                <a:ext uri="{FF2B5EF4-FFF2-40B4-BE49-F238E27FC236}">
                  <a16:creationId xmlns:a16="http://schemas.microsoft.com/office/drawing/2014/main" id="{4DA6589B-91BD-4F6B-B2C9-DF625A22772C}"/>
                </a:ext>
              </a:extLst>
            </p:cNvPr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015;p37">
              <a:extLst>
                <a:ext uri="{FF2B5EF4-FFF2-40B4-BE49-F238E27FC236}">
                  <a16:creationId xmlns:a16="http://schemas.microsoft.com/office/drawing/2014/main" id="{A8C8A1DD-DB73-4CAD-A74F-EBFC3F04E2A9}"/>
                </a:ext>
              </a:extLst>
            </p:cNvPr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016;p37">
              <a:extLst>
                <a:ext uri="{FF2B5EF4-FFF2-40B4-BE49-F238E27FC236}">
                  <a16:creationId xmlns:a16="http://schemas.microsoft.com/office/drawing/2014/main" id="{883E75A0-63F6-46C3-A46A-DE5EAA797D39}"/>
                </a:ext>
              </a:extLst>
            </p:cNvPr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017;p37">
              <a:extLst>
                <a:ext uri="{FF2B5EF4-FFF2-40B4-BE49-F238E27FC236}">
                  <a16:creationId xmlns:a16="http://schemas.microsoft.com/office/drawing/2014/main" id="{161D2FF6-15BD-4593-B225-70085A7A45D5}"/>
                </a:ext>
              </a:extLst>
            </p:cNvPr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018;p37">
              <a:extLst>
                <a:ext uri="{FF2B5EF4-FFF2-40B4-BE49-F238E27FC236}">
                  <a16:creationId xmlns:a16="http://schemas.microsoft.com/office/drawing/2014/main" id="{6A9E1503-FB85-49B5-98FF-EE72D731FC26}"/>
                </a:ext>
              </a:extLst>
            </p:cNvPr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019;p37">
              <a:extLst>
                <a:ext uri="{FF2B5EF4-FFF2-40B4-BE49-F238E27FC236}">
                  <a16:creationId xmlns:a16="http://schemas.microsoft.com/office/drawing/2014/main" id="{899D57D7-913E-4CA3-ADF4-FB917100E752}"/>
                </a:ext>
              </a:extLst>
            </p:cNvPr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020;p37">
              <a:extLst>
                <a:ext uri="{FF2B5EF4-FFF2-40B4-BE49-F238E27FC236}">
                  <a16:creationId xmlns:a16="http://schemas.microsoft.com/office/drawing/2014/main" id="{287A4242-D3BF-4A94-AF3A-59016E3D0452}"/>
                </a:ext>
              </a:extLst>
            </p:cNvPr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021;p37">
              <a:extLst>
                <a:ext uri="{FF2B5EF4-FFF2-40B4-BE49-F238E27FC236}">
                  <a16:creationId xmlns:a16="http://schemas.microsoft.com/office/drawing/2014/main" id="{5EE0C931-D173-441E-91F4-BE80F76E7083}"/>
                </a:ext>
              </a:extLst>
            </p:cNvPr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022;p37">
              <a:extLst>
                <a:ext uri="{FF2B5EF4-FFF2-40B4-BE49-F238E27FC236}">
                  <a16:creationId xmlns:a16="http://schemas.microsoft.com/office/drawing/2014/main" id="{85C6FE41-062C-481C-A56A-8F3808B18637}"/>
                </a:ext>
              </a:extLst>
            </p:cNvPr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023;p37">
              <a:extLst>
                <a:ext uri="{FF2B5EF4-FFF2-40B4-BE49-F238E27FC236}">
                  <a16:creationId xmlns:a16="http://schemas.microsoft.com/office/drawing/2014/main" id="{B477ABD9-EB29-4E96-96EF-94F461F0B6F5}"/>
                </a:ext>
              </a:extLst>
            </p:cNvPr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024;p37">
              <a:extLst>
                <a:ext uri="{FF2B5EF4-FFF2-40B4-BE49-F238E27FC236}">
                  <a16:creationId xmlns:a16="http://schemas.microsoft.com/office/drawing/2014/main" id="{2BBBD002-C01C-4668-BA6A-091C2E50154D}"/>
                </a:ext>
              </a:extLst>
            </p:cNvPr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025;p37">
              <a:extLst>
                <a:ext uri="{FF2B5EF4-FFF2-40B4-BE49-F238E27FC236}">
                  <a16:creationId xmlns:a16="http://schemas.microsoft.com/office/drawing/2014/main" id="{E306B271-BF47-4AA1-88C3-E5139E896568}"/>
                </a:ext>
              </a:extLst>
            </p:cNvPr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026;p37">
              <a:extLst>
                <a:ext uri="{FF2B5EF4-FFF2-40B4-BE49-F238E27FC236}">
                  <a16:creationId xmlns:a16="http://schemas.microsoft.com/office/drawing/2014/main" id="{A13BC33D-D60D-4407-A020-210E8CB41C9A}"/>
                </a:ext>
              </a:extLst>
            </p:cNvPr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027;p37">
              <a:extLst>
                <a:ext uri="{FF2B5EF4-FFF2-40B4-BE49-F238E27FC236}">
                  <a16:creationId xmlns:a16="http://schemas.microsoft.com/office/drawing/2014/main" id="{992167D0-D397-46DF-82C4-EDA80A0F8E07}"/>
                </a:ext>
              </a:extLst>
            </p:cNvPr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028;p37">
              <a:extLst>
                <a:ext uri="{FF2B5EF4-FFF2-40B4-BE49-F238E27FC236}">
                  <a16:creationId xmlns:a16="http://schemas.microsoft.com/office/drawing/2014/main" id="{5E98E38A-B20F-4DB3-BB23-6907BCEA4ED9}"/>
                </a:ext>
              </a:extLst>
            </p:cNvPr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029;p37">
              <a:extLst>
                <a:ext uri="{FF2B5EF4-FFF2-40B4-BE49-F238E27FC236}">
                  <a16:creationId xmlns:a16="http://schemas.microsoft.com/office/drawing/2014/main" id="{421020F2-11B1-4DA7-BC4E-C1B3F753EB6B}"/>
                </a:ext>
              </a:extLst>
            </p:cNvPr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030;p37">
              <a:extLst>
                <a:ext uri="{FF2B5EF4-FFF2-40B4-BE49-F238E27FC236}">
                  <a16:creationId xmlns:a16="http://schemas.microsoft.com/office/drawing/2014/main" id="{E8E904C0-9943-42AF-A0E8-F905DF5A8AF1}"/>
                </a:ext>
              </a:extLst>
            </p:cNvPr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031;p37">
              <a:extLst>
                <a:ext uri="{FF2B5EF4-FFF2-40B4-BE49-F238E27FC236}">
                  <a16:creationId xmlns:a16="http://schemas.microsoft.com/office/drawing/2014/main" id="{DFB7B142-9A7B-4750-87A1-A39E735C9B32}"/>
                </a:ext>
              </a:extLst>
            </p:cNvPr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032;p37">
              <a:extLst>
                <a:ext uri="{FF2B5EF4-FFF2-40B4-BE49-F238E27FC236}">
                  <a16:creationId xmlns:a16="http://schemas.microsoft.com/office/drawing/2014/main" id="{BE547990-2F3E-4D8D-9964-99E4F4803508}"/>
                </a:ext>
              </a:extLst>
            </p:cNvPr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033;p37">
              <a:extLst>
                <a:ext uri="{FF2B5EF4-FFF2-40B4-BE49-F238E27FC236}">
                  <a16:creationId xmlns:a16="http://schemas.microsoft.com/office/drawing/2014/main" id="{FA319D65-3F11-45F4-B585-FC824731846E}"/>
                </a:ext>
              </a:extLst>
            </p:cNvPr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034;p37">
              <a:extLst>
                <a:ext uri="{FF2B5EF4-FFF2-40B4-BE49-F238E27FC236}">
                  <a16:creationId xmlns:a16="http://schemas.microsoft.com/office/drawing/2014/main" id="{2DC2ED3E-859D-4408-9D8A-7F06651F6342}"/>
                </a:ext>
              </a:extLst>
            </p:cNvPr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035;p37">
              <a:extLst>
                <a:ext uri="{FF2B5EF4-FFF2-40B4-BE49-F238E27FC236}">
                  <a16:creationId xmlns:a16="http://schemas.microsoft.com/office/drawing/2014/main" id="{34EB3E88-C338-4B88-82E2-646653C54373}"/>
                </a:ext>
              </a:extLst>
            </p:cNvPr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036;p37">
              <a:extLst>
                <a:ext uri="{FF2B5EF4-FFF2-40B4-BE49-F238E27FC236}">
                  <a16:creationId xmlns:a16="http://schemas.microsoft.com/office/drawing/2014/main" id="{15E83FF6-FA8F-429E-A251-AC7ED20E364C}"/>
                </a:ext>
              </a:extLst>
            </p:cNvPr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037;p37">
              <a:extLst>
                <a:ext uri="{FF2B5EF4-FFF2-40B4-BE49-F238E27FC236}">
                  <a16:creationId xmlns:a16="http://schemas.microsoft.com/office/drawing/2014/main" id="{5B77AFDC-28CD-4B51-A3C0-B4A35BE1E8B1}"/>
                </a:ext>
              </a:extLst>
            </p:cNvPr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038;p37">
              <a:extLst>
                <a:ext uri="{FF2B5EF4-FFF2-40B4-BE49-F238E27FC236}">
                  <a16:creationId xmlns:a16="http://schemas.microsoft.com/office/drawing/2014/main" id="{2A2C8841-8046-4852-A2D1-5D70700A93A5}"/>
                </a:ext>
              </a:extLst>
            </p:cNvPr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039;p37">
              <a:extLst>
                <a:ext uri="{FF2B5EF4-FFF2-40B4-BE49-F238E27FC236}">
                  <a16:creationId xmlns:a16="http://schemas.microsoft.com/office/drawing/2014/main" id="{5B9E99B5-6EB6-4A00-857B-A7343FFE9DF5}"/>
                </a:ext>
              </a:extLst>
            </p:cNvPr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040;p37">
              <a:extLst>
                <a:ext uri="{FF2B5EF4-FFF2-40B4-BE49-F238E27FC236}">
                  <a16:creationId xmlns:a16="http://schemas.microsoft.com/office/drawing/2014/main" id="{DB66A4A3-CC6A-4FDD-90C0-BCA000AA254F}"/>
                </a:ext>
              </a:extLst>
            </p:cNvPr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041;p37">
              <a:extLst>
                <a:ext uri="{FF2B5EF4-FFF2-40B4-BE49-F238E27FC236}">
                  <a16:creationId xmlns:a16="http://schemas.microsoft.com/office/drawing/2014/main" id="{2D5F80B5-63AF-4C2F-9DEB-93391EA4A6BB}"/>
                </a:ext>
              </a:extLst>
            </p:cNvPr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042;p37">
              <a:extLst>
                <a:ext uri="{FF2B5EF4-FFF2-40B4-BE49-F238E27FC236}">
                  <a16:creationId xmlns:a16="http://schemas.microsoft.com/office/drawing/2014/main" id="{FD9DF708-AC48-43FB-AFF5-91917834F970}"/>
                </a:ext>
              </a:extLst>
            </p:cNvPr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043;p37">
              <a:extLst>
                <a:ext uri="{FF2B5EF4-FFF2-40B4-BE49-F238E27FC236}">
                  <a16:creationId xmlns:a16="http://schemas.microsoft.com/office/drawing/2014/main" id="{8A53C405-FEB7-42AC-B9B8-0F372D0210C7}"/>
                </a:ext>
              </a:extLst>
            </p:cNvPr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044;p37">
              <a:extLst>
                <a:ext uri="{FF2B5EF4-FFF2-40B4-BE49-F238E27FC236}">
                  <a16:creationId xmlns:a16="http://schemas.microsoft.com/office/drawing/2014/main" id="{41340DB3-D48F-4575-A245-0EC11FAF419F}"/>
                </a:ext>
              </a:extLst>
            </p:cNvPr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045;p37">
              <a:extLst>
                <a:ext uri="{FF2B5EF4-FFF2-40B4-BE49-F238E27FC236}">
                  <a16:creationId xmlns:a16="http://schemas.microsoft.com/office/drawing/2014/main" id="{5D8F07F9-F512-4A9D-9149-B4BBAD3FE847}"/>
                </a:ext>
              </a:extLst>
            </p:cNvPr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046;p37">
              <a:extLst>
                <a:ext uri="{FF2B5EF4-FFF2-40B4-BE49-F238E27FC236}">
                  <a16:creationId xmlns:a16="http://schemas.microsoft.com/office/drawing/2014/main" id="{93E152EF-963B-4A36-81F1-E25D80178A7D}"/>
                </a:ext>
              </a:extLst>
            </p:cNvPr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047;p37">
              <a:extLst>
                <a:ext uri="{FF2B5EF4-FFF2-40B4-BE49-F238E27FC236}">
                  <a16:creationId xmlns:a16="http://schemas.microsoft.com/office/drawing/2014/main" id="{92E7E63D-C03F-43D5-B866-9107D57B0C05}"/>
                </a:ext>
              </a:extLst>
            </p:cNvPr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048;p37">
              <a:extLst>
                <a:ext uri="{FF2B5EF4-FFF2-40B4-BE49-F238E27FC236}">
                  <a16:creationId xmlns:a16="http://schemas.microsoft.com/office/drawing/2014/main" id="{A22120AD-A9EF-4BA7-8E4D-2A7B1ED7A6DB}"/>
                </a:ext>
              </a:extLst>
            </p:cNvPr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049;p37">
              <a:extLst>
                <a:ext uri="{FF2B5EF4-FFF2-40B4-BE49-F238E27FC236}">
                  <a16:creationId xmlns:a16="http://schemas.microsoft.com/office/drawing/2014/main" id="{2BEAF54F-E16A-4323-9D63-E2C1980D6F74}"/>
                </a:ext>
              </a:extLst>
            </p:cNvPr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050;p37">
              <a:extLst>
                <a:ext uri="{FF2B5EF4-FFF2-40B4-BE49-F238E27FC236}">
                  <a16:creationId xmlns:a16="http://schemas.microsoft.com/office/drawing/2014/main" id="{0506EADE-62A3-4A4E-83CE-8C2416319372}"/>
                </a:ext>
              </a:extLst>
            </p:cNvPr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051;p37">
              <a:extLst>
                <a:ext uri="{FF2B5EF4-FFF2-40B4-BE49-F238E27FC236}">
                  <a16:creationId xmlns:a16="http://schemas.microsoft.com/office/drawing/2014/main" id="{3394AE91-FDC7-49FA-B50B-2568FAD0D3C1}"/>
                </a:ext>
              </a:extLst>
            </p:cNvPr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052;p37">
              <a:extLst>
                <a:ext uri="{FF2B5EF4-FFF2-40B4-BE49-F238E27FC236}">
                  <a16:creationId xmlns:a16="http://schemas.microsoft.com/office/drawing/2014/main" id="{30F48F3E-17AC-48AA-9EFA-7644AAEAEA77}"/>
                </a:ext>
              </a:extLst>
            </p:cNvPr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053;p37">
              <a:extLst>
                <a:ext uri="{FF2B5EF4-FFF2-40B4-BE49-F238E27FC236}">
                  <a16:creationId xmlns:a16="http://schemas.microsoft.com/office/drawing/2014/main" id="{7418E84A-3D53-4D33-A3B3-A3BA54A9AAFE}"/>
                </a:ext>
              </a:extLst>
            </p:cNvPr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054;p37">
              <a:extLst>
                <a:ext uri="{FF2B5EF4-FFF2-40B4-BE49-F238E27FC236}">
                  <a16:creationId xmlns:a16="http://schemas.microsoft.com/office/drawing/2014/main" id="{EEC4FA37-B519-4AC0-B7C2-77E6B7DF185D}"/>
                </a:ext>
              </a:extLst>
            </p:cNvPr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055;p37">
              <a:extLst>
                <a:ext uri="{FF2B5EF4-FFF2-40B4-BE49-F238E27FC236}">
                  <a16:creationId xmlns:a16="http://schemas.microsoft.com/office/drawing/2014/main" id="{066107AB-C8BB-4869-AB1C-4F5B7EAFE60B}"/>
                </a:ext>
              </a:extLst>
            </p:cNvPr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056;p37">
              <a:extLst>
                <a:ext uri="{FF2B5EF4-FFF2-40B4-BE49-F238E27FC236}">
                  <a16:creationId xmlns:a16="http://schemas.microsoft.com/office/drawing/2014/main" id="{B52D19B4-B1D3-4108-9722-34812B6E56ED}"/>
                </a:ext>
              </a:extLst>
            </p:cNvPr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057;p37">
              <a:extLst>
                <a:ext uri="{FF2B5EF4-FFF2-40B4-BE49-F238E27FC236}">
                  <a16:creationId xmlns:a16="http://schemas.microsoft.com/office/drawing/2014/main" id="{13C2E16F-8EEC-4155-95A1-F10623E0EBF9}"/>
                </a:ext>
              </a:extLst>
            </p:cNvPr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058;p37">
              <a:extLst>
                <a:ext uri="{FF2B5EF4-FFF2-40B4-BE49-F238E27FC236}">
                  <a16:creationId xmlns:a16="http://schemas.microsoft.com/office/drawing/2014/main" id="{9CBBA9B3-B37D-4DFC-A8D9-588C0627DC3E}"/>
                </a:ext>
              </a:extLst>
            </p:cNvPr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059;p37">
              <a:extLst>
                <a:ext uri="{FF2B5EF4-FFF2-40B4-BE49-F238E27FC236}">
                  <a16:creationId xmlns:a16="http://schemas.microsoft.com/office/drawing/2014/main" id="{5CDA2803-D314-4118-A837-F4684F931F69}"/>
                </a:ext>
              </a:extLst>
            </p:cNvPr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060;p37">
              <a:extLst>
                <a:ext uri="{FF2B5EF4-FFF2-40B4-BE49-F238E27FC236}">
                  <a16:creationId xmlns:a16="http://schemas.microsoft.com/office/drawing/2014/main" id="{C2229B55-E8DC-449E-B64B-BD4AB5A8700B}"/>
                </a:ext>
              </a:extLst>
            </p:cNvPr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061;p37">
              <a:extLst>
                <a:ext uri="{FF2B5EF4-FFF2-40B4-BE49-F238E27FC236}">
                  <a16:creationId xmlns:a16="http://schemas.microsoft.com/office/drawing/2014/main" id="{4726B03D-98A0-4531-90B0-1229CA215E06}"/>
                </a:ext>
              </a:extLst>
            </p:cNvPr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062;p37">
              <a:extLst>
                <a:ext uri="{FF2B5EF4-FFF2-40B4-BE49-F238E27FC236}">
                  <a16:creationId xmlns:a16="http://schemas.microsoft.com/office/drawing/2014/main" id="{880367DA-DEF2-45ED-A035-9CADC1A23BB1}"/>
                </a:ext>
              </a:extLst>
            </p:cNvPr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063;p37">
              <a:extLst>
                <a:ext uri="{FF2B5EF4-FFF2-40B4-BE49-F238E27FC236}">
                  <a16:creationId xmlns:a16="http://schemas.microsoft.com/office/drawing/2014/main" id="{0C8C3374-5833-415B-A06B-CD389A149919}"/>
                </a:ext>
              </a:extLst>
            </p:cNvPr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064;p37">
              <a:extLst>
                <a:ext uri="{FF2B5EF4-FFF2-40B4-BE49-F238E27FC236}">
                  <a16:creationId xmlns:a16="http://schemas.microsoft.com/office/drawing/2014/main" id="{7B2F9A6D-E112-49F4-917C-FA4908912F34}"/>
                </a:ext>
              </a:extLst>
            </p:cNvPr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065;p37">
              <a:extLst>
                <a:ext uri="{FF2B5EF4-FFF2-40B4-BE49-F238E27FC236}">
                  <a16:creationId xmlns:a16="http://schemas.microsoft.com/office/drawing/2014/main" id="{F9828185-5B99-47F0-A397-7E729325FC5E}"/>
                </a:ext>
              </a:extLst>
            </p:cNvPr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066;p37">
              <a:extLst>
                <a:ext uri="{FF2B5EF4-FFF2-40B4-BE49-F238E27FC236}">
                  <a16:creationId xmlns:a16="http://schemas.microsoft.com/office/drawing/2014/main" id="{56BFFCCE-2184-4645-9346-5A615300AFF9}"/>
                </a:ext>
              </a:extLst>
            </p:cNvPr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067;p37">
              <a:extLst>
                <a:ext uri="{FF2B5EF4-FFF2-40B4-BE49-F238E27FC236}">
                  <a16:creationId xmlns:a16="http://schemas.microsoft.com/office/drawing/2014/main" id="{8CFB2166-262D-44DE-90ED-539A0432A63F}"/>
                </a:ext>
              </a:extLst>
            </p:cNvPr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068;p37">
              <a:extLst>
                <a:ext uri="{FF2B5EF4-FFF2-40B4-BE49-F238E27FC236}">
                  <a16:creationId xmlns:a16="http://schemas.microsoft.com/office/drawing/2014/main" id="{F6C7063A-EA91-47B2-B413-7BD17D8C2C9A}"/>
                </a:ext>
              </a:extLst>
            </p:cNvPr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069;p37">
              <a:extLst>
                <a:ext uri="{FF2B5EF4-FFF2-40B4-BE49-F238E27FC236}">
                  <a16:creationId xmlns:a16="http://schemas.microsoft.com/office/drawing/2014/main" id="{46BC4384-1F2E-4006-85BE-A89EC2433C37}"/>
                </a:ext>
              </a:extLst>
            </p:cNvPr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070;p37">
              <a:extLst>
                <a:ext uri="{FF2B5EF4-FFF2-40B4-BE49-F238E27FC236}">
                  <a16:creationId xmlns:a16="http://schemas.microsoft.com/office/drawing/2014/main" id="{C4113B15-FAD2-4C76-A395-65FBC1309941}"/>
                </a:ext>
              </a:extLst>
            </p:cNvPr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071;p37">
              <a:extLst>
                <a:ext uri="{FF2B5EF4-FFF2-40B4-BE49-F238E27FC236}">
                  <a16:creationId xmlns:a16="http://schemas.microsoft.com/office/drawing/2014/main" id="{50C41BE4-C7DF-49FA-A512-26DA48E61297}"/>
                </a:ext>
              </a:extLst>
            </p:cNvPr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072;p37">
              <a:extLst>
                <a:ext uri="{FF2B5EF4-FFF2-40B4-BE49-F238E27FC236}">
                  <a16:creationId xmlns:a16="http://schemas.microsoft.com/office/drawing/2014/main" id="{1C36D390-7183-492D-9230-71F9CF3EA86C}"/>
                </a:ext>
              </a:extLst>
            </p:cNvPr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073;p37">
              <a:extLst>
                <a:ext uri="{FF2B5EF4-FFF2-40B4-BE49-F238E27FC236}">
                  <a16:creationId xmlns:a16="http://schemas.microsoft.com/office/drawing/2014/main" id="{CB1063FD-8ECB-4B5F-8CAC-A1CBCCF4EB93}"/>
                </a:ext>
              </a:extLst>
            </p:cNvPr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074;p37">
              <a:extLst>
                <a:ext uri="{FF2B5EF4-FFF2-40B4-BE49-F238E27FC236}">
                  <a16:creationId xmlns:a16="http://schemas.microsoft.com/office/drawing/2014/main" id="{41E71650-C26E-4D4A-B69D-6C69DA7F1495}"/>
                </a:ext>
              </a:extLst>
            </p:cNvPr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075;p37">
              <a:extLst>
                <a:ext uri="{FF2B5EF4-FFF2-40B4-BE49-F238E27FC236}">
                  <a16:creationId xmlns:a16="http://schemas.microsoft.com/office/drawing/2014/main" id="{194D93EE-6995-4C47-B6A0-7CA906CE325F}"/>
                </a:ext>
              </a:extLst>
            </p:cNvPr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076;p37">
              <a:extLst>
                <a:ext uri="{FF2B5EF4-FFF2-40B4-BE49-F238E27FC236}">
                  <a16:creationId xmlns:a16="http://schemas.microsoft.com/office/drawing/2014/main" id="{39F96AA8-1EE1-4A04-B222-AEEB0E6F3D45}"/>
                </a:ext>
              </a:extLst>
            </p:cNvPr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077;p37">
              <a:extLst>
                <a:ext uri="{FF2B5EF4-FFF2-40B4-BE49-F238E27FC236}">
                  <a16:creationId xmlns:a16="http://schemas.microsoft.com/office/drawing/2014/main" id="{A2CA2CE6-FAD8-43F0-AE7D-9C5F1F7EE8C4}"/>
                </a:ext>
              </a:extLst>
            </p:cNvPr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078;p37">
              <a:extLst>
                <a:ext uri="{FF2B5EF4-FFF2-40B4-BE49-F238E27FC236}">
                  <a16:creationId xmlns:a16="http://schemas.microsoft.com/office/drawing/2014/main" id="{AE301E07-7E54-4605-B4EC-76D9EF98FDA4}"/>
                </a:ext>
              </a:extLst>
            </p:cNvPr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079;p37">
              <a:extLst>
                <a:ext uri="{FF2B5EF4-FFF2-40B4-BE49-F238E27FC236}">
                  <a16:creationId xmlns:a16="http://schemas.microsoft.com/office/drawing/2014/main" id="{0ED844B3-C309-43D6-BE3D-CCCCAD11C69A}"/>
                </a:ext>
              </a:extLst>
            </p:cNvPr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080;p37">
              <a:extLst>
                <a:ext uri="{FF2B5EF4-FFF2-40B4-BE49-F238E27FC236}">
                  <a16:creationId xmlns:a16="http://schemas.microsoft.com/office/drawing/2014/main" id="{6293CD45-E5AF-4D9D-BDEA-326C68FA42B9}"/>
                </a:ext>
              </a:extLst>
            </p:cNvPr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081;p37">
              <a:extLst>
                <a:ext uri="{FF2B5EF4-FFF2-40B4-BE49-F238E27FC236}">
                  <a16:creationId xmlns:a16="http://schemas.microsoft.com/office/drawing/2014/main" id="{38963A83-4D48-4517-B224-E8A9A85CBD95}"/>
                </a:ext>
              </a:extLst>
            </p:cNvPr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082;p37">
              <a:extLst>
                <a:ext uri="{FF2B5EF4-FFF2-40B4-BE49-F238E27FC236}">
                  <a16:creationId xmlns:a16="http://schemas.microsoft.com/office/drawing/2014/main" id="{61AD7579-687A-4FBB-8001-DAB7A23C9FAD}"/>
                </a:ext>
              </a:extLst>
            </p:cNvPr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083;p37">
              <a:extLst>
                <a:ext uri="{FF2B5EF4-FFF2-40B4-BE49-F238E27FC236}">
                  <a16:creationId xmlns:a16="http://schemas.microsoft.com/office/drawing/2014/main" id="{54B6A4A9-3B1A-47D2-A9C9-294CC2AF78B3}"/>
                </a:ext>
              </a:extLst>
            </p:cNvPr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084;p37">
              <a:extLst>
                <a:ext uri="{FF2B5EF4-FFF2-40B4-BE49-F238E27FC236}">
                  <a16:creationId xmlns:a16="http://schemas.microsoft.com/office/drawing/2014/main" id="{7184127B-150D-4955-AAF2-98081B89B35D}"/>
                </a:ext>
              </a:extLst>
            </p:cNvPr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085;p37">
              <a:extLst>
                <a:ext uri="{FF2B5EF4-FFF2-40B4-BE49-F238E27FC236}">
                  <a16:creationId xmlns:a16="http://schemas.microsoft.com/office/drawing/2014/main" id="{8746A44F-C5A6-41D2-9C7E-9F058FA44EC4}"/>
                </a:ext>
              </a:extLst>
            </p:cNvPr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086;p37">
              <a:extLst>
                <a:ext uri="{FF2B5EF4-FFF2-40B4-BE49-F238E27FC236}">
                  <a16:creationId xmlns:a16="http://schemas.microsoft.com/office/drawing/2014/main" id="{3BC9D81B-CD79-4749-9DB3-B11DACC6EC5D}"/>
                </a:ext>
              </a:extLst>
            </p:cNvPr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087;p37">
              <a:extLst>
                <a:ext uri="{FF2B5EF4-FFF2-40B4-BE49-F238E27FC236}">
                  <a16:creationId xmlns:a16="http://schemas.microsoft.com/office/drawing/2014/main" id="{F627A3D9-8215-433C-BA66-C6C7B2DF5943}"/>
                </a:ext>
              </a:extLst>
            </p:cNvPr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088;p37">
              <a:extLst>
                <a:ext uri="{FF2B5EF4-FFF2-40B4-BE49-F238E27FC236}">
                  <a16:creationId xmlns:a16="http://schemas.microsoft.com/office/drawing/2014/main" id="{7465177F-9522-4E50-AE39-CBDAC4F8A1A0}"/>
                </a:ext>
              </a:extLst>
            </p:cNvPr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089;p37">
              <a:extLst>
                <a:ext uri="{FF2B5EF4-FFF2-40B4-BE49-F238E27FC236}">
                  <a16:creationId xmlns:a16="http://schemas.microsoft.com/office/drawing/2014/main" id="{AF7111E1-A9E9-4311-8DA1-0C631342EC27}"/>
                </a:ext>
              </a:extLst>
            </p:cNvPr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090;p37">
              <a:extLst>
                <a:ext uri="{FF2B5EF4-FFF2-40B4-BE49-F238E27FC236}">
                  <a16:creationId xmlns:a16="http://schemas.microsoft.com/office/drawing/2014/main" id="{670991C2-A1E2-40C8-BA3E-F0B641EC7432}"/>
                </a:ext>
              </a:extLst>
            </p:cNvPr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91;p37">
              <a:extLst>
                <a:ext uri="{FF2B5EF4-FFF2-40B4-BE49-F238E27FC236}">
                  <a16:creationId xmlns:a16="http://schemas.microsoft.com/office/drawing/2014/main" id="{B9620CBC-D33B-444B-A9AA-0F2A7A99D317}"/>
                </a:ext>
              </a:extLst>
            </p:cNvPr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92;p37">
              <a:extLst>
                <a:ext uri="{FF2B5EF4-FFF2-40B4-BE49-F238E27FC236}">
                  <a16:creationId xmlns:a16="http://schemas.microsoft.com/office/drawing/2014/main" id="{81EDEEA7-576E-4B68-8ACA-0F7DDA5A34F6}"/>
                </a:ext>
              </a:extLst>
            </p:cNvPr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93;p37">
              <a:extLst>
                <a:ext uri="{FF2B5EF4-FFF2-40B4-BE49-F238E27FC236}">
                  <a16:creationId xmlns:a16="http://schemas.microsoft.com/office/drawing/2014/main" id="{56ECEE89-BF79-47B1-9E95-EF3FB0DDA1D8}"/>
                </a:ext>
              </a:extLst>
            </p:cNvPr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94;p37">
              <a:extLst>
                <a:ext uri="{FF2B5EF4-FFF2-40B4-BE49-F238E27FC236}">
                  <a16:creationId xmlns:a16="http://schemas.microsoft.com/office/drawing/2014/main" id="{C81A0A53-78D3-4F1D-ACFC-D82B68ADB84C}"/>
                </a:ext>
              </a:extLst>
            </p:cNvPr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95;p37">
              <a:extLst>
                <a:ext uri="{FF2B5EF4-FFF2-40B4-BE49-F238E27FC236}">
                  <a16:creationId xmlns:a16="http://schemas.microsoft.com/office/drawing/2014/main" id="{323624D9-08E1-4EDD-8554-B8B2EBCF735B}"/>
                </a:ext>
              </a:extLst>
            </p:cNvPr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96;p37">
              <a:extLst>
                <a:ext uri="{FF2B5EF4-FFF2-40B4-BE49-F238E27FC236}">
                  <a16:creationId xmlns:a16="http://schemas.microsoft.com/office/drawing/2014/main" id="{3290DF20-969A-49F9-A2F6-66539641A9C5}"/>
                </a:ext>
              </a:extLst>
            </p:cNvPr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97;p37">
              <a:extLst>
                <a:ext uri="{FF2B5EF4-FFF2-40B4-BE49-F238E27FC236}">
                  <a16:creationId xmlns:a16="http://schemas.microsoft.com/office/drawing/2014/main" id="{E64ACA4F-1045-4968-8F7B-F83F006820CA}"/>
                </a:ext>
              </a:extLst>
            </p:cNvPr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98;p37">
              <a:extLst>
                <a:ext uri="{FF2B5EF4-FFF2-40B4-BE49-F238E27FC236}">
                  <a16:creationId xmlns:a16="http://schemas.microsoft.com/office/drawing/2014/main" id="{FCC18428-D91C-4D03-8B77-01239F0FD7AD}"/>
                </a:ext>
              </a:extLst>
            </p:cNvPr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99;p37">
              <a:extLst>
                <a:ext uri="{FF2B5EF4-FFF2-40B4-BE49-F238E27FC236}">
                  <a16:creationId xmlns:a16="http://schemas.microsoft.com/office/drawing/2014/main" id="{4FA0D4E5-2DDA-47EA-ACC4-32A617133A95}"/>
                </a:ext>
              </a:extLst>
            </p:cNvPr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100;p37">
              <a:extLst>
                <a:ext uri="{FF2B5EF4-FFF2-40B4-BE49-F238E27FC236}">
                  <a16:creationId xmlns:a16="http://schemas.microsoft.com/office/drawing/2014/main" id="{4B1CD4C6-E060-4A3D-8C1F-03A0F8B9B1CB}"/>
                </a:ext>
              </a:extLst>
            </p:cNvPr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1;p37">
              <a:extLst>
                <a:ext uri="{FF2B5EF4-FFF2-40B4-BE49-F238E27FC236}">
                  <a16:creationId xmlns:a16="http://schemas.microsoft.com/office/drawing/2014/main" id="{B88455E6-BC22-4A9E-9680-66416C19992F}"/>
                </a:ext>
              </a:extLst>
            </p:cNvPr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02;p37">
              <a:extLst>
                <a:ext uri="{FF2B5EF4-FFF2-40B4-BE49-F238E27FC236}">
                  <a16:creationId xmlns:a16="http://schemas.microsoft.com/office/drawing/2014/main" id="{A5265947-2EBF-4FFE-9AFA-D9C3FDC567C7}"/>
                </a:ext>
              </a:extLst>
            </p:cNvPr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03;p37">
              <a:extLst>
                <a:ext uri="{FF2B5EF4-FFF2-40B4-BE49-F238E27FC236}">
                  <a16:creationId xmlns:a16="http://schemas.microsoft.com/office/drawing/2014/main" id="{F27A7B2B-4A59-4CEE-9D73-1C2211471D82}"/>
                </a:ext>
              </a:extLst>
            </p:cNvPr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04;p37">
              <a:extLst>
                <a:ext uri="{FF2B5EF4-FFF2-40B4-BE49-F238E27FC236}">
                  <a16:creationId xmlns:a16="http://schemas.microsoft.com/office/drawing/2014/main" id="{E41F6941-5AC4-4212-9115-1434470096E3}"/>
                </a:ext>
              </a:extLst>
            </p:cNvPr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05;p37">
              <a:extLst>
                <a:ext uri="{FF2B5EF4-FFF2-40B4-BE49-F238E27FC236}">
                  <a16:creationId xmlns:a16="http://schemas.microsoft.com/office/drawing/2014/main" id="{2193DAB4-66F2-4CA3-BA9D-B60E4F67057B}"/>
                </a:ext>
              </a:extLst>
            </p:cNvPr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733;p50">
            <a:extLst>
              <a:ext uri="{FF2B5EF4-FFF2-40B4-BE49-F238E27FC236}">
                <a16:creationId xmlns:a16="http://schemas.microsoft.com/office/drawing/2014/main" id="{AFE677D1-D6D2-498D-8ECF-5E7D4D6EAE6C}"/>
              </a:ext>
            </a:extLst>
          </p:cNvPr>
          <p:cNvSpPr txBox="1">
            <a:spLocks/>
          </p:cNvSpPr>
          <p:nvPr/>
        </p:nvSpPr>
        <p:spPr>
          <a:xfrm>
            <a:off x="3974175" y="1261888"/>
            <a:ext cx="3276900" cy="1917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deskriptif</a:t>
            </a:r>
            <a:endParaRPr lang="en-US" dirty="0"/>
          </a:p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Cek </a:t>
            </a:r>
            <a:r>
              <a:rPr lang="en-US" dirty="0" err="1"/>
              <a:t>distribusi</a:t>
            </a:r>
            <a:r>
              <a:rPr lang="en-US" dirty="0"/>
              <a:t> data</a:t>
            </a:r>
          </a:p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Bivariat</a:t>
            </a:r>
            <a:r>
              <a:rPr lang="en-US" dirty="0"/>
              <a:t> analysis</a:t>
            </a:r>
          </a:p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Multivariat</a:t>
            </a:r>
            <a:r>
              <a:rPr lang="en-US" dirty="0"/>
              <a:t> analysis</a:t>
            </a:r>
          </a:p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Detect outlier</a:t>
            </a:r>
          </a:p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27980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3927812" y="785499"/>
            <a:ext cx="4443967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r>
              <a:rPr lang="en-ID" dirty="0"/>
              <a:t>pa </a:t>
            </a:r>
            <a:r>
              <a:rPr lang="en-ID" dirty="0" err="1"/>
              <a:t>itu</a:t>
            </a:r>
            <a:r>
              <a:rPr lang="en-ID" dirty="0"/>
              <a:t> customer churn?</a:t>
            </a:r>
            <a:endParaRPr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3936870" y="1684476"/>
            <a:ext cx="4398668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“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pelanggan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yang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telah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berhenti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menggunakan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produk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atau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layanan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Anda”.</a:t>
            </a: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158" name="Google Shape;3013;p53">
            <a:extLst>
              <a:ext uri="{FF2B5EF4-FFF2-40B4-BE49-F238E27FC236}">
                <a16:creationId xmlns:a16="http://schemas.microsoft.com/office/drawing/2014/main" id="{8AA75AC0-5B9D-499E-87E2-FA1EBECF0B5D}"/>
              </a:ext>
            </a:extLst>
          </p:cNvPr>
          <p:cNvGrpSpPr/>
          <p:nvPr/>
        </p:nvGrpSpPr>
        <p:grpSpPr>
          <a:xfrm>
            <a:off x="-60993" y="744932"/>
            <a:ext cx="4253274" cy="3501506"/>
            <a:chOff x="801025" y="358275"/>
            <a:chExt cx="6170425" cy="5079800"/>
          </a:xfrm>
        </p:grpSpPr>
        <p:sp>
          <p:nvSpPr>
            <p:cNvPr id="159" name="Google Shape;3014;p53">
              <a:extLst>
                <a:ext uri="{FF2B5EF4-FFF2-40B4-BE49-F238E27FC236}">
                  <a16:creationId xmlns:a16="http://schemas.microsoft.com/office/drawing/2014/main" id="{1E4A935D-C257-4F58-A34B-9D0E61C9EDA2}"/>
                </a:ext>
              </a:extLst>
            </p:cNvPr>
            <p:cNvSpPr/>
            <p:nvPr/>
          </p:nvSpPr>
          <p:spPr>
            <a:xfrm>
              <a:off x="801025" y="358275"/>
              <a:ext cx="6170425" cy="5079600"/>
            </a:xfrm>
            <a:custGeom>
              <a:avLst/>
              <a:gdLst/>
              <a:ahLst/>
              <a:cxnLst/>
              <a:rect l="l" t="t" r="r" b="b"/>
              <a:pathLst>
                <a:path w="246817" h="203184" extrusionOk="0">
                  <a:moveTo>
                    <a:pt x="170638" y="0"/>
                  </a:moveTo>
                  <a:cubicBezTo>
                    <a:pt x="142380" y="0"/>
                    <a:pt x="121472" y="21138"/>
                    <a:pt x="99526" y="32497"/>
                  </a:cubicBezTo>
                  <a:cubicBezTo>
                    <a:pt x="86882" y="39041"/>
                    <a:pt x="72463" y="36527"/>
                    <a:pt x="59043" y="39670"/>
                  </a:cubicBezTo>
                  <a:cubicBezTo>
                    <a:pt x="16157" y="49800"/>
                    <a:pt x="1" y="113241"/>
                    <a:pt x="17858" y="149325"/>
                  </a:cubicBezTo>
                  <a:cubicBezTo>
                    <a:pt x="33311" y="180565"/>
                    <a:pt x="60559" y="196795"/>
                    <a:pt x="102003" y="200529"/>
                  </a:cubicBezTo>
                  <a:cubicBezTo>
                    <a:pt x="116217" y="201822"/>
                    <a:pt x="128973" y="203183"/>
                    <a:pt x="141096" y="203183"/>
                  </a:cubicBezTo>
                  <a:cubicBezTo>
                    <a:pt x="164350" y="203183"/>
                    <a:pt x="185275" y="198173"/>
                    <a:pt x="209698" y="178051"/>
                  </a:cubicBezTo>
                  <a:cubicBezTo>
                    <a:pt x="246816" y="147439"/>
                    <a:pt x="244339" y="83739"/>
                    <a:pt x="227000" y="39374"/>
                  </a:cubicBezTo>
                  <a:cubicBezTo>
                    <a:pt x="227000" y="39374"/>
                    <a:pt x="212175" y="5657"/>
                    <a:pt x="179345" y="666"/>
                  </a:cubicBezTo>
                  <a:cubicBezTo>
                    <a:pt x="176364" y="212"/>
                    <a:pt x="173464" y="0"/>
                    <a:pt x="1706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015;p53">
              <a:extLst>
                <a:ext uri="{FF2B5EF4-FFF2-40B4-BE49-F238E27FC236}">
                  <a16:creationId xmlns:a16="http://schemas.microsoft.com/office/drawing/2014/main" id="{845820F0-9B8F-4514-A995-C94CD14069BA}"/>
                </a:ext>
              </a:extLst>
            </p:cNvPr>
            <p:cNvSpPr/>
            <p:nvPr/>
          </p:nvSpPr>
          <p:spPr>
            <a:xfrm>
              <a:off x="1068150" y="358275"/>
              <a:ext cx="5711975" cy="5079800"/>
            </a:xfrm>
            <a:custGeom>
              <a:avLst/>
              <a:gdLst/>
              <a:ahLst/>
              <a:cxnLst/>
              <a:rect l="l" t="t" r="r" b="b"/>
              <a:pathLst>
                <a:path w="228479" h="203192" extrusionOk="0">
                  <a:moveTo>
                    <a:pt x="158345" y="49763"/>
                  </a:moveTo>
                  <a:lnTo>
                    <a:pt x="131689" y="81299"/>
                  </a:lnTo>
                  <a:lnTo>
                    <a:pt x="119230" y="96087"/>
                  </a:lnTo>
                  <a:cubicBezTo>
                    <a:pt x="120007" y="96937"/>
                    <a:pt x="120746" y="97899"/>
                    <a:pt x="121486" y="99008"/>
                  </a:cubicBezTo>
                  <a:lnTo>
                    <a:pt x="156386" y="57638"/>
                  </a:lnTo>
                  <a:cubicBezTo>
                    <a:pt x="156940" y="55641"/>
                    <a:pt x="157495" y="53793"/>
                    <a:pt x="157976" y="52166"/>
                  </a:cubicBezTo>
                  <a:lnTo>
                    <a:pt x="158013" y="51389"/>
                  </a:lnTo>
                  <a:lnTo>
                    <a:pt x="158013" y="51353"/>
                  </a:lnTo>
                  <a:cubicBezTo>
                    <a:pt x="158013" y="51353"/>
                    <a:pt x="158086" y="50761"/>
                    <a:pt x="158345" y="49763"/>
                  </a:cubicBezTo>
                  <a:close/>
                  <a:moveTo>
                    <a:pt x="159972" y="0"/>
                  </a:moveTo>
                  <a:cubicBezTo>
                    <a:pt x="148622" y="0"/>
                    <a:pt x="138455" y="3401"/>
                    <a:pt x="128917" y="8208"/>
                  </a:cubicBezTo>
                  <a:cubicBezTo>
                    <a:pt x="130359" y="8393"/>
                    <a:pt x="131763" y="8614"/>
                    <a:pt x="133131" y="8873"/>
                  </a:cubicBezTo>
                  <a:cubicBezTo>
                    <a:pt x="148437" y="11572"/>
                    <a:pt x="162856" y="18301"/>
                    <a:pt x="175906" y="28948"/>
                  </a:cubicBezTo>
                  <a:lnTo>
                    <a:pt x="171285" y="34420"/>
                  </a:lnTo>
                  <a:cubicBezTo>
                    <a:pt x="173023" y="33902"/>
                    <a:pt x="174760" y="33644"/>
                    <a:pt x="176461" y="33644"/>
                  </a:cubicBezTo>
                  <a:lnTo>
                    <a:pt x="176646" y="33644"/>
                  </a:lnTo>
                  <a:lnTo>
                    <a:pt x="178642" y="31277"/>
                  </a:lnTo>
                  <a:cubicBezTo>
                    <a:pt x="179862" y="32313"/>
                    <a:pt x="181045" y="33385"/>
                    <a:pt x="182154" y="34494"/>
                  </a:cubicBezTo>
                  <a:cubicBezTo>
                    <a:pt x="185519" y="35455"/>
                    <a:pt x="188661" y="37119"/>
                    <a:pt x="191397" y="39152"/>
                  </a:cubicBezTo>
                  <a:cubicBezTo>
                    <a:pt x="193763" y="40927"/>
                    <a:pt x="195353" y="43441"/>
                    <a:pt x="196314" y="46214"/>
                  </a:cubicBezTo>
                  <a:cubicBezTo>
                    <a:pt x="197164" y="48617"/>
                    <a:pt x="197534" y="51205"/>
                    <a:pt x="197645" y="53719"/>
                  </a:cubicBezTo>
                  <a:cubicBezTo>
                    <a:pt x="212581" y="78193"/>
                    <a:pt x="215465" y="108250"/>
                    <a:pt x="204559" y="136496"/>
                  </a:cubicBezTo>
                  <a:lnTo>
                    <a:pt x="200492" y="134832"/>
                  </a:lnTo>
                  <a:cubicBezTo>
                    <a:pt x="200455" y="134869"/>
                    <a:pt x="200455" y="134869"/>
                    <a:pt x="200418" y="134869"/>
                  </a:cubicBezTo>
                  <a:cubicBezTo>
                    <a:pt x="200381" y="134869"/>
                    <a:pt x="200344" y="134832"/>
                    <a:pt x="200270" y="134832"/>
                  </a:cubicBezTo>
                  <a:lnTo>
                    <a:pt x="187330" y="129546"/>
                  </a:lnTo>
                  <a:lnTo>
                    <a:pt x="147587" y="113352"/>
                  </a:lnTo>
                  <a:lnTo>
                    <a:pt x="141819" y="111023"/>
                  </a:lnTo>
                  <a:cubicBezTo>
                    <a:pt x="141745" y="110986"/>
                    <a:pt x="141709" y="110949"/>
                    <a:pt x="141672" y="110875"/>
                  </a:cubicBezTo>
                  <a:lnTo>
                    <a:pt x="123926" y="103629"/>
                  </a:lnTo>
                  <a:lnTo>
                    <a:pt x="123926" y="103629"/>
                  </a:lnTo>
                  <a:cubicBezTo>
                    <a:pt x="124406" y="104812"/>
                    <a:pt x="124924" y="106328"/>
                    <a:pt x="125478" y="108140"/>
                  </a:cubicBezTo>
                  <a:lnTo>
                    <a:pt x="129767" y="109877"/>
                  </a:lnTo>
                  <a:lnTo>
                    <a:pt x="203191" y="139823"/>
                  </a:lnTo>
                  <a:cubicBezTo>
                    <a:pt x="192506" y="164742"/>
                    <a:pt x="172209" y="182783"/>
                    <a:pt x="148400" y="191435"/>
                  </a:cubicBezTo>
                  <a:cubicBezTo>
                    <a:pt x="145258" y="192581"/>
                    <a:pt x="142041" y="193542"/>
                    <a:pt x="138788" y="194355"/>
                  </a:cubicBezTo>
                  <a:cubicBezTo>
                    <a:pt x="131542" y="196130"/>
                    <a:pt x="124074" y="197091"/>
                    <a:pt x="116532" y="197091"/>
                  </a:cubicBezTo>
                  <a:cubicBezTo>
                    <a:pt x="115903" y="197128"/>
                    <a:pt x="115312" y="197128"/>
                    <a:pt x="114683" y="197128"/>
                  </a:cubicBezTo>
                  <a:cubicBezTo>
                    <a:pt x="113796" y="197128"/>
                    <a:pt x="112908" y="197128"/>
                    <a:pt x="112021" y="197091"/>
                  </a:cubicBezTo>
                  <a:lnTo>
                    <a:pt x="111762" y="197091"/>
                  </a:lnTo>
                  <a:cubicBezTo>
                    <a:pt x="99969" y="197091"/>
                    <a:pt x="84959" y="192581"/>
                    <a:pt x="75457" y="188181"/>
                  </a:cubicBezTo>
                  <a:cubicBezTo>
                    <a:pt x="72574" y="186850"/>
                    <a:pt x="70207" y="185556"/>
                    <a:pt x="68581" y="184373"/>
                  </a:cubicBezTo>
                  <a:cubicBezTo>
                    <a:pt x="46472" y="171877"/>
                    <a:pt x="31425" y="152209"/>
                    <a:pt x="24734" y="126810"/>
                  </a:cubicBezTo>
                  <a:lnTo>
                    <a:pt x="82371" y="112613"/>
                  </a:lnTo>
                  <a:cubicBezTo>
                    <a:pt x="82593" y="111245"/>
                    <a:pt x="82814" y="109988"/>
                    <a:pt x="83110" y="108805"/>
                  </a:cubicBezTo>
                  <a:lnTo>
                    <a:pt x="83110" y="108805"/>
                  </a:lnTo>
                  <a:lnTo>
                    <a:pt x="80633" y="109397"/>
                  </a:lnTo>
                  <a:lnTo>
                    <a:pt x="70503" y="111911"/>
                  </a:lnTo>
                  <a:lnTo>
                    <a:pt x="56861" y="115201"/>
                  </a:lnTo>
                  <a:lnTo>
                    <a:pt x="23883" y="123298"/>
                  </a:lnTo>
                  <a:cubicBezTo>
                    <a:pt x="22294" y="116310"/>
                    <a:pt x="21517" y="109323"/>
                    <a:pt x="21517" y="102409"/>
                  </a:cubicBezTo>
                  <a:cubicBezTo>
                    <a:pt x="21554" y="79487"/>
                    <a:pt x="29946" y="57711"/>
                    <a:pt x="44402" y="40779"/>
                  </a:cubicBezTo>
                  <a:lnTo>
                    <a:pt x="44402" y="40779"/>
                  </a:lnTo>
                  <a:cubicBezTo>
                    <a:pt x="15639" y="50132"/>
                    <a:pt x="0" y="84256"/>
                    <a:pt x="0" y="115682"/>
                  </a:cubicBezTo>
                  <a:cubicBezTo>
                    <a:pt x="0" y="127808"/>
                    <a:pt x="2329" y="139565"/>
                    <a:pt x="7173" y="149325"/>
                  </a:cubicBezTo>
                  <a:cubicBezTo>
                    <a:pt x="22626" y="180565"/>
                    <a:pt x="49874" y="196795"/>
                    <a:pt x="91318" y="200529"/>
                  </a:cubicBezTo>
                  <a:cubicBezTo>
                    <a:pt x="105514" y="201823"/>
                    <a:pt x="118269" y="203191"/>
                    <a:pt x="130396" y="203191"/>
                  </a:cubicBezTo>
                  <a:cubicBezTo>
                    <a:pt x="153650" y="203191"/>
                    <a:pt x="174575" y="198200"/>
                    <a:pt x="199013" y="178051"/>
                  </a:cubicBezTo>
                  <a:cubicBezTo>
                    <a:pt x="220160" y="160601"/>
                    <a:pt x="228478" y="132392"/>
                    <a:pt x="228478" y="103112"/>
                  </a:cubicBezTo>
                  <a:cubicBezTo>
                    <a:pt x="228478" y="81077"/>
                    <a:pt x="223783" y="58451"/>
                    <a:pt x="216315" y="39374"/>
                  </a:cubicBezTo>
                  <a:cubicBezTo>
                    <a:pt x="216315" y="39374"/>
                    <a:pt x="201490" y="5657"/>
                    <a:pt x="168660" y="666"/>
                  </a:cubicBezTo>
                  <a:cubicBezTo>
                    <a:pt x="165702" y="185"/>
                    <a:pt x="162782" y="0"/>
                    <a:pt x="1599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016;p53">
              <a:extLst>
                <a:ext uri="{FF2B5EF4-FFF2-40B4-BE49-F238E27FC236}">
                  <a16:creationId xmlns:a16="http://schemas.microsoft.com/office/drawing/2014/main" id="{AC1590CE-EA66-4CDC-B4C0-22957B849316}"/>
                </a:ext>
              </a:extLst>
            </p:cNvPr>
            <p:cNvSpPr/>
            <p:nvPr/>
          </p:nvSpPr>
          <p:spPr>
            <a:xfrm>
              <a:off x="1686475" y="2966550"/>
              <a:ext cx="4461450" cy="2319500"/>
            </a:xfrm>
            <a:custGeom>
              <a:avLst/>
              <a:gdLst/>
              <a:ahLst/>
              <a:cxnLst/>
              <a:rect l="l" t="t" r="r" b="b"/>
              <a:pathLst>
                <a:path w="178458" h="92780" extrusionOk="0">
                  <a:moveTo>
                    <a:pt x="91355" y="1"/>
                  </a:moveTo>
                  <a:lnTo>
                    <a:pt x="1" y="22479"/>
                  </a:lnTo>
                  <a:cubicBezTo>
                    <a:pt x="7838" y="52240"/>
                    <a:pt x="27100" y="74090"/>
                    <a:pt x="55752" y="85773"/>
                  </a:cubicBezTo>
                  <a:cubicBezTo>
                    <a:pt x="67419" y="90528"/>
                    <a:pt x="79493" y="92779"/>
                    <a:pt x="91376" y="92779"/>
                  </a:cubicBezTo>
                  <a:cubicBezTo>
                    <a:pt x="128179" y="92779"/>
                    <a:pt x="163142" y="71181"/>
                    <a:pt x="178458" y="35492"/>
                  </a:cubicBezTo>
                  <a:lnTo>
                    <a:pt x="105034" y="5546"/>
                  </a:lnTo>
                  <a:lnTo>
                    <a:pt x="913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017;p53">
              <a:extLst>
                <a:ext uri="{FF2B5EF4-FFF2-40B4-BE49-F238E27FC236}">
                  <a16:creationId xmlns:a16="http://schemas.microsoft.com/office/drawing/2014/main" id="{1EA40EE8-CDD9-41DE-8AF3-C994D96BD115}"/>
                </a:ext>
              </a:extLst>
            </p:cNvPr>
            <p:cNvSpPr/>
            <p:nvPr/>
          </p:nvSpPr>
          <p:spPr>
            <a:xfrm>
              <a:off x="1381475" y="545825"/>
              <a:ext cx="4084350" cy="2894900"/>
            </a:xfrm>
            <a:custGeom>
              <a:avLst/>
              <a:gdLst/>
              <a:ahLst/>
              <a:cxnLst/>
              <a:rect l="l" t="t" r="r" b="b"/>
              <a:pathLst>
                <a:path w="163374" h="115796" extrusionOk="0">
                  <a:moveTo>
                    <a:pt x="104967" y="0"/>
                  </a:moveTo>
                  <a:cubicBezTo>
                    <a:pt x="97163" y="0"/>
                    <a:pt x="89179" y="994"/>
                    <a:pt x="81077" y="2998"/>
                  </a:cubicBezTo>
                  <a:cubicBezTo>
                    <a:pt x="30945" y="15346"/>
                    <a:pt x="0" y="65700"/>
                    <a:pt x="11350" y="115796"/>
                  </a:cubicBezTo>
                  <a:lnTo>
                    <a:pt x="82334" y="98345"/>
                  </a:lnTo>
                  <a:lnTo>
                    <a:pt x="102705" y="93317"/>
                  </a:lnTo>
                  <a:lnTo>
                    <a:pt x="119156" y="73797"/>
                  </a:lnTo>
                  <a:lnTo>
                    <a:pt x="163373" y="21446"/>
                  </a:lnTo>
                  <a:cubicBezTo>
                    <a:pt x="150323" y="10799"/>
                    <a:pt x="135904" y="4070"/>
                    <a:pt x="120598" y="1371"/>
                  </a:cubicBezTo>
                  <a:cubicBezTo>
                    <a:pt x="115484" y="459"/>
                    <a:pt x="110267" y="0"/>
                    <a:pt x="104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018;p53">
              <a:extLst>
                <a:ext uri="{FF2B5EF4-FFF2-40B4-BE49-F238E27FC236}">
                  <a16:creationId xmlns:a16="http://schemas.microsoft.com/office/drawing/2014/main" id="{4CEDE7A3-67E4-4A20-9046-8D2BDD761E89}"/>
                </a:ext>
              </a:extLst>
            </p:cNvPr>
            <p:cNvSpPr/>
            <p:nvPr/>
          </p:nvSpPr>
          <p:spPr>
            <a:xfrm>
              <a:off x="1606075" y="545900"/>
              <a:ext cx="3859750" cy="2894825"/>
            </a:xfrm>
            <a:custGeom>
              <a:avLst/>
              <a:gdLst/>
              <a:ahLst/>
              <a:cxnLst/>
              <a:rect l="l" t="t" r="r" b="b"/>
              <a:pathLst>
                <a:path w="154390" h="115793" extrusionOk="0">
                  <a:moveTo>
                    <a:pt x="96050" y="0"/>
                  </a:moveTo>
                  <a:cubicBezTo>
                    <a:pt x="88212" y="0"/>
                    <a:pt x="80189" y="998"/>
                    <a:pt x="72093" y="2995"/>
                  </a:cubicBezTo>
                  <a:cubicBezTo>
                    <a:pt x="65956" y="4511"/>
                    <a:pt x="60077" y="6581"/>
                    <a:pt x="54569" y="9169"/>
                  </a:cubicBezTo>
                  <a:cubicBezTo>
                    <a:pt x="56824" y="9834"/>
                    <a:pt x="58931" y="10944"/>
                    <a:pt x="60669" y="12570"/>
                  </a:cubicBezTo>
                  <a:cubicBezTo>
                    <a:pt x="65993" y="17413"/>
                    <a:pt x="68728" y="25140"/>
                    <a:pt x="68802" y="32165"/>
                  </a:cubicBezTo>
                  <a:cubicBezTo>
                    <a:pt x="68802" y="32313"/>
                    <a:pt x="68802" y="32498"/>
                    <a:pt x="68802" y="32682"/>
                  </a:cubicBezTo>
                  <a:cubicBezTo>
                    <a:pt x="68802" y="33089"/>
                    <a:pt x="68802" y="33496"/>
                    <a:pt x="68802" y="33939"/>
                  </a:cubicBezTo>
                  <a:cubicBezTo>
                    <a:pt x="68839" y="34272"/>
                    <a:pt x="68913" y="34642"/>
                    <a:pt x="68950" y="35048"/>
                  </a:cubicBezTo>
                  <a:cubicBezTo>
                    <a:pt x="69246" y="34827"/>
                    <a:pt x="69616" y="34679"/>
                    <a:pt x="70022" y="34679"/>
                  </a:cubicBezTo>
                  <a:lnTo>
                    <a:pt x="70059" y="34679"/>
                  </a:lnTo>
                  <a:cubicBezTo>
                    <a:pt x="70170" y="34679"/>
                    <a:pt x="70318" y="34679"/>
                    <a:pt x="70429" y="34716"/>
                  </a:cubicBezTo>
                  <a:cubicBezTo>
                    <a:pt x="70836" y="34790"/>
                    <a:pt x="71205" y="35012"/>
                    <a:pt x="71464" y="35307"/>
                  </a:cubicBezTo>
                  <a:cubicBezTo>
                    <a:pt x="71760" y="35640"/>
                    <a:pt x="71982" y="36047"/>
                    <a:pt x="72130" y="36490"/>
                  </a:cubicBezTo>
                  <a:cubicBezTo>
                    <a:pt x="72462" y="37415"/>
                    <a:pt x="72610" y="38561"/>
                    <a:pt x="72610" y="39781"/>
                  </a:cubicBezTo>
                  <a:cubicBezTo>
                    <a:pt x="72610" y="41444"/>
                    <a:pt x="72315" y="43219"/>
                    <a:pt x="71760" y="44550"/>
                  </a:cubicBezTo>
                  <a:cubicBezTo>
                    <a:pt x="71501" y="45178"/>
                    <a:pt x="71095" y="45622"/>
                    <a:pt x="70688" y="45918"/>
                  </a:cubicBezTo>
                  <a:lnTo>
                    <a:pt x="70651" y="45918"/>
                  </a:lnTo>
                  <a:cubicBezTo>
                    <a:pt x="71723" y="52277"/>
                    <a:pt x="73091" y="59375"/>
                    <a:pt x="74570" y="65623"/>
                  </a:cubicBezTo>
                  <a:cubicBezTo>
                    <a:pt x="75198" y="68137"/>
                    <a:pt x="75827" y="70540"/>
                    <a:pt x="76455" y="72648"/>
                  </a:cubicBezTo>
                  <a:cubicBezTo>
                    <a:pt x="77675" y="72537"/>
                    <a:pt x="78858" y="72426"/>
                    <a:pt x="80041" y="72426"/>
                  </a:cubicBezTo>
                  <a:cubicBezTo>
                    <a:pt x="81077" y="72426"/>
                    <a:pt x="82112" y="72500"/>
                    <a:pt x="83036" y="72759"/>
                  </a:cubicBezTo>
                  <a:cubicBezTo>
                    <a:pt x="83960" y="73054"/>
                    <a:pt x="84811" y="73498"/>
                    <a:pt x="85550" y="74200"/>
                  </a:cubicBezTo>
                  <a:cubicBezTo>
                    <a:pt x="86400" y="75088"/>
                    <a:pt x="86992" y="76788"/>
                    <a:pt x="87473" y="78859"/>
                  </a:cubicBezTo>
                  <a:cubicBezTo>
                    <a:pt x="87731" y="80116"/>
                    <a:pt x="87953" y="81484"/>
                    <a:pt x="88138" y="82926"/>
                  </a:cubicBezTo>
                  <a:lnTo>
                    <a:pt x="88175" y="82926"/>
                  </a:lnTo>
                  <a:cubicBezTo>
                    <a:pt x="89617" y="83036"/>
                    <a:pt x="91909" y="83739"/>
                    <a:pt x="94423" y="85550"/>
                  </a:cubicBezTo>
                  <a:cubicBezTo>
                    <a:pt x="95495" y="86327"/>
                    <a:pt x="96641" y="87325"/>
                    <a:pt x="97713" y="88582"/>
                  </a:cubicBezTo>
                  <a:lnTo>
                    <a:pt x="110172" y="73794"/>
                  </a:lnTo>
                  <a:lnTo>
                    <a:pt x="136828" y="42258"/>
                  </a:lnTo>
                  <a:cubicBezTo>
                    <a:pt x="137124" y="41112"/>
                    <a:pt x="137568" y="39522"/>
                    <a:pt x="138344" y="37747"/>
                  </a:cubicBezTo>
                  <a:cubicBezTo>
                    <a:pt x="139786" y="34420"/>
                    <a:pt x="142263" y="30538"/>
                    <a:pt x="146367" y="28320"/>
                  </a:cubicBezTo>
                  <a:cubicBezTo>
                    <a:pt x="147513" y="27728"/>
                    <a:pt x="148622" y="27248"/>
                    <a:pt x="149768" y="26915"/>
                  </a:cubicBezTo>
                  <a:lnTo>
                    <a:pt x="154389" y="21443"/>
                  </a:lnTo>
                  <a:cubicBezTo>
                    <a:pt x="141339" y="10796"/>
                    <a:pt x="126920" y="4067"/>
                    <a:pt x="111614" y="1368"/>
                  </a:cubicBezTo>
                  <a:cubicBezTo>
                    <a:pt x="106512" y="444"/>
                    <a:pt x="101337" y="0"/>
                    <a:pt x="96050" y="0"/>
                  </a:cubicBezTo>
                  <a:close/>
                  <a:moveTo>
                    <a:pt x="31758" y="24216"/>
                  </a:moveTo>
                  <a:cubicBezTo>
                    <a:pt x="11905" y="41962"/>
                    <a:pt x="37" y="67657"/>
                    <a:pt x="0" y="94904"/>
                  </a:cubicBezTo>
                  <a:cubicBezTo>
                    <a:pt x="0" y="101818"/>
                    <a:pt x="777" y="108805"/>
                    <a:pt x="2366" y="115793"/>
                  </a:cubicBezTo>
                  <a:lnTo>
                    <a:pt x="35344" y="107696"/>
                  </a:lnTo>
                  <a:lnTo>
                    <a:pt x="18005" y="111874"/>
                  </a:lnTo>
                  <a:lnTo>
                    <a:pt x="17931" y="111874"/>
                  </a:lnTo>
                  <a:cubicBezTo>
                    <a:pt x="17857" y="111874"/>
                    <a:pt x="17783" y="111874"/>
                    <a:pt x="17746" y="111800"/>
                  </a:cubicBezTo>
                  <a:cubicBezTo>
                    <a:pt x="17672" y="111763"/>
                    <a:pt x="17598" y="111652"/>
                    <a:pt x="17635" y="111578"/>
                  </a:cubicBezTo>
                  <a:cubicBezTo>
                    <a:pt x="17635" y="111578"/>
                    <a:pt x="17857" y="105071"/>
                    <a:pt x="18411" y="97455"/>
                  </a:cubicBezTo>
                  <a:cubicBezTo>
                    <a:pt x="18929" y="89876"/>
                    <a:pt x="19779" y="81225"/>
                    <a:pt x="20962" y="76825"/>
                  </a:cubicBezTo>
                  <a:cubicBezTo>
                    <a:pt x="21332" y="75605"/>
                    <a:pt x="21665" y="74681"/>
                    <a:pt x="22146" y="74200"/>
                  </a:cubicBezTo>
                  <a:cubicBezTo>
                    <a:pt x="22848" y="73498"/>
                    <a:pt x="23735" y="73054"/>
                    <a:pt x="24660" y="72759"/>
                  </a:cubicBezTo>
                  <a:cubicBezTo>
                    <a:pt x="25584" y="72500"/>
                    <a:pt x="26619" y="72426"/>
                    <a:pt x="27654" y="72426"/>
                  </a:cubicBezTo>
                  <a:cubicBezTo>
                    <a:pt x="29244" y="72426"/>
                    <a:pt x="30871" y="72611"/>
                    <a:pt x="32497" y="72759"/>
                  </a:cubicBezTo>
                  <a:cubicBezTo>
                    <a:pt x="32904" y="72796"/>
                    <a:pt x="33274" y="72833"/>
                    <a:pt x="33643" y="72833"/>
                  </a:cubicBezTo>
                  <a:cubicBezTo>
                    <a:pt x="34198" y="68692"/>
                    <a:pt x="34752" y="62850"/>
                    <a:pt x="34752" y="55678"/>
                  </a:cubicBezTo>
                  <a:cubicBezTo>
                    <a:pt x="34752" y="53682"/>
                    <a:pt x="34716" y="51537"/>
                    <a:pt x="34605" y="49319"/>
                  </a:cubicBezTo>
                  <a:cubicBezTo>
                    <a:pt x="34087" y="49171"/>
                    <a:pt x="33569" y="48839"/>
                    <a:pt x="33126" y="48247"/>
                  </a:cubicBezTo>
                  <a:cubicBezTo>
                    <a:pt x="31758" y="46435"/>
                    <a:pt x="30760" y="43441"/>
                    <a:pt x="30760" y="41186"/>
                  </a:cubicBezTo>
                  <a:cubicBezTo>
                    <a:pt x="30760" y="40557"/>
                    <a:pt x="30834" y="39966"/>
                    <a:pt x="31018" y="39485"/>
                  </a:cubicBezTo>
                  <a:cubicBezTo>
                    <a:pt x="31203" y="39004"/>
                    <a:pt x="31499" y="38598"/>
                    <a:pt x="31980" y="38376"/>
                  </a:cubicBezTo>
                  <a:cubicBezTo>
                    <a:pt x="32238" y="38265"/>
                    <a:pt x="32534" y="38191"/>
                    <a:pt x="32793" y="38191"/>
                  </a:cubicBezTo>
                  <a:cubicBezTo>
                    <a:pt x="33126" y="38191"/>
                    <a:pt x="33459" y="38302"/>
                    <a:pt x="33717" y="38413"/>
                  </a:cubicBezTo>
                  <a:cubicBezTo>
                    <a:pt x="32386" y="34938"/>
                    <a:pt x="31573" y="31093"/>
                    <a:pt x="31573" y="27322"/>
                  </a:cubicBezTo>
                  <a:cubicBezTo>
                    <a:pt x="31573" y="26286"/>
                    <a:pt x="31610" y="25251"/>
                    <a:pt x="31758" y="242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019;p53">
              <a:extLst>
                <a:ext uri="{FF2B5EF4-FFF2-40B4-BE49-F238E27FC236}">
                  <a16:creationId xmlns:a16="http://schemas.microsoft.com/office/drawing/2014/main" id="{BFF98393-0031-4B6E-8AE4-BD4428F805E7}"/>
                </a:ext>
              </a:extLst>
            </p:cNvPr>
            <p:cNvSpPr/>
            <p:nvPr/>
          </p:nvSpPr>
          <p:spPr>
            <a:xfrm>
              <a:off x="4047975" y="1140200"/>
              <a:ext cx="2499225" cy="2630500"/>
            </a:xfrm>
            <a:custGeom>
              <a:avLst/>
              <a:gdLst/>
              <a:ahLst/>
              <a:cxnLst/>
              <a:rect l="l" t="t" r="r" b="b"/>
              <a:pathLst>
                <a:path w="99969" h="105220" extrusionOk="0">
                  <a:moveTo>
                    <a:pt x="59449" y="0"/>
                  </a:moveTo>
                  <a:lnTo>
                    <a:pt x="0" y="70430"/>
                  </a:lnTo>
                  <a:lnTo>
                    <a:pt x="59375" y="94645"/>
                  </a:lnTo>
                  <a:lnTo>
                    <a:pt x="85366" y="105219"/>
                  </a:lnTo>
                  <a:cubicBezTo>
                    <a:pt x="99969" y="67546"/>
                    <a:pt x="89876" y="26582"/>
                    <a:pt x="59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020;p53">
              <a:extLst>
                <a:ext uri="{FF2B5EF4-FFF2-40B4-BE49-F238E27FC236}">
                  <a16:creationId xmlns:a16="http://schemas.microsoft.com/office/drawing/2014/main" id="{65148990-E80B-44BA-A28F-F30CC09A85B6}"/>
                </a:ext>
              </a:extLst>
            </p:cNvPr>
            <p:cNvSpPr/>
            <p:nvPr/>
          </p:nvSpPr>
          <p:spPr>
            <a:xfrm>
              <a:off x="3702300" y="105795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333"/>
                  </a:cubicBezTo>
                  <a:cubicBezTo>
                    <a:pt x="24031" y="148"/>
                    <a:pt x="23883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021;p53">
              <a:extLst>
                <a:ext uri="{FF2B5EF4-FFF2-40B4-BE49-F238E27FC236}">
                  <a16:creationId xmlns:a16="http://schemas.microsoft.com/office/drawing/2014/main" id="{87D48E29-2E37-4005-AB2D-E87031D1020F}"/>
                </a:ext>
              </a:extLst>
            </p:cNvPr>
            <p:cNvSpPr/>
            <p:nvPr/>
          </p:nvSpPr>
          <p:spPr>
            <a:xfrm>
              <a:off x="3702300" y="1157750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7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7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022;p53">
              <a:extLst>
                <a:ext uri="{FF2B5EF4-FFF2-40B4-BE49-F238E27FC236}">
                  <a16:creationId xmlns:a16="http://schemas.microsoft.com/office/drawing/2014/main" id="{173B7124-A9B0-403B-9D5D-BF43724D395D}"/>
                </a:ext>
              </a:extLst>
            </p:cNvPr>
            <p:cNvSpPr/>
            <p:nvPr/>
          </p:nvSpPr>
          <p:spPr>
            <a:xfrm>
              <a:off x="3702300" y="1257575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6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023;p53">
              <a:extLst>
                <a:ext uri="{FF2B5EF4-FFF2-40B4-BE49-F238E27FC236}">
                  <a16:creationId xmlns:a16="http://schemas.microsoft.com/office/drawing/2014/main" id="{97E1CE7F-155F-4CE1-B740-6206F473AE33}"/>
                </a:ext>
              </a:extLst>
            </p:cNvPr>
            <p:cNvSpPr/>
            <p:nvPr/>
          </p:nvSpPr>
          <p:spPr>
            <a:xfrm>
              <a:off x="3702300" y="1357400"/>
              <a:ext cx="600800" cy="14825"/>
            </a:xfrm>
            <a:custGeom>
              <a:avLst/>
              <a:gdLst/>
              <a:ahLst/>
              <a:cxnLst/>
              <a:rect l="l" t="t" r="r" b="b"/>
              <a:pathLst>
                <a:path w="24032" h="593" extrusionOk="0">
                  <a:moveTo>
                    <a:pt x="296" y="1"/>
                  </a:moveTo>
                  <a:cubicBezTo>
                    <a:pt x="111" y="1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3699" y="592"/>
                  </a:lnTo>
                  <a:cubicBezTo>
                    <a:pt x="23883" y="592"/>
                    <a:pt x="24031" y="481"/>
                    <a:pt x="24031" y="296"/>
                  </a:cubicBezTo>
                  <a:cubicBezTo>
                    <a:pt x="24031" y="111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024;p53">
              <a:extLst>
                <a:ext uri="{FF2B5EF4-FFF2-40B4-BE49-F238E27FC236}">
                  <a16:creationId xmlns:a16="http://schemas.microsoft.com/office/drawing/2014/main" id="{AA1EC3CD-982E-4D2C-988B-C53DE5159A3F}"/>
                </a:ext>
              </a:extLst>
            </p:cNvPr>
            <p:cNvSpPr/>
            <p:nvPr/>
          </p:nvSpPr>
          <p:spPr>
            <a:xfrm>
              <a:off x="4225425" y="2428625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025;p53">
              <a:extLst>
                <a:ext uri="{FF2B5EF4-FFF2-40B4-BE49-F238E27FC236}">
                  <a16:creationId xmlns:a16="http://schemas.microsoft.com/office/drawing/2014/main" id="{2066EBEA-F7B2-4C46-BD5A-D510773341EA}"/>
                </a:ext>
              </a:extLst>
            </p:cNvPr>
            <p:cNvSpPr/>
            <p:nvPr/>
          </p:nvSpPr>
          <p:spPr>
            <a:xfrm>
              <a:off x="4225425" y="2528450"/>
              <a:ext cx="600800" cy="14800"/>
            </a:xfrm>
            <a:custGeom>
              <a:avLst/>
              <a:gdLst/>
              <a:ahLst/>
              <a:cxnLst/>
              <a:rect l="l" t="t" r="r" b="b"/>
              <a:pathLst>
                <a:path w="24032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81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026;p53">
              <a:extLst>
                <a:ext uri="{FF2B5EF4-FFF2-40B4-BE49-F238E27FC236}">
                  <a16:creationId xmlns:a16="http://schemas.microsoft.com/office/drawing/2014/main" id="{5527A6C9-1D9B-42C5-B79E-AF7BF9A24596}"/>
                </a:ext>
              </a:extLst>
            </p:cNvPr>
            <p:cNvSpPr/>
            <p:nvPr/>
          </p:nvSpPr>
          <p:spPr>
            <a:xfrm>
              <a:off x="4225425" y="2628275"/>
              <a:ext cx="600800" cy="14800"/>
            </a:xfrm>
            <a:custGeom>
              <a:avLst/>
              <a:gdLst/>
              <a:ahLst/>
              <a:cxnLst/>
              <a:rect l="l" t="t" r="r" b="b"/>
              <a:pathLst>
                <a:path w="24032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44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027;p53">
              <a:extLst>
                <a:ext uri="{FF2B5EF4-FFF2-40B4-BE49-F238E27FC236}">
                  <a16:creationId xmlns:a16="http://schemas.microsoft.com/office/drawing/2014/main" id="{89B1F52E-C7FF-47B4-BD60-6B60D20C5841}"/>
                </a:ext>
              </a:extLst>
            </p:cNvPr>
            <p:cNvSpPr/>
            <p:nvPr/>
          </p:nvSpPr>
          <p:spPr>
            <a:xfrm>
              <a:off x="4225425" y="2727175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028;p53">
              <a:extLst>
                <a:ext uri="{FF2B5EF4-FFF2-40B4-BE49-F238E27FC236}">
                  <a16:creationId xmlns:a16="http://schemas.microsoft.com/office/drawing/2014/main" id="{49F63C67-DB23-4612-8B41-FBFE016615AE}"/>
                </a:ext>
              </a:extLst>
            </p:cNvPr>
            <p:cNvSpPr/>
            <p:nvPr/>
          </p:nvSpPr>
          <p:spPr>
            <a:xfrm>
              <a:off x="2344550" y="3724450"/>
              <a:ext cx="600800" cy="14825"/>
            </a:xfrm>
            <a:custGeom>
              <a:avLst/>
              <a:gdLst/>
              <a:ahLst/>
              <a:cxnLst/>
              <a:rect l="l" t="t" r="r" b="b"/>
              <a:pathLst>
                <a:path w="24032" h="593" extrusionOk="0">
                  <a:moveTo>
                    <a:pt x="296" y="1"/>
                  </a:moveTo>
                  <a:cubicBezTo>
                    <a:pt x="112" y="1"/>
                    <a:pt x="1" y="111"/>
                    <a:pt x="1" y="296"/>
                  </a:cubicBezTo>
                  <a:cubicBezTo>
                    <a:pt x="1" y="444"/>
                    <a:pt x="112" y="592"/>
                    <a:pt x="296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029;p53">
              <a:extLst>
                <a:ext uri="{FF2B5EF4-FFF2-40B4-BE49-F238E27FC236}">
                  <a16:creationId xmlns:a16="http://schemas.microsoft.com/office/drawing/2014/main" id="{255FE5AB-2003-470F-A6EE-84DA3C774CD7}"/>
                </a:ext>
              </a:extLst>
            </p:cNvPr>
            <p:cNvSpPr/>
            <p:nvPr/>
          </p:nvSpPr>
          <p:spPr>
            <a:xfrm>
              <a:off x="2344550" y="382335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030;p53">
              <a:extLst>
                <a:ext uri="{FF2B5EF4-FFF2-40B4-BE49-F238E27FC236}">
                  <a16:creationId xmlns:a16="http://schemas.microsoft.com/office/drawing/2014/main" id="{D0345167-9381-45C2-9F14-D1EFBEA42B84}"/>
                </a:ext>
              </a:extLst>
            </p:cNvPr>
            <p:cNvSpPr/>
            <p:nvPr/>
          </p:nvSpPr>
          <p:spPr>
            <a:xfrm>
              <a:off x="2344550" y="3923175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031;p53">
              <a:extLst>
                <a:ext uri="{FF2B5EF4-FFF2-40B4-BE49-F238E27FC236}">
                  <a16:creationId xmlns:a16="http://schemas.microsoft.com/office/drawing/2014/main" id="{DA33610E-033F-4140-8EFB-70DFC501CBF2}"/>
                </a:ext>
              </a:extLst>
            </p:cNvPr>
            <p:cNvSpPr/>
            <p:nvPr/>
          </p:nvSpPr>
          <p:spPr>
            <a:xfrm>
              <a:off x="2344550" y="402300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032;p53">
              <a:extLst>
                <a:ext uri="{FF2B5EF4-FFF2-40B4-BE49-F238E27FC236}">
                  <a16:creationId xmlns:a16="http://schemas.microsoft.com/office/drawing/2014/main" id="{DC0F0384-F23F-4B98-B05C-5060B8574CEF}"/>
                </a:ext>
              </a:extLst>
            </p:cNvPr>
            <p:cNvSpPr/>
            <p:nvPr/>
          </p:nvSpPr>
          <p:spPr>
            <a:xfrm>
              <a:off x="2424975" y="1254800"/>
              <a:ext cx="1139625" cy="1286625"/>
            </a:xfrm>
            <a:custGeom>
              <a:avLst/>
              <a:gdLst/>
              <a:ahLst/>
              <a:cxnLst/>
              <a:rect l="l" t="t" r="r" b="b"/>
              <a:pathLst>
                <a:path w="45585" h="51465" extrusionOk="0">
                  <a:moveTo>
                    <a:pt x="34937" y="1"/>
                  </a:moveTo>
                  <a:lnTo>
                    <a:pt x="296" y="3328"/>
                  </a:lnTo>
                  <a:cubicBezTo>
                    <a:pt x="4991" y="31352"/>
                    <a:pt x="0" y="51464"/>
                    <a:pt x="0" y="51464"/>
                  </a:cubicBezTo>
                  <a:lnTo>
                    <a:pt x="45585" y="50207"/>
                  </a:lnTo>
                  <a:cubicBezTo>
                    <a:pt x="39891" y="38302"/>
                    <a:pt x="34937" y="1"/>
                    <a:pt x="349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033;p53">
              <a:extLst>
                <a:ext uri="{FF2B5EF4-FFF2-40B4-BE49-F238E27FC236}">
                  <a16:creationId xmlns:a16="http://schemas.microsoft.com/office/drawing/2014/main" id="{262F3EF2-2543-430A-B6DA-572C4064272A}"/>
                </a:ext>
              </a:extLst>
            </p:cNvPr>
            <p:cNvSpPr/>
            <p:nvPr/>
          </p:nvSpPr>
          <p:spPr>
            <a:xfrm>
              <a:off x="2462850" y="1693825"/>
              <a:ext cx="1038900" cy="674750"/>
            </a:xfrm>
            <a:custGeom>
              <a:avLst/>
              <a:gdLst/>
              <a:ahLst/>
              <a:cxnLst/>
              <a:rect l="l" t="t" r="r" b="b"/>
              <a:pathLst>
                <a:path w="41556" h="26990" extrusionOk="0">
                  <a:moveTo>
                    <a:pt x="26805" y="13532"/>
                  </a:moveTo>
                  <a:lnTo>
                    <a:pt x="26768" y="13569"/>
                  </a:lnTo>
                  <a:cubicBezTo>
                    <a:pt x="26583" y="15713"/>
                    <a:pt x="26435" y="17969"/>
                    <a:pt x="26435" y="19743"/>
                  </a:cubicBezTo>
                  <a:cubicBezTo>
                    <a:pt x="26435" y="20372"/>
                    <a:pt x="26435" y="20963"/>
                    <a:pt x="26509" y="21444"/>
                  </a:cubicBezTo>
                  <a:cubicBezTo>
                    <a:pt x="26546" y="21888"/>
                    <a:pt x="26620" y="22294"/>
                    <a:pt x="26694" y="22516"/>
                  </a:cubicBezTo>
                  <a:cubicBezTo>
                    <a:pt x="26878" y="22960"/>
                    <a:pt x="27174" y="23366"/>
                    <a:pt x="27581" y="23736"/>
                  </a:cubicBezTo>
                  <a:lnTo>
                    <a:pt x="26805" y="13532"/>
                  </a:lnTo>
                  <a:close/>
                  <a:moveTo>
                    <a:pt x="10168" y="12053"/>
                  </a:moveTo>
                  <a:lnTo>
                    <a:pt x="10168" y="12053"/>
                  </a:lnTo>
                  <a:cubicBezTo>
                    <a:pt x="10390" y="15713"/>
                    <a:pt x="10537" y="19632"/>
                    <a:pt x="10537" y="23625"/>
                  </a:cubicBezTo>
                  <a:cubicBezTo>
                    <a:pt x="10537" y="23921"/>
                    <a:pt x="10537" y="24217"/>
                    <a:pt x="10537" y="24512"/>
                  </a:cubicBezTo>
                  <a:cubicBezTo>
                    <a:pt x="10759" y="24402"/>
                    <a:pt x="10981" y="24254"/>
                    <a:pt x="11166" y="24106"/>
                  </a:cubicBezTo>
                  <a:cubicBezTo>
                    <a:pt x="11794" y="23625"/>
                    <a:pt x="12238" y="23071"/>
                    <a:pt x="12460" y="22516"/>
                  </a:cubicBezTo>
                  <a:cubicBezTo>
                    <a:pt x="12534" y="22294"/>
                    <a:pt x="12608" y="21888"/>
                    <a:pt x="12645" y="21444"/>
                  </a:cubicBezTo>
                  <a:cubicBezTo>
                    <a:pt x="12682" y="20963"/>
                    <a:pt x="12719" y="20372"/>
                    <a:pt x="12719" y="19743"/>
                  </a:cubicBezTo>
                  <a:cubicBezTo>
                    <a:pt x="12719" y="18117"/>
                    <a:pt x="12608" y="16120"/>
                    <a:pt x="12423" y="14124"/>
                  </a:cubicBezTo>
                  <a:cubicBezTo>
                    <a:pt x="11647" y="13495"/>
                    <a:pt x="10907" y="12793"/>
                    <a:pt x="10168" y="12053"/>
                  </a:cubicBezTo>
                  <a:close/>
                  <a:moveTo>
                    <a:pt x="29725" y="8578"/>
                  </a:moveTo>
                  <a:cubicBezTo>
                    <a:pt x="28986" y="10131"/>
                    <a:pt x="28209" y="11573"/>
                    <a:pt x="27359" y="12793"/>
                  </a:cubicBezTo>
                  <a:lnTo>
                    <a:pt x="28246" y="24291"/>
                  </a:lnTo>
                  <a:cubicBezTo>
                    <a:pt x="28838" y="24697"/>
                    <a:pt x="29577" y="25067"/>
                    <a:pt x="30391" y="25400"/>
                  </a:cubicBezTo>
                  <a:cubicBezTo>
                    <a:pt x="30945" y="25622"/>
                    <a:pt x="31574" y="25843"/>
                    <a:pt x="32202" y="26028"/>
                  </a:cubicBezTo>
                  <a:cubicBezTo>
                    <a:pt x="32128" y="25696"/>
                    <a:pt x="32054" y="25363"/>
                    <a:pt x="32017" y="25030"/>
                  </a:cubicBezTo>
                  <a:cubicBezTo>
                    <a:pt x="31389" y="21222"/>
                    <a:pt x="30760" y="16712"/>
                    <a:pt x="30206" y="12386"/>
                  </a:cubicBezTo>
                  <a:cubicBezTo>
                    <a:pt x="30021" y="11092"/>
                    <a:pt x="29873" y="9798"/>
                    <a:pt x="29725" y="8578"/>
                  </a:cubicBezTo>
                  <a:close/>
                  <a:moveTo>
                    <a:pt x="5731" y="5990"/>
                  </a:moveTo>
                  <a:lnTo>
                    <a:pt x="5731" y="5990"/>
                  </a:lnTo>
                  <a:cubicBezTo>
                    <a:pt x="5768" y="6988"/>
                    <a:pt x="5768" y="8024"/>
                    <a:pt x="5768" y="9059"/>
                  </a:cubicBezTo>
                  <a:cubicBezTo>
                    <a:pt x="5768" y="15270"/>
                    <a:pt x="5399" y="21666"/>
                    <a:pt x="5066" y="26472"/>
                  </a:cubicBezTo>
                  <a:cubicBezTo>
                    <a:pt x="6877" y="26102"/>
                    <a:pt x="8578" y="25585"/>
                    <a:pt x="9909" y="24882"/>
                  </a:cubicBezTo>
                  <a:cubicBezTo>
                    <a:pt x="9909" y="24475"/>
                    <a:pt x="9909" y="24032"/>
                    <a:pt x="9909" y="23625"/>
                  </a:cubicBezTo>
                  <a:cubicBezTo>
                    <a:pt x="9909" y="19374"/>
                    <a:pt x="9761" y="15159"/>
                    <a:pt x="9502" y="11351"/>
                  </a:cubicBezTo>
                  <a:cubicBezTo>
                    <a:pt x="8578" y="10279"/>
                    <a:pt x="7728" y="9133"/>
                    <a:pt x="6951" y="7987"/>
                  </a:cubicBezTo>
                  <a:cubicBezTo>
                    <a:pt x="6545" y="7321"/>
                    <a:pt x="6138" y="6656"/>
                    <a:pt x="5731" y="5990"/>
                  </a:cubicBezTo>
                  <a:close/>
                  <a:moveTo>
                    <a:pt x="33274" y="1"/>
                  </a:moveTo>
                  <a:lnTo>
                    <a:pt x="33274" y="1"/>
                  </a:lnTo>
                  <a:cubicBezTo>
                    <a:pt x="33385" y="518"/>
                    <a:pt x="33496" y="1110"/>
                    <a:pt x="33607" y="1702"/>
                  </a:cubicBezTo>
                  <a:cubicBezTo>
                    <a:pt x="34827" y="8134"/>
                    <a:pt x="36491" y="16231"/>
                    <a:pt x="38081" y="22775"/>
                  </a:cubicBezTo>
                  <a:cubicBezTo>
                    <a:pt x="38450" y="24291"/>
                    <a:pt x="38783" y="25696"/>
                    <a:pt x="39153" y="26953"/>
                  </a:cubicBezTo>
                  <a:cubicBezTo>
                    <a:pt x="39818" y="26953"/>
                    <a:pt x="40521" y="26879"/>
                    <a:pt x="41223" y="26805"/>
                  </a:cubicBezTo>
                  <a:cubicBezTo>
                    <a:pt x="41334" y="26805"/>
                    <a:pt x="41445" y="26805"/>
                    <a:pt x="41556" y="26768"/>
                  </a:cubicBezTo>
                  <a:cubicBezTo>
                    <a:pt x="40927" y="24697"/>
                    <a:pt x="40299" y="22331"/>
                    <a:pt x="39707" y="19854"/>
                  </a:cubicBezTo>
                  <a:cubicBezTo>
                    <a:pt x="38450" y="14567"/>
                    <a:pt x="37267" y="8652"/>
                    <a:pt x="36306" y="3106"/>
                  </a:cubicBezTo>
                  <a:cubicBezTo>
                    <a:pt x="36121" y="2145"/>
                    <a:pt x="35973" y="1184"/>
                    <a:pt x="35825" y="260"/>
                  </a:cubicBezTo>
                  <a:cubicBezTo>
                    <a:pt x="35567" y="334"/>
                    <a:pt x="35271" y="371"/>
                    <a:pt x="35012" y="371"/>
                  </a:cubicBezTo>
                  <a:cubicBezTo>
                    <a:pt x="34384" y="371"/>
                    <a:pt x="33755" y="186"/>
                    <a:pt x="33274" y="1"/>
                  </a:cubicBezTo>
                  <a:close/>
                  <a:moveTo>
                    <a:pt x="3698" y="2256"/>
                  </a:moveTo>
                  <a:cubicBezTo>
                    <a:pt x="3587" y="2367"/>
                    <a:pt x="3439" y="2478"/>
                    <a:pt x="3291" y="2589"/>
                  </a:cubicBezTo>
                  <a:cubicBezTo>
                    <a:pt x="2700" y="3032"/>
                    <a:pt x="1886" y="3476"/>
                    <a:pt x="999" y="3513"/>
                  </a:cubicBezTo>
                  <a:lnTo>
                    <a:pt x="962" y="3513"/>
                  </a:lnTo>
                  <a:cubicBezTo>
                    <a:pt x="1073" y="5694"/>
                    <a:pt x="1110" y="7765"/>
                    <a:pt x="1110" y="9761"/>
                  </a:cubicBezTo>
                  <a:cubicBezTo>
                    <a:pt x="1110" y="16933"/>
                    <a:pt x="555" y="22775"/>
                    <a:pt x="1" y="26953"/>
                  </a:cubicBezTo>
                  <a:cubicBezTo>
                    <a:pt x="297" y="26989"/>
                    <a:pt x="592" y="26989"/>
                    <a:pt x="851" y="26989"/>
                  </a:cubicBezTo>
                  <a:cubicBezTo>
                    <a:pt x="1332" y="26989"/>
                    <a:pt x="1775" y="26953"/>
                    <a:pt x="2219" y="26916"/>
                  </a:cubicBezTo>
                  <a:cubicBezTo>
                    <a:pt x="2330" y="26916"/>
                    <a:pt x="2404" y="26879"/>
                    <a:pt x="2515" y="26879"/>
                  </a:cubicBezTo>
                  <a:lnTo>
                    <a:pt x="2552" y="26879"/>
                  </a:lnTo>
                  <a:cubicBezTo>
                    <a:pt x="3180" y="26805"/>
                    <a:pt x="3809" y="26731"/>
                    <a:pt x="4437" y="26620"/>
                  </a:cubicBezTo>
                  <a:cubicBezTo>
                    <a:pt x="4437" y="26435"/>
                    <a:pt x="4437" y="26287"/>
                    <a:pt x="4474" y="26139"/>
                  </a:cubicBezTo>
                  <a:cubicBezTo>
                    <a:pt x="4807" y="21370"/>
                    <a:pt x="5140" y="15085"/>
                    <a:pt x="5140" y="9059"/>
                  </a:cubicBezTo>
                  <a:cubicBezTo>
                    <a:pt x="5140" y="7617"/>
                    <a:pt x="5140" y="6249"/>
                    <a:pt x="5103" y="4881"/>
                  </a:cubicBezTo>
                  <a:cubicBezTo>
                    <a:pt x="4622" y="3994"/>
                    <a:pt x="4142" y="3143"/>
                    <a:pt x="3698" y="2256"/>
                  </a:cubicBezTo>
                  <a:close/>
                  <a:moveTo>
                    <a:pt x="32683" y="186"/>
                  </a:moveTo>
                  <a:cubicBezTo>
                    <a:pt x="32017" y="2774"/>
                    <a:pt x="31167" y="5251"/>
                    <a:pt x="30206" y="7469"/>
                  </a:cubicBezTo>
                  <a:cubicBezTo>
                    <a:pt x="30871" y="13052"/>
                    <a:pt x="31759" y="19669"/>
                    <a:pt x="32609" y="24919"/>
                  </a:cubicBezTo>
                  <a:cubicBezTo>
                    <a:pt x="32683" y="25363"/>
                    <a:pt x="32757" y="25769"/>
                    <a:pt x="32831" y="26213"/>
                  </a:cubicBezTo>
                  <a:cubicBezTo>
                    <a:pt x="33940" y="26472"/>
                    <a:pt x="35086" y="26694"/>
                    <a:pt x="36232" y="26842"/>
                  </a:cubicBezTo>
                  <a:lnTo>
                    <a:pt x="36269" y="26842"/>
                  </a:lnTo>
                  <a:cubicBezTo>
                    <a:pt x="36491" y="26879"/>
                    <a:pt x="36713" y="26879"/>
                    <a:pt x="36934" y="26916"/>
                  </a:cubicBezTo>
                  <a:cubicBezTo>
                    <a:pt x="37156" y="26953"/>
                    <a:pt x="37341" y="26953"/>
                    <a:pt x="37563" y="26953"/>
                  </a:cubicBezTo>
                  <a:cubicBezTo>
                    <a:pt x="37822" y="26989"/>
                    <a:pt x="38044" y="26989"/>
                    <a:pt x="38265" y="26989"/>
                  </a:cubicBezTo>
                  <a:lnTo>
                    <a:pt x="38524" y="26989"/>
                  </a:lnTo>
                  <a:cubicBezTo>
                    <a:pt x="38191" y="25732"/>
                    <a:pt x="37822" y="24365"/>
                    <a:pt x="37489" y="22923"/>
                  </a:cubicBezTo>
                  <a:cubicBezTo>
                    <a:pt x="36417" y="18560"/>
                    <a:pt x="35308" y="13495"/>
                    <a:pt x="34347" y="8689"/>
                  </a:cubicBezTo>
                  <a:cubicBezTo>
                    <a:pt x="33755" y="5694"/>
                    <a:pt x="33163" y="2774"/>
                    <a:pt x="32683" y="1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034;p53">
              <a:extLst>
                <a:ext uri="{FF2B5EF4-FFF2-40B4-BE49-F238E27FC236}">
                  <a16:creationId xmlns:a16="http://schemas.microsoft.com/office/drawing/2014/main" id="{64570473-4355-4389-86B2-EB80148910E4}"/>
                </a:ext>
              </a:extLst>
            </p:cNvPr>
            <p:cNvSpPr/>
            <p:nvPr/>
          </p:nvSpPr>
          <p:spPr>
            <a:xfrm>
              <a:off x="2416650" y="1246500"/>
              <a:ext cx="1156275" cy="1303225"/>
            </a:xfrm>
            <a:custGeom>
              <a:avLst/>
              <a:gdLst/>
              <a:ahLst/>
              <a:cxnLst/>
              <a:rect l="l" t="t" r="r" b="b"/>
              <a:pathLst>
                <a:path w="46251" h="52129" extrusionOk="0">
                  <a:moveTo>
                    <a:pt x="35012" y="657"/>
                  </a:moveTo>
                  <a:cubicBezTo>
                    <a:pt x="35230" y="2328"/>
                    <a:pt x="36393" y="11067"/>
                    <a:pt x="38154" y="20999"/>
                  </a:cubicBezTo>
                  <a:cubicBezTo>
                    <a:pt x="39115" y="26545"/>
                    <a:pt x="40298" y="32460"/>
                    <a:pt x="41555" y="37747"/>
                  </a:cubicBezTo>
                  <a:cubicBezTo>
                    <a:pt x="42754" y="42789"/>
                    <a:pt x="44087" y="47226"/>
                    <a:pt x="45459" y="50256"/>
                  </a:cubicBezTo>
                  <a:lnTo>
                    <a:pt x="45459" y="50256"/>
                  </a:lnTo>
                  <a:lnTo>
                    <a:pt x="723" y="51488"/>
                  </a:lnTo>
                  <a:lnTo>
                    <a:pt x="723" y="51488"/>
                  </a:lnTo>
                  <a:cubicBezTo>
                    <a:pt x="1160" y="49518"/>
                    <a:pt x="2958" y="40712"/>
                    <a:pt x="2958" y="27654"/>
                  </a:cubicBezTo>
                  <a:cubicBezTo>
                    <a:pt x="2958" y="20791"/>
                    <a:pt x="2453" y="12775"/>
                    <a:pt x="981" y="3926"/>
                  </a:cubicBezTo>
                  <a:lnTo>
                    <a:pt x="981" y="3926"/>
                  </a:lnTo>
                  <a:lnTo>
                    <a:pt x="35012" y="657"/>
                  </a:lnTo>
                  <a:close/>
                  <a:moveTo>
                    <a:pt x="35270" y="0"/>
                  </a:moveTo>
                  <a:lnTo>
                    <a:pt x="592" y="3364"/>
                  </a:lnTo>
                  <a:cubicBezTo>
                    <a:pt x="518" y="3364"/>
                    <a:pt x="444" y="3401"/>
                    <a:pt x="407" y="3475"/>
                  </a:cubicBezTo>
                  <a:cubicBezTo>
                    <a:pt x="333" y="3549"/>
                    <a:pt x="333" y="3623"/>
                    <a:pt x="333" y="3697"/>
                  </a:cubicBezTo>
                  <a:cubicBezTo>
                    <a:pt x="1812" y="12644"/>
                    <a:pt x="2329" y="20741"/>
                    <a:pt x="2329" y="27654"/>
                  </a:cubicBezTo>
                  <a:cubicBezTo>
                    <a:pt x="2329" y="35048"/>
                    <a:pt x="1738" y="41075"/>
                    <a:pt x="1183" y="45252"/>
                  </a:cubicBezTo>
                  <a:cubicBezTo>
                    <a:pt x="888" y="47323"/>
                    <a:pt x="592" y="48949"/>
                    <a:pt x="370" y="50058"/>
                  </a:cubicBezTo>
                  <a:cubicBezTo>
                    <a:pt x="259" y="50613"/>
                    <a:pt x="185" y="51020"/>
                    <a:pt x="111" y="51315"/>
                  </a:cubicBezTo>
                  <a:cubicBezTo>
                    <a:pt x="37" y="51611"/>
                    <a:pt x="0" y="51722"/>
                    <a:pt x="0" y="51722"/>
                  </a:cubicBezTo>
                  <a:cubicBezTo>
                    <a:pt x="0" y="51833"/>
                    <a:pt x="0" y="51944"/>
                    <a:pt x="74" y="52018"/>
                  </a:cubicBezTo>
                  <a:cubicBezTo>
                    <a:pt x="148" y="52092"/>
                    <a:pt x="222" y="52129"/>
                    <a:pt x="333" y="52129"/>
                  </a:cubicBezTo>
                  <a:lnTo>
                    <a:pt x="45955" y="50835"/>
                  </a:lnTo>
                  <a:cubicBezTo>
                    <a:pt x="46029" y="50835"/>
                    <a:pt x="46140" y="50798"/>
                    <a:pt x="46177" y="50687"/>
                  </a:cubicBezTo>
                  <a:cubicBezTo>
                    <a:pt x="46251" y="50613"/>
                    <a:pt x="46251" y="50502"/>
                    <a:pt x="46214" y="50391"/>
                  </a:cubicBezTo>
                  <a:cubicBezTo>
                    <a:pt x="44809" y="47470"/>
                    <a:pt x="43404" y="42849"/>
                    <a:pt x="42147" y="37599"/>
                  </a:cubicBezTo>
                  <a:cubicBezTo>
                    <a:pt x="40261" y="29725"/>
                    <a:pt x="38598" y="20371"/>
                    <a:pt x="37452" y="13014"/>
                  </a:cubicBezTo>
                  <a:cubicBezTo>
                    <a:pt x="36860" y="9354"/>
                    <a:pt x="36416" y="6137"/>
                    <a:pt x="36084" y="3882"/>
                  </a:cubicBezTo>
                  <a:cubicBezTo>
                    <a:pt x="35936" y="2773"/>
                    <a:pt x="35788" y="1849"/>
                    <a:pt x="35714" y="1220"/>
                  </a:cubicBezTo>
                  <a:cubicBezTo>
                    <a:pt x="35640" y="629"/>
                    <a:pt x="35603" y="296"/>
                    <a:pt x="35603" y="296"/>
                  </a:cubicBezTo>
                  <a:cubicBezTo>
                    <a:pt x="35566" y="111"/>
                    <a:pt x="35418" y="0"/>
                    <a:pt x="35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035;p53">
              <a:extLst>
                <a:ext uri="{FF2B5EF4-FFF2-40B4-BE49-F238E27FC236}">
                  <a16:creationId xmlns:a16="http://schemas.microsoft.com/office/drawing/2014/main" id="{42CB7DCB-27FA-4FB2-B72D-54444F5DAA71}"/>
                </a:ext>
              </a:extLst>
            </p:cNvPr>
            <p:cNvSpPr/>
            <p:nvPr/>
          </p:nvSpPr>
          <p:spPr>
            <a:xfrm>
              <a:off x="2556200" y="1537450"/>
              <a:ext cx="50875" cy="1017975"/>
            </a:xfrm>
            <a:custGeom>
              <a:avLst/>
              <a:gdLst/>
              <a:ahLst/>
              <a:cxnLst/>
              <a:rect l="l" t="t" r="r" b="b"/>
              <a:pathLst>
                <a:path w="2035" h="40719" extrusionOk="0">
                  <a:moveTo>
                    <a:pt x="541" y="1"/>
                  </a:moveTo>
                  <a:cubicBezTo>
                    <a:pt x="521" y="1"/>
                    <a:pt x="501" y="3"/>
                    <a:pt x="482" y="8"/>
                  </a:cubicBezTo>
                  <a:cubicBezTo>
                    <a:pt x="297" y="45"/>
                    <a:pt x="186" y="193"/>
                    <a:pt x="223" y="378"/>
                  </a:cubicBezTo>
                  <a:cubicBezTo>
                    <a:pt x="1110" y="4186"/>
                    <a:pt x="1406" y="9657"/>
                    <a:pt x="1406" y="15314"/>
                  </a:cubicBezTo>
                  <a:cubicBezTo>
                    <a:pt x="1406" y="21340"/>
                    <a:pt x="1073" y="27625"/>
                    <a:pt x="740" y="32394"/>
                  </a:cubicBezTo>
                  <a:cubicBezTo>
                    <a:pt x="555" y="34760"/>
                    <a:pt x="371" y="36757"/>
                    <a:pt x="260" y="38162"/>
                  </a:cubicBezTo>
                  <a:cubicBezTo>
                    <a:pt x="112" y="39566"/>
                    <a:pt x="38" y="40380"/>
                    <a:pt x="38" y="40380"/>
                  </a:cubicBezTo>
                  <a:cubicBezTo>
                    <a:pt x="1" y="40528"/>
                    <a:pt x="149" y="40713"/>
                    <a:pt x="297" y="40713"/>
                  </a:cubicBezTo>
                  <a:cubicBezTo>
                    <a:pt x="316" y="40716"/>
                    <a:pt x="335" y="40718"/>
                    <a:pt x="354" y="40718"/>
                  </a:cubicBezTo>
                  <a:cubicBezTo>
                    <a:pt x="511" y="40718"/>
                    <a:pt x="629" y="40586"/>
                    <a:pt x="629" y="40454"/>
                  </a:cubicBezTo>
                  <a:cubicBezTo>
                    <a:pt x="629" y="40417"/>
                    <a:pt x="2034" y="27440"/>
                    <a:pt x="2034" y="15314"/>
                  </a:cubicBezTo>
                  <a:cubicBezTo>
                    <a:pt x="2034" y="9620"/>
                    <a:pt x="1739" y="4149"/>
                    <a:pt x="851" y="230"/>
                  </a:cubicBezTo>
                  <a:cubicBezTo>
                    <a:pt x="819" y="101"/>
                    <a:pt x="675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036;p53">
              <a:extLst>
                <a:ext uri="{FF2B5EF4-FFF2-40B4-BE49-F238E27FC236}">
                  <a16:creationId xmlns:a16="http://schemas.microsoft.com/office/drawing/2014/main" id="{E96E8460-CB6A-4A2A-BA47-0717C57DC450}"/>
                </a:ext>
              </a:extLst>
            </p:cNvPr>
            <p:cNvSpPr/>
            <p:nvPr/>
          </p:nvSpPr>
          <p:spPr>
            <a:xfrm>
              <a:off x="2661575" y="1557050"/>
              <a:ext cx="64725" cy="988200"/>
            </a:xfrm>
            <a:custGeom>
              <a:avLst/>
              <a:gdLst/>
              <a:ahLst/>
              <a:cxnLst/>
              <a:rect l="l" t="t" r="r" b="b"/>
              <a:pathLst>
                <a:path w="2589" h="39528" extrusionOk="0">
                  <a:moveTo>
                    <a:pt x="259" y="0"/>
                  </a:moveTo>
                  <a:cubicBezTo>
                    <a:pt x="111" y="37"/>
                    <a:pt x="1" y="185"/>
                    <a:pt x="1" y="370"/>
                  </a:cubicBezTo>
                  <a:cubicBezTo>
                    <a:pt x="1" y="370"/>
                    <a:pt x="38" y="592"/>
                    <a:pt x="111" y="998"/>
                  </a:cubicBezTo>
                  <a:cubicBezTo>
                    <a:pt x="481" y="3882"/>
                    <a:pt x="1960" y="16341"/>
                    <a:pt x="1960" y="29096"/>
                  </a:cubicBezTo>
                  <a:cubicBezTo>
                    <a:pt x="1960" y="32497"/>
                    <a:pt x="1849" y="35936"/>
                    <a:pt x="1590" y="39189"/>
                  </a:cubicBezTo>
                  <a:cubicBezTo>
                    <a:pt x="1590" y="39374"/>
                    <a:pt x="1701" y="39522"/>
                    <a:pt x="1886" y="39522"/>
                  </a:cubicBezTo>
                  <a:cubicBezTo>
                    <a:pt x="1906" y="39526"/>
                    <a:pt x="1925" y="39528"/>
                    <a:pt x="1943" y="39528"/>
                  </a:cubicBezTo>
                  <a:cubicBezTo>
                    <a:pt x="2100" y="39528"/>
                    <a:pt x="2219" y="39395"/>
                    <a:pt x="2219" y="39263"/>
                  </a:cubicBezTo>
                  <a:cubicBezTo>
                    <a:pt x="2478" y="35973"/>
                    <a:pt x="2588" y="32497"/>
                    <a:pt x="2588" y="29096"/>
                  </a:cubicBezTo>
                  <a:cubicBezTo>
                    <a:pt x="2588" y="14456"/>
                    <a:pt x="629" y="296"/>
                    <a:pt x="629" y="259"/>
                  </a:cubicBezTo>
                  <a:cubicBezTo>
                    <a:pt x="592" y="111"/>
                    <a:pt x="444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037;p53">
              <a:extLst>
                <a:ext uri="{FF2B5EF4-FFF2-40B4-BE49-F238E27FC236}">
                  <a16:creationId xmlns:a16="http://schemas.microsoft.com/office/drawing/2014/main" id="{0DE5DC6F-D584-46B9-A1DE-5B9068FD764F}"/>
                </a:ext>
              </a:extLst>
            </p:cNvPr>
            <p:cNvSpPr/>
            <p:nvPr/>
          </p:nvSpPr>
          <p:spPr>
            <a:xfrm>
              <a:off x="3105225" y="1671650"/>
              <a:ext cx="81350" cy="858675"/>
            </a:xfrm>
            <a:custGeom>
              <a:avLst/>
              <a:gdLst/>
              <a:ahLst/>
              <a:cxnLst/>
              <a:rect l="l" t="t" r="r" b="b"/>
              <a:pathLst>
                <a:path w="3254" h="34347" extrusionOk="0">
                  <a:moveTo>
                    <a:pt x="296" y="1"/>
                  </a:moveTo>
                  <a:cubicBezTo>
                    <a:pt x="148" y="38"/>
                    <a:pt x="0" y="185"/>
                    <a:pt x="37" y="333"/>
                  </a:cubicBezTo>
                  <a:lnTo>
                    <a:pt x="2625" y="34051"/>
                  </a:lnTo>
                  <a:cubicBezTo>
                    <a:pt x="2625" y="34235"/>
                    <a:pt x="2773" y="34346"/>
                    <a:pt x="2958" y="34346"/>
                  </a:cubicBezTo>
                  <a:cubicBezTo>
                    <a:pt x="3106" y="34346"/>
                    <a:pt x="3254" y="34198"/>
                    <a:pt x="3217" y="34014"/>
                  </a:cubicBezTo>
                  <a:lnTo>
                    <a:pt x="629" y="296"/>
                  </a:lnTo>
                  <a:cubicBezTo>
                    <a:pt x="629" y="111"/>
                    <a:pt x="481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038;p53">
              <a:extLst>
                <a:ext uri="{FF2B5EF4-FFF2-40B4-BE49-F238E27FC236}">
                  <a16:creationId xmlns:a16="http://schemas.microsoft.com/office/drawing/2014/main" id="{431D6882-4551-4F3C-8908-E3B0FBE1DCAA}"/>
                </a:ext>
              </a:extLst>
            </p:cNvPr>
            <p:cNvSpPr/>
            <p:nvPr/>
          </p:nvSpPr>
          <p:spPr>
            <a:xfrm>
              <a:off x="3169925" y="1582000"/>
              <a:ext cx="157150" cy="953650"/>
            </a:xfrm>
            <a:custGeom>
              <a:avLst/>
              <a:gdLst/>
              <a:ahLst/>
              <a:cxnLst/>
              <a:rect l="l" t="t" r="r" b="b"/>
              <a:pathLst>
                <a:path w="6286" h="38146" extrusionOk="0">
                  <a:moveTo>
                    <a:pt x="296" y="0"/>
                  </a:moveTo>
                  <a:cubicBezTo>
                    <a:pt x="148" y="37"/>
                    <a:pt x="0" y="185"/>
                    <a:pt x="37" y="333"/>
                  </a:cubicBezTo>
                  <a:cubicBezTo>
                    <a:pt x="37" y="333"/>
                    <a:pt x="814" y="8245"/>
                    <a:pt x="1923" y="16859"/>
                  </a:cubicBezTo>
                  <a:cubicBezTo>
                    <a:pt x="2477" y="21185"/>
                    <a:pt x="3106" y="25695"/>
                    <a:pt x="3734" y="29503"/>
                  </a:cubicBezTo>
                  <a:cubicBezTo>
                    <a:pt x="4363" y="33311"/>
                    <a:pt x="5028" y="36380"/>
                    <a:pt x="5620" y="37932"/>
                  </a:cubicBezTo>
                  <a:cubicBezTo>
                    <a:pt x="5675" y="38069"/>
                    <a:pt x="5791" y="38146"/>
                    <a:pt x="5907" y="38146"/>
                  </a:cubicBezTo>
                  <a:cubicBezTo>
                    <a:pt x="5948" y="38146"/>
                    <a:pt x="5988" y="38136"/>
                    <a:pt x="6027" y="38117"/>
                  </a:cubicBezTo>
                  <a:cubicBezTo>
                    <a:pt x="6174" y="38043"/>
                    <a:pt x="6285" y="37858"/>
                    <a:pt x="6211" y="37711"/>
                  </a:cubicBezTo>
                  <a:cubicBezTo>
                    <a:pt x="5620" y="36269"/>
                    <a:pt x="4954" y="33163"/>
                    <a:pt x="4326" y="29392"/>
                  </a:cubicBezTo>
                  <a:cubicBezTo>
                    <a:pt x="3402" y="23699"/>
                    <a:pt x="2477" y="16415"/>
                    <a:pt x="1775" y="10574"/>
                  </a:cubicBezTo>
                  <a:cubicBezTo>
                    <a:pt x="1442" y="7653"/>
                    <a:pt x="1146" y="5065"/>
                    <a:pt x="962" y="3217"/>
                  </a:cubicBezTo>
                  <a:cubicBezTo>
                    <a:pt x="740" y="1405"/>
                    <a:pt x="629" y="296"/>
                    <a:pt x="629" y="296"/>
                  </a:cubicBezTo>
                  <a:cubicBezTo>
                    <a:pt x="629" y="111"/>
                    <a:pt x="481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039;p53">
              <a:extLst>
                <a:ext uri="{FF2B5EF4-FFF2-40B4-BE49-F238E27FC236}">
                  <a16:creationId xmlns:a16="http://schemas.microsoft.com/office/drawing/2014/main" id="{A18CE7A8-01F1-4C16-BC3E-8450CB364F98}"/>
                </a:ext>
              </a:extLst>
            </p:cNvPr>
            <p:cNvSpPr/>
            <p:nvPr/>
          </p:nvSpPr>
          <p:spPr>
            <a:xfrm>
              <a:off x="3234625" y="1447800"/>
              <a:ext cx="256975" cy="1077700"/>
            </a:xfrm>
            <a:custGeom>
              <a:avLst/>
              <a:gdLst/>
              <a:ahLst/>
              <a:cxnLst/>
              <a:rect l="l" t="t" r="r" b="b"/>
              <a:pathLst>
                <a:path w="10279" h="43108" extrusionOk="0">
                  <a:moveTo>
                    <a:pt x="356" y="0"/>
                  </a:moveTo>
                  <a:cubicBezTo>
                    <a:pt x="336" y="0"/>
                    <a:pt x="316" y="3"/>
                    <a:pt x="296" y="8"/>
                  </a:cubicBezTo>
                  <a:cubicBezTo>
                    <a:pt x="111" y="8"/>
                    <a:pt x="0" y="193"/>
                    <a:pt x="37" y="340"/>
                  </a:cubicBezTo>
                  <a:cubicBezTo>
                    <a:pt x="37" y="340"/>
                    <a:pt x="1516" y="8918"/>
                    <a:pt x="3476" y="18530"/>
                  </a:cubicBezTo>
                  <a:cubicBezTo>
                    <a:pt x="4437" y="23336"/>
                    <a:pt x="5546" y="28401"/>
                    <a:pt x="6618" y="32764"/>
                  </a:cubicBezTo>
                  <a:cubicBezTo>
                    <a:pt x="7690" y="37163"/>
                    <a:pt x="8725" y="40823"/>
                    <a:pt x="9650" y="42931"/>
                  </a:cubicBezTo>
                  <a:cubicBezTo>
                    <a:pt x="9677" y="43039"/>
                    <a:pt x="9783" y="43108"/>
                    <a:pt x="9911" y="43108"/>
                  </a:cubicBezTo>
                  <a:cubicBezTo>
                    <a:pt x="9957" y="43108"/>
                    <a:pt x="10007" y="43098"/>
                    <a:pt x="10056" y="43079"/>
                  </a:cubicBezTo>
                  <a:cubicBezTo>
                    <a:pt x="10204" y="43005"/>
                    <a:pt x="10278" y="42820"/>
                    <a:pt x="10204" y="42672"/>
                  </a:cubicBezTo>
                  <a:cubicBezTo>
                    <a:pt x="9317" y="40675"/>
                    <a:pt x="8282" y="36978"/>
                    <a:pt x="7210" y="32616"/>
                  </a:cubicBezTo>
                  <a:cubicBezTo>
                    <a:pt x="5620" y="26072"/>
                    <a:pt x="3956" y="17975"/>
                    <a:pt x="2736" y="11543"/>
                  </a:cubicBezTo>
                  <a:cubicBezTo>
                    <a:pt x="2108" y="8289"/>
                    <a:pt x="1590" y="5479"/>
                    <a:pt x="1220" y="3446"/>
                  </a:cubicBezTo>
                  <a:cubicBezTo>
                    <a:pt x="1035" y="2448"/>
                    <a:pt x="888" y="1634"/>
                    <a:pt x="777" y="1117"/>
                  </a:cubicBezTo>
                  <a:cubicBezTo>
                    <a:pt x="703" y="562"/>
                    <a:pt x="629" y="229"/>
                    <a:pt x="629" y="229"/>
                  </a:cubicBezTo>
                  <a:cubicBezTo>
                    <a:pt x="629" y="101"/>
                    <a:pt x="489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040;p53">
              <a:extLst>
                <a:ext uri="{FF2B5EF4-FFF2-40B4-BE49-F238E27FC236}">
                  <a16:creationId xmlns:a16="http://schemas.microsoft.com/office/drawing/2014/main" id="{A77B691A-5E28-4508-85BB-190D877E9A88}"/>
                </a:ext>
              </a:extLst>
            </p:cNvPr>
            <p:cNvSpPr/>
            <p:nvPr/>
          </p:nvSpPr>
          <p:spPr>
            <a:xfrm>
              <a:off x="2356575" y="1508525"/>
              <a:ext cx="207050" cy="265150"/>
            </a:xfrm>
            <a:custGeom>
              <a:avLst/>
              <a:gdLst/>
              <a:ahLst/>
              <a:cxnLst/>
              <a:rect l="l" t="t" r="r" b="b"/>
              <a:pathLst>
                <a:path w="8282" h="10606" extrusionOk="0">
                  <a:moveTo>
                    <a:pt x="2784" y="0"/>
                  </a:moveTo>
                  <a:cubicBezTo>
                    <a:pt x="2558" y="0"/>
                    <a:pt x="2320" y="51"/>
                    <a:pt x="2071" y="167"/>
                  </a:cubicBezTo>
                  <a:cubicBezTo>
                    <a:pt x="0" y="1128"/>
                    <a:pt x="1294" y="6858"/>
                    <a:pt x="3365" y="9557"/>
                  </a:cubicBezTo>
                  <a:cubicBezTo>
                    <a:pt x="3957" y="10330"/>
                    <a:pt x="4614" y="10606"/>
                    <a:pt x="5249" y="10606"/>
                  </a:cubicBezTo>
                  <a:cubicBezTo>
                    <a:pt x="6832" y="10606"/>
                    <a:pt x="8282" y="8892"/>
                    <a:pt x="8282" y="8892"/>
                  </a:cubicBezTo>
                  <a:lnTo>
                    <a:pt x="5435" y="2718"/>
                  </a:lnTo>
                  <a:cubicBezTo>
                    <a:pt x="5435" y="2718"/>
                    <a:pt x="4434" y="0"/>
                    <a:pt x="2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041;p53">
              <a:extLst>
                <a:ext uri="{FF2B5EF4-FFF2-40B4-BE49-F238E27FC236}">
                  <a16:creationId xmlns:a16="http://schemas.microsoft.com/office/drawing/2014/main" id="{B459A0D5-608C-4739-B7E0-AA31D5F3D642}"/>
                </a:ext>
              </a:extLst>
            </p:cNvPr>
            <p:cNvSpPr/>
            <p:nvPr/>
          </p:nvSpPr>
          <p:spPr>
            <a:xfrm>
              <a:off x="2389850" y="1516375"/>
              <a:ext cx="159000" cy="249575"/>
            </a:xfrm>
            <a:custGeom>
              <a:avLst/>
              <a:gdLst/>
              <a:ahLst/>
              <a:cxnLst/>
              <a:rect l="l" t="t" r="r" b="b"/>
              <a:pathLst>
                <a:path w="6360" h="9983" extrusionOk="0">
                  <a:moveTo>
                    <a:pt x="1442" y="0"/>
                  </a:moveTo>
                  <a:cubicBezTo>
                    <a:pt x="1294" y="0"/>
                    <a:pt x="1109" y="37"/>
                    <a:pt x="887" y="148"/>
                  </a:cubicBezTo>
                  <a:cubicBezTo>
                    <a:pt x="592" y="259"/>
                    <a:pt x="370" y="518"/>
                    <a:pt x="222" y="888"/>
                  </a:cubicBezTo>
                  <a:cubicBezTo>
                    <a:pt x="74" y="1258"/>
                    <a:pt x="0" y="1775"/>
                    <a:pt x="0" y="2367"/>
                  </a:cubicBezTo>
                  <a:cubicBezTo>
                    <a:pt x="0" y="4437"/>
                    <a:pt x="998" y="7395"/>
                    <a:pt x="2255" y="9058"/>
                  </a:cubicBezTo>
                  <a:cubicBezTo>
                    <a:pt x="2810" y="9761"/>
                    <a:pt x="3365" y="9983"/>
                    <a:pt x="3919" y="9983"/>
                  </a:cubicBezTo>
                  <a:cubicBezTo>
                    <a:pt x="4548" y="9983"/>
                    <a:pt x="5213" y="9650"/>
                    <a:pt x="5731" y="9280"/>
                  </a:cubicBezTo>
                  <a:cubicBezTo>
                    <a:pt x="5989" y="9095"/>
                    <a:pt x="6174" y="8910"/>
                    <a:pt x="6359" y="8763"/>
                  </a:cubicBezTo>
                  <a:cubicBezTo>
                    <a:pt x="5879" y="7801"/>
                    <a:pt x="5435" y="6840"/>
                    <a:pt x="4991" y="5879"/>
                  </a:cubicBezTo>
                  <a:cubicBezTo>
                    <a:pt x="4954" y="5879"/>
                    <a:pt x="4917" y="5879"/>
                    <a:pt x="4843" y="5842"/>
                  </a:cubicBezTo>
                  <a:lnTo>
                    <a:pt x="4326" y="5842"/>
                  </a:lnTo>
                  <a:cubicBezTo>
                    <a:pt x="4178" y="5842"/>
                    <a:pt x="3993" y="5842"/>
                    <a:pt x="3882" y="5879"/>
                  </a:cubicBezTo>
                  <a:cubicBezTo>
                    <a:pt x="3771" y="5879"/>
                    <a:pt x="3697" y="5916"/>
                    <a:pt x="3697" y="5953"/>
                  </a:cubicBezTo>
                  <a:cubicBezTo>
                    <a:pt x="3697" y="5953"/>
                    <a:pt x="3697" y="6027"/>
                    <a:pt x="3771" y="6101"/>
                  </a:cubicBezTo>
                  <a:cubicBezTo>
                    <a:pt x="3845" y="6249"/>
                    <a:pt x="3808" y="6433"/>
                    <a:pt x="3697" y="6544"/>
                  </a:cubicBezTo>
                  <a:cubicBezTo>
                    <a:pt x="3623" y="6581"/>
                    <a:pt x="3586" y="6581"/>
                    <a:pt x="3512" y="6581"/>
                  </a:cubicBezTo>
                  <a:cubicBezTo>
                    <a:pt x="3401" y="6581"/>
                    <a:pt x="3328" y="6544"/>
                    <a:pt x="3254" y="6470"/>
                  </a:cubicBezTo>
                  <a:cubicBezTo>
                    <a:pt x="3143" y="6286"/>
                    <a:pt x="3069" y="6101"/>
                    <a:pt x="3069" y="5916"/>
                  </a:cubicBezTo>
                  <a:cubicBezTo>
                    <a:pt x="3069" y="5768"/>
                    <a:pt x="3143" y="5620"/>
                    <a:pt x="3254" y="5509"/>
                  </a:cubicBezTo>
                  <a:cubicBezTo>
                    <a:pt x="3365" y="5398"/>
                    <a:pt x="3475" y="5361"/>
                    <a:pt x="3586" y="5324"/>
                  </a:cubicBezTo>
                  <a:cubicBezTo>
                    <a:pt x="3808" y="5213"/>
                    <a:pt x="4067" y="5213"/>
                    <a:pt x="4326" y="5213"/>
                  </a:cubicBezTo>
                  <a:cubicBezTo>
                    <a:pt x="4178" y="5065"/>
                    <a:pt x="3993" y="4881"/>
                    <a:pt x="3808" y="4696"/>
                  </a:cubicBezTo>
                  <a:cubicBezTo>
                    <a:pt x="3217" y="4104"/>
                    <a:pt x="2477" y="3439"/>
                    <a:pt x="1997" y="3180"/>
                  </a:cubicBezTo>
                  <a:cubicBezTo>
                    <a:pt x="1849" y="3106"/>
                    <a:pt x="1738" y="3032"/>
                    <a:pt x="1664" y="3032"/>
                  </a:cubicBezTo>
                  <a:lnTo>
                    <a:pt x="1664" y="3069"/>
                  </a:lnTo>
                  <a:cubicBezTo>
                    <a:pt x="1627" y="3143"/>
                    <a:pt x="1590" y="3291"/>
                    <a:pt x="1590" y="3476"/>
                  </a:cubicBezTo>
                  <a:cubicBezTo>
                    <a:pt x="1590" y="3993"/>
                    <a:pt x="1738" y="4659"/>
                    <a:pt x="1812" y="4992"/>
                  </a:cubicBezTo>
                  <a:cubicBezTo>
                    <a:pt x="1849" y="5065"/>
                    <a:pt x="1849" y="5139"/>
                    <a:pt x="1849" y="5139"/>
                  </a:cubicBezTo>
                  <a:cubicBezTo>
                    <a:pt x="1886" y="5324"/>
                    <a:pt x="1812" y="5472"/>
                    <a:pt x="1627" y="5509"/>
                  </a:cubicBezTo>
                  <a:cubicBezTo>
                    <a:pt x="1627" y="5509"/>
                    <a:pt x="1590" y="5546"/>
                    <a:pt x="1553" y="5546"/>
                  </a:cubicBezTo>
                  <a:cubicBezTo>
                    <a:pt x="1405" y="5546"/>
                    <a:pt x="1294" y="5435"/>
                    <a:pt x="1257" y="5287"/>
                  </a:cubicBezTo>
                  <a:cubicBezTo>
                    <a:pt x="1257" y="5287"/>
                    <a:pt x="998" y="4289"/>
                    <a:pt x="998" y="3476"/>
                  </a:cubicBezTo>
                  <a:cubicBezTo>
                    <a:pt x="998" y="3291"/>
                    <a:pt x="998" y="3143"/>
                    <a:pt x="1035" y="2995"/>
                  </a:cubicBezTo>
                  <a:cubicBezTo>
                    <a:pt x="1072" y="2810"/>
                    <a:pt x="1146" y="2662"/>
                    <a:pt x="1294" y="2551"/>
                  </a:cubicBezTo>
                  <a:cubicBezTo>
                    <a:pt x="1368" y="2478"/>
                    <a:pt x="1516" y="2404"/>
                    <a:pt x="1664" y="2404"/>
                  </a:cubicBezTo>
                  <a:lnTo>
                    <a:pt x="1812" y="2441"/>
                  </a:lnTo>
                  <a:cubicBezTo>
                    <a:pt x="1960" y="2478"/>
                    <a:pt x="2108" y="2551"/>
                    <a:pt x="2292" y="2625"/>
                  </a:cubicBezTo>
                  <a:cubicBezTo>
                    <a:pt x="2477" y="2736"/>
                    <a:pt x="2625" y="2847"/>
                    <a:pt x="2810" y="2995"/>
                  </a:cubicBezTo>
                  <a:cubicBezTo>
                    <a:pt x="3180" y="3291"/>
                    <a:pt x="3586" y="3661"/>
                    <a:pt x="3956" y="3993"/>
                  </a:cubicBezTo>
                  <a:cubicBezTo>
                    <a:pt x="4104" y="4104"/>
                    <a:pt x="4215" y="4252"/>
                    <a:pt x="4326" y="4363"/>
                  </a:cubicBezTo>
                  <a:cubicBezTo>
                    <a:pt x="3845" y="3254"/>
                    <a:pt x="3401" y="2145"/>
                    <a:pt x="2921" y="1036"/>
                  </a:cubicBezTo>
                  <a:cubicBezTo>
                    <a:pt x="2884" y="962"/>
                    <a:pt x="2847" y="888"/>
                    <a:pt x="2847" y="814"/>
                  </a:cubicBezTo>
                  <a:cubicBezTo>
                    <a:pt x="2699" y="629"/>
                    <a:pt x="2551" y="481"/>
                    <a:pt x="2366" y="370"/>
                  </a:cubicBezTo>
                  <a:cubicBezTo>
                    <a:pt x="2071" y="111"/>
                    <a:pt x="1775" y="0"/>
                    <a:pt x="1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042;p53">
              <a:extLst>
                <a:ext uri="{FF2B5EF4-FFF2-40B4-BE49-F238E27FC236}">
                  <a16:creationId xmlns:a16="http://schemas.microsoft.com/office/drawing/2014/main" id="{04F17D39-0F93-4FDE-88F8-266CD3B7A1D8}"/>
                </a:ext>
              </a:extLst>
            </p:cNvPr>
            <p:cNvSpPr/>
            <p:nvPr/>
          </p:nvSpPr>
          <p:spPr>
            <a:xfrm>
              <a:off x="2414800" y="1576450"/>
              <a:ext cx="110925" cy="105150"/>
            </a:xfrm>
            <a:custGeom>
              <a:avLst/>
              <a:gdLst/>
              <a:ahLst/>
              <a:cxnLst/>
              <a:rect l="l" t="t" r="r" b="b"/>
              <a:pathLst>
                <a:path w="4437" h="4206" extrusionOk="0">
                  <a:moveTo>
                    <a:pt x="666" y="1"/>
                  </a:moveTo>
                  <a:cubicBezTo>
                    <a:pt x="518" y="1"/>
                    <a:pt x="407" y="75"/>
                    <a:pt x="296" y="148"/>
                  </a:cubicBezTo>
                  <a:cubicBezTo>
                    <a:pt x="148" y="259"/>
                    <a:pt x="74" y="407"/>
                    <a:pt x="37" y="592"/>
                  </a:cubicBezTo>
                  <a:cubicBezTo>
                    <a:pt x="0" y="740"/>
                    <a:pt x="0" y="888"/>
                    <a:pt x="0" y="1073"/>
                  </a:cubicBezTo>
                  <a:cubicBezTo>
                    <a:pt x="0" y="1886"/>
                    <a:pt x="259" y="2884"/>
                    <a:pt x="259" y="2884"/>
                  </a:cubicBezTo>
                  <a:cubicBezTo>
                    <a:pt x="290" y="3038"/>
                    <a:pt x="424" y="3115"/>
                    <a:pt x="553" y="3115"/>
                  </a:cubicBezTo>
                  <a:cubicBezTo>
                    <a:pt x="579" y="3115"/>
                    <a:pt x="604" y="3112"/>
                    <a:pt x="629" y="3106"/>
                  </a:cubicBezTo>
                  <a:cubicBezTo>
                    <a:pt x="814" y="3069"/>
                    <a:pt x="888" y="2921"/>
                    <a:pt x="851" y="2736"/>
                  </a:cubicBezTo>
                  <a:cubicBezTo>
                    <a:pt x="851" y="2736"/>
                    <a:pt x="851" y="2662"/>
                    <a:pt x="814" y="2589"/>
                  </a:cubicBezTo>
                  <a:cubicBezTo>
                    <a:pt x="740" y="2256"/>
                    <a:pt x="592" y="1590"/>
                    <a:pt x="592" y="1073"/>
                  </a:cubicBezTo>
                  <a:cubicBezTo>
                    <a:pt x="592" y="888"/>
                    <a:pt x="629" y="740"/>
                    <a:pt x="666" y="666"/>
                  </a:cubicBezTo>
                  <a:lnTo>
                    <a:pt x="666" y="629"/>
                  </a:lnTo>
                  <a:cubicBezTo>
                    <a:pt x="740" y="629"/>
                    <a:pt x="851" y="703"/>
                    <a:pt x="999" y="777"/>
                  </a:cubicBezTo>
                  <a:cubicBezTo>
                    <a:pt x="1479" y="1036"/>
                    <a:pt x="2219" y="1701"/>
                    <a:pt x="2810" y="2293"/>
                  </a:cubicBezTo>
                  <a:cubicBezTo>
                    <a:pt x="2998" y="2480"/>
                    <a:pt x="3185" y="2653"/>
                    <a:pt x="3344" y="2810"/>
                  </a:cubicBezTo>
                  <a:lnTo>
                    <a:pt x="3344" y="2810"/>
                  </a:lnTo>
                  <a:cubicBezTo>
                    <a:pt x="3339" y="2810"/>
                    <a:pt x="3333" y="2810"/>
                    <a:pt x="3328" y="2810"/>
                  </a:cubicBezTo>
                  <a:cubicBezTo>
                    <a:pt x="3106" y="2810"/>
                    <a:pt x="2847" y="2810"/>
                    <a:pt x="2588" y="2921"/>
                  </a:cubicBezTo>
                  <a:cubicBezTo>
                    <a:pt x="2477" y="2958"/>
                    <a:pt x="2367" y="2995"/>
                    <a:pt x="2256" y="3106"/>
                  </a:cubicBezTo>
                  <a:cubicBezTo>
                    <a:pt x="2145" y="3217"/>
                    <a:pt x="2071" y="3365"/>
                    <a:pt x="2071" y="3513"/>
                  </a:cubicBezTo>
                  <a:cubicBezTo>
                    <a:pt x="2071" y="3698"/>
                    <a:pt x="2145" y="3883"/>
                    <a:pt x="2256" y="4067"/>
                  </a:cubicBezTo>
                  <a:cubicBezTo>
                    <a:pt x="2323" y="4157"/>
                    <a:pt x="2417" y="4206"/>
                    <a:pt x="2514" y="4206"/>
                  </a:cubicBezTo>
                  <a:cubicBezTo>
                    <a:pt x="2577" y="4206"/>
                    <a:pt x="2641" y="4185"/>
                    <a:pt x="2699" y="4141"/>
                  </a:cubicBezTo>
                  <a:cubicBezTo>
                    <a:pt x="2810" y="4030"/>
                    <a:pt x="2847" y="3846"/>
                    <a:pt x="2773" y="3698"/>
                  </a:cubicBezTo>
                  <a:cubicBezTo>
                    <a:pt x="2715" y="3610"/>
                    <a:pt x="2703" y="3569"/>
                    <a:pt x="2700" y="3537"/>
                  </a:cubicBezTo>
                  <a:lnTo>
                    <a:pt x="2700" y="3537"/>
                  </a:lnTo>
                  <a:cubicBezTo>
                    <a:pt x="2742" y="3515"/>
                    <a:pt x="2803" y="3476"/>
                    <a:pt x="2884" y="3476"/>
                  </a:cubicBezTo>
                  <a:cubicBezTo>
                    <a:pt x="3032" y="3439"/>
                    <a:pt x="3180" y="3439"/>
                    <a:pt x="3328" y="3439"/>
                  </a:cubicBezTo>
                  <a:lnTo>
                    <a:pt x="3845" y="3439"/>
                  </a:lnTo>
                  <a:cubicBezTo>
                    <a:pt x="3919" y="3476"/>
                    <a:pt x="3956" y="3476"/>
                    <a:pt x="3993" y="3476"/>
                  </a:cubicBezTo>
                  <a:lnTo>
                    <a:pt x="4067" y="3476"/>
                  </a:lnTo>
                  <a:cubicBezTo>
                    <a:pt x="4087" y="3482"/>
                    <a:pt x="4108" y="3485"/>
                    <a:pt x="4129" y="3485"/>
                  </a:cubicBezTo>
                  <a:cubicBezTo>
                    <a:pt x="4228" y="3485"/>
                    <a:pt x="4339" y="3419"/>
                    <a:pt x="4400" y="3328"/>
                  </a:cubicBezTo>
                  <a:cubicBezTo>
                    <a:pt x="4437" y="3217"/>
                    <a:pt x="4437" y="3069"/>
                    <a:pt x="4326" y="2958"/>
                  </a:cubicBezTo>
                  <a:cubicBezTo>
                    <a:pt x="4326" y="2958"/>
                    <a:pt x="3697" y="2293"/>
                    <a:pt x="2958" y="1590"/>
                  </a:cubicBezTo>
                  <a:cubicBezTo>
                    <a:pt x="2588" y="1258"/>
                    <a:pt x="2182" y="888"/>
                    <a:pt x="1812" y="592"/>
                  </a:cubicBezTo>
                  <a:cubicBezTo>
                    <a:pt x="1627" y="444"/>
                    <a:pt x="1479" y="333"/>
                    <a:pt x="1294" y="222"/>
                  </a:cubicBezTo>
                  <a:cubicBezTo>
                    <a:pt x="1110" y="148"/>
                    <a:pt x="962" y="75"/>
                    <a:pt x="814" y="38"/>
                  </a:cubicBezTo>
                  <a:lnTo>
                    <a:pt x="6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043;p53">
              <a:extLst>
                <a:ext uri="{FF2B5EF4-FFF2-40B4-BE49-F238E27FC236}">
                  <a16:creationId xmlns:a16="http://schemas.microsoft.com/office/drawing/2014/main" id="{47DB7140-1694-4F29-9ABD-27A6F22F5471}"/>
                </a:ext>
              </a:extLst>
            </p:cNvPr>
            <p:cNvSpPr/>
            <p:nvPr/>
          </p:nvSpPr>
          <p:spPr>
            <a:xfrm>
              <a:off x="2375050" y="1500650"/>
              <a:ext cx="196900" cy="281025"/>
            </a:xfrm>
            <a:custGeom>
              <a:avLst/>
              <a:gdLst/>
              <a:ahLst/>
              <a:cxnLst/>
              <a:rect l="l" t="t" r="r" b="b"/>
              <a:pathLst>
                <a:path w="7876" h="11241" extrusionOk="0">
                  <a:moveTo>
                    <a:pt x="2034" y="629"/>
                  </a:moveTo>
                  <a:cubicBezTo>
                    <a:pt x="2367" y="629"/>
                    <a:pt x="2663" y="740"/>
                    <a:pt x="2958" y="999"/>
                  </a:cubicBezTo>
                  <a:cubicBezTo>
                    <a:pt x="3402" y="1332"/>
                    <a:pt x="3772" y="1850"/>
                    <a:pt x="4030" y="2330"/>
                  </a:cubicBezTo>
                  <a:cubicBezTo>
                    <a:pt x="4141" y="2552"/>
                    <a:pt x="4215" y="2737"/>
                    <a:pt x="4289" y="2885"/>
                  </a:cubicBezTo>
                  <a:cubicBezTo>
                    <a:pt x="4326" y="2959"/>
                    <a:pt x="4363" y="3033"/>
                    <a:pt x="4363" y="3070"/>
                  </a:cubicBezTo>
                  <a:lnTo>
                    <a:pt x="4400" y="3144"/>
                  </a:lnTo>
                  <a:lnTo>
                    <a:pt x="7162" y="9170"/>
                  </a:lnTo>
                  <a:lnTo>
                    <a:pt x="7162" y="9170"/>
                  </a:lnTo>
                  <a:cubicBezTo>
                    <a:pt x="7000" y="9350"/>
                    <a:pt x="6700" y="9639"/>
                    <a:pt x="6323" y="9909"/>
                  </a:cubicBezTo>
                  <a:cubicBezTo>
                    <a:pt x="5805" y="10279"/>
                    <a:pt x="5140" y="10612"/>
                    <a:pt x="4511" y="10612"/>
                  </a:cubicBezTo>
                  <a:cubicBezTo>
                    <a:pt x="3957" y="10612"/>
                    <a:pt x="3402" y="10390"/>
                    <a:pt x="2847" y="9687"/>
                  </a:cubicBezTo>
                  <a:cubicBezTo>
                    <a:pt x="1590" y="8024"/>
                    <a:pt x="592" y="5066"/>
                    <a:pt x="592" y="2996"/>
                  </a:cubicBezTo>
                  <a:cubicBezTo>
                    <a:pt x="592" y="2404"/>
                    <a:pt x="666" y="1887"/>
                    <a:pt x="814" y="1517"/>
                  </a:cubicBezTo>
                  <a:cubicBezTo>
                    <a:pt x="962" y="1147"/>
                    <a:pt x="1184" y="888"/>
                    <a:pt x="1479" y="777"/>
                  </a:cubicBezTo>
                  <a:cubicBezTo>
                    <a:pt x="1701" y="666"/>
                    <a:pt x="1886" y="629"/>
                    <a:pt x="2034" y="629"/>
                  </a:cubicBezTo>
                  <a:close/>
                  <a:moveTo>
                    <a:pt x="2034" y="1"/>
                  </a:moveTo>
                  <a:cubicBezTo>
                    <a:pt x="1775" y="1"/>
                    <a:pt x="1479" y="75"/>
                    <a:pt x="1221" y="186"/>
                  </a:cubicBezTo>
                  <a:cubicBezTo>
                    <a:pt x="740" y="408"/>
                    <a:pt x="444" y="814"/>
                    <a:pt x="259" y="1295"/>
                  </a:cubicBezTo>
                  <a:cubicBezTo>
                    <a:pt x="75" y="1776"/>
                    <a:pt x="1" y="2367"/>
                    <a:pt x="1" y="2996"/>
                  </a:cubicBezTo>
                  <a:cubicBezTo>
                    <a:pt x="1" y="5251"/>
                    <a:pt x="999" y="8245"/>
                    <a:pt x="2367" y="10057"/>
                  </a:cubicBezTo>
                  <a:cubicBezTo>
                    <a:pt x="2995" y="10870"/>
                    <a:pt x="3772" y="11240"/>
                    <a:pt x="4511" y="11240"/>
                  </a:cubicBezTo>
                  <a:cubicBezTo>
                    <a:pt x="5398" y="11203"/>
                    <a:pt x="6212" y="10759"/>
                    <a:pt x="6803" y="10316"/>
                  </a:cubicBezTo>
                  <a:cubicBezTo>
                    <a:pt x="7395" y="9872"/>
                    <a:pt x="7764" y="9429"/>
                    <a:pt x="7764" y="9429"/>
                  </a:cubicBezTo>
                  <a:cubicBezTo>
                    <a:pt x="7838" y="9318"/>
                    <a:pt x="7875" y="9207"/>
                    <a:pt x="7838" y="9096"/>
                  </a:cubicBezTo>
                  <a:lnTo>
                    <a:pt x="4955" y="2885"/>
                  </a:lnTo>
                  <a:lnTo>
                    <a:pt x="4943" y="2891"/>
                  </a:lnTo>
                  <a:lnTo>
                    <a:pt x="4943" y="2891"/>
                  </a:lnTo>
                  <a:cubicBezTo>
                    <a:pt x="4888" y="2749"/>
                    <a:pt x="4642" y="2133"/>
                    <a:pt x="4252" y="1517"/>
                  </a:cubicBezTo>
                  <a:cubicBezTo>
                    <a:pt x="3993" y="1147"/>
                    <a:pt x="3698" y="777"/>
                    <a:pt x="3365" y="482"/>
                  </a:cubicBezTo>
                  <a:cubicBezTo>
                    <a:pt x="2995" y="223"/>
                    <a:pt x="2552" y="1"/>
                    <a:pt x="2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044;p53">
              <a:extLst>
                <a:ext uri="{FF2B5EF4-FFF2-40B4-BE49-F238E27FC236}">
                  <a16:creationId xmlns:a16="http://schemas.microsoft.com/office/drawing/2014/main" id="{6D2EFBBB-C8F1-41CD-AB61-7762AA9F535D}"/>
                </a:ext>
              </a:extLst>
            </p:cNvPr>
            <p:cNvSpPr/>
            <p:nvPr/>
          </p:nvSpPr>
          <p:spPr>
            <a:xfrm>
              <a:off x="3269750" y="1420400"/>
              <a:ext cx="156225" cy="275075"/>
            </a:xfrm>
            <a:custGeom>
              <a:avLst/>
              <a:gdLst/>
              <a:ahLst/>
              <a:cxnLst/>
              <a:rect l="l" t="t" r="r" b="b"/>
              <a:pathLst>
                <a:path w="6249" h="11003" extrusionOk="0">
                  <a:moveTo>
                    <a:pt x="3508" y="0"/>
                  </a:moveTo>
                  <a:cubicBezTo>
                    <a:pt x="1552" y="0"/>
                    <a:pt x="1220" y="3322"/>
                    <a:pt x="1220" y="3322"/>
                  </a:cubicBezTo>
                  <a:lnTo>
                    <a:pt x="0" y="10051"/>
                  </a:lnTo>
                  <a:cubicBezTo>
                    <a:pt x="0" y="10051"/>
                    <a:pt x="1358" y="11003"/>
                    <a:pt x="2713" y="11003"/>
                  </a:cubicBezTo>
                  <a:cubicBezTo>
                    <a:pt x="3560" y="11003"/>
                    <a:pt x="4405" y="10631"/>
                    <a:pt x="4917" y="9422"/>
                  </a:cubicBezTo>
                  <a:cubicBezTo>
                    <a:pt x="6248" y="6317"/>
                    <a:pt x="6063" y="438"/>
                    <a:pt x="3845" y="32"/>
                  </a:cubicBezTo>
                  <a:cubicBezTo>
                    <a:pt x="3728" y="10"/>
                    <a:pt x="3615" y="0"/>
                    <a:pt x="35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045;p53">
              <a:extLst>
                <a:ext uri="{FF2B5EF4-FFF2-40B4-BE49-F238E27FC236}">
                  <a16:creationId xmlns:a16="http://schemas.microsoft.com/office/drawing/2014/main" id="{C89658FF-2EEF-4895-B6AA-9F63B7A5C333}"/>
                </a:ext>
              </a:extLst>
            </p:cNvPr>
            <p:cNvSpPr/>
            <p:nvPr/>
          </p:nvSpPr>
          <p:spPr>
            <a:xfrm>
              <a:off x="3286375" y="1428575"/>
              <a:ext cx="120175" cy="258825"/>
            </a:xfrm>
            <a:custGeom>
              <a:avLst/>
              <a:gdLst/>
              <a:ahLst/>
              <a:cxnLst/>
              <a:rect l="l" t="t" r="r" b="b"/>
              <a:pathLst>
                <a:path w="4807" h="10353" extrusionOk="0">
                  <a:moveTo>
                    <a:pt x="2847" y="0"/>
                  </a:moveTo>
                  <a:cubicBezTo>
                    <a:pt x="2478" y="0"/>
                    <a:pt x="2182" y="111"/>
                    <a:pt x="1923" y="370"/>
                  </a:cubicBezTo>
                  <a:cubicBezTo>
                    <a:pt x="1738" y="555"/>
                    <a:pt x="1590" y="777"/>
                    <a:pt x="1443" y="1072"/>
                  </a:cubicBezTo>
                  <a:cubicBezTo>
                    <a:pt x="1295" y="2736"/>
                    <a:pt x="1073" y="4400"/>
                    <a:pt x="777" y="6100"/>
                  </a:cubicBezTo>
                  <a:cubicBezTo>
                    <a:pt x="1036" y="5620"/>
                    <a:pt x="1775" y="4215"/>
                    <a:pt x="2441" y="3328"/>
                  </a:cubicBezTo>
                  <a:cubicBezTo>
                    <a:pt x="2700" y="2958"/>
                    <a:pt x="2958" y="2625"/>
                    <a:pt x="3254" y="2477"/>
                  </a:cubicBezTo>
                  <a:cubicBezTo>
                    <a:pt x="3365" y="2440"/>
                    <a:pt x="3439" y="2403"/>
                    <a:pt x="3550" y="2403"/>
                  </a:cubicBezTo>
                  <a:cubicBezTo>
                    <a:pt x="3735" y="2403"/>
                    <a:pt x="3920" y="2477"/>
                    <a:pt x="3993" y="2588"/>
                  </a:cubicBezTo>
                  <a:cubicBezTo>
                    <a:pt x="4104" y="2699"/>
                    <a:pt x="4178" y="2810"/>
                    <a:pt x="4215" y="2958"/>
                  </a:cubicBezTo>
                  <a:cubicBezTo>
                    <a:pt x="4363" y="3217"/>
                    <a:pt x="4400" y="3549"/>
                    <a:pt x="4474" y="3845"/>
                  </a:cubicBezTo>
                  <a:cubicBezTo>
                    <a:pt x="4548" y="4474"/>
                    <a:pt x="4585" y="5065"/>
                    <a:pt x="4585" y="5065"/>
                  </a:cubicBezTo>
                  <a:cubicBezTo>
                    <a:pt x="4585" y="5250"/>
                    <a:pt x="4437" y="5398"/>
                    <a:pt x="4289" y="5398"/>
                  </a:cubicBezTo>
                  <a:lnTo>
                    <a:pt x="4252" y="5398"/>
                  </a:lnTo>
                  <a:cubicBezTo>
                    <a:pt x="4104" y="5398"/>
                    <a:pt x="3957" y="5250"/>
                    <a:pt x="3957" y="5102"/>
                  </a:cubicBezTo>
                  <a:cubicBezTo>
                    <a:pt x="3957" y="5102"/>
                    <a:pt x="3957" y="5028"/>
                    <a:pt x="3957" y="4917"/>
                  </a:cubicBezTo>
                  <a:cubicBezTo>
                    <a:pt x="3957" y="4843"/>
                    <a:pt x="3957" y="4696"/>
                    <a:pt x="3920" y="4511"/>
                  </a:cubicBezTo>
                  <a:cubicBezTo>
                    <a:pt x="3883" y="4178"/>
                    <a:pt x="3846" y="3771"/>
                    <a:pt x="3735" y="3439"/>
                  </a:cubicBezTo>
                  <a:cubicBezTo>
                    <a:pt x="3698" y="3217"/>
                    <a:pt x="3587" y="3069"/>
                    <a:pt x="3550" y="3032"/>
                  </a:cubicBezTo>
                  <a:cubicBezTo>
                    <a:pt x="3476" y="3069"/>
                    <a:pt x="3291" y="3217"/>
                    <a:pt x="3106" y="3439"/>
                  </a:cubicBezTo>
                  <a:cubicBezTo>
                    <a:pt x="2921" y="3660"/>
                    <a:pt x="2736" y="3956"/>
                    <a:pt x="2552" y="4252"/>
                  </a:cubicBezTo>
                  <a:cubicBezTo>
                    <a:pt x="2182" y="4806"/>
                    <a:pt x="1849" y="5398"/>
                    <a:pt x="1590" y="5842"/>
                  </a:cubicBezTo>
                  <a:cubicBezTo>
                    <a:pt x="1812" y="5805"/>
                    <a:pt x="2071" y="5731"/>
                    <a:pt x="2293" y="5731"/>
                  </a:cubicBezTo>
                  <a:cubicBezTo>
                    <a:pt x="2441" y="5731"/>
                    <a:pt x="2626" y="5768"/>
                    <a:pt x="2773" y="5879"/>
                  </a:cubicBezTo>
                  <a:cubicBezTo>
                    <a:pt x="2958" y="5990"/>
                    <a:pt x="3032" y="6211"/>
                    <a:pt x="3032" y="6396"/>
                  </a:cubicBezTo>
                  <a:cubicBezTo>
                    <a:pt x="3032" y="6507"/>
                    <a:pt x="3032" y="6618"/>
                    <a:pt x="2995" y="6766"/>
                  </a:cubicBezTo>
                  <a:cubicBezTo>
                    <a:pt x="2958" y="6877"/>
                    <a:pt x="2810" y="6951"/>
                    <a:pt x="2700" y="6951"/>
                  </a:cubicBezTo>
                  <a:lnTo>
                    <a:pt x="2589" y="6951"/>
                  </a:lnTo>
                  <a:cubicBezTo>
                    <a:pt x="2441" y="6914"/>
                    <a:pt x="2330" y="6729"/>
                    <a:pt x="2404" y="6581"/>
                  </a:cubicBezTo>
                  <a:cubicBezTo>
                    <a:pt x="2404" y="6470"/>
                    <a:pt x="2441" y="6433"/>
                    <a:pt x="2441" y="6396"/>
                  </a:cubicBezTo>
                  <a:lnTo>
                    <a:pt x="2441" y="6359"/>
                  </a:lnTo>
                  <a:lnTo>
                    <a:pt x="2293" y="6359"/>
                  </a:lnTo>
                  <a:cubicBezTo>
                    <a:pt x="2108" y="6359"/>
                    <a:pt x="1849" y="6433"/>
                    <a:pt x="1627" y="6507"/>
                  </a:cubicBezTo>
                  <a:cubicBezTo>
                    <a:pt x="1406" y="6581"/>
                    <a:pt x="1184" y="6655"/>
                    <a:pt x="1110" y="6692"/>
                  </a:cubicBezTo>
                  <a:lnTo>
                    <a:pt x="1073" y="6692"/>
                  </a:lnTo>
                  <a:cubicBezTo>
                    <a:pt x="1036" y="6729"/>
                    <a:pt x="999" y="6729"/>
                    <a:pt x="962" y="6729"/>
                  </a:cubicBezTo>
                  <a:cubicBezTo>
                    <a:pt x="888" y="6729"/>
                    <a:pt x="777" y="6692"/>
                    <a:pt x="740" y="6655"/>
                  </a:cubicBezTo>
                  <a:cubicBezTo>
                    <a:pt x="703" y="6618"/>
                    <a:pt x="703" y="6618"/>
                    <a:pt x="703" y="6581"/>
                  </a:cubicBezTo>
                  <a:cubicBezTo>
                    <a:pt x="481" y="7653"/>
                    <a:pt x="259" y="8725"/>
                    <a:pt x="1" y="9761"/>
                  </a:cubicBezTo>
                  <a:cubicBezTo>
                    <a:pt x="112" y="9798"/>
                    <a:pt x="222" y="9871"/>
                    <a:pt x="333" y="9908"/>
                  </a:cubicBezTo>
                  <a:cubicBezTo>
                    <a:pt x="814" y="10130"/>
                    <a:pt x="1443" y="10352"/>
                    <a:pt x="2071" y="10352"/>
                  </a:cubicBezTo>
                  <a:cubicBezTo>
                    <a:pt x="2441" y="10352"/>
                    <a:pt x="2810" y="10278"/>
                    <a:pt x="3143" y="10093"/>
                  </a:cubicBezTo>
                  <a:cubicBezTo>
                    <a:pt x="3439" y="9871"/>
                    <a:pt x="3735" y="9539"/>
                    <a:pt x="3993" y="8984"/>
                  </a:cubicBezTo>
                  <a:cubicBezTo>
                    <a:pt x="4511" y="7764"/>
                    <a:pt x="4807" y="6063"/>
                    <a:pt x="4807" y="4474"/>
                  </a:cubicBezTo>
                  <a:cubicBezTo>
                    <a:pt x="4807" y="3586"/>
                    <a:pt x="4696" y="2773"/>
                    <a:pt x="4548" y="2071"/>
                  </a:cubicBezTo>
                  <a:cubicBezTo>
                    <a:pt x="4363" y="1331"/>
                    <a:pt x="4104" y="777"/>
                    <a:pt x="3809" y="444"/>
                  </a:cubicBezTo>
                  <a:cubicBezTo>
                    <a:pt x="3587" y="185"/>
                    <a:pt x="3365" y="74"/>
                    <a:pt x="3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046;p53">
              <a:extLst>
                <a:ext uri="{FF2B5EF4-FFF2-40B4-BE49-F238E27FC236}">
                  <a16:creationId xmlns:a16="http://schemas.microsoft.com/office/drawing/2014/main" id="{B0A57902-DFF0-4EC5-832D-7BC426AC36E3}"/>
                </a:ext>
              </a:extLst>
            </p:cNvPr>
            <p:cNvSpPr/>
            <p:nvPr/>
          </p:nvSpPr>
          <p:spPr>
            <a:xfrm>
              <a:off x="3302100" y="1488650"/>
              <a:ext cx="98925" cy="113950"/>
            </a:xfrm>
            <a:custGeom>
              <a:avLst/>
              <a:gdLst/>
              <a:ahLst/>
              <a:cxnLst/>
              <a:rect l="l" t="t" r="r" b="b"/>
              <a:pathLst>
                <a:path w="3957" h="4558" extrusionOk="0">
                  <a:moveTo>
                    <a:pt x="2921" y="0"/>
                  </a:moveTo>
                  <a:cubicBezTo>
                    <a:pt x="2810" y="0"/>
                    <a:pt x="2736" y="37"/>
                    <a:pt x="2625" y="74"/>
                  </a:cubicBezTo>
                  <a:cubicBezTo>
                    <a:pt x="2329" y="222"/>
                    <a:pt x="2071" y="555"/>
                    <a:pt x="1812" y="925"/>
                  </a:cubicBezTo>
                  <a:cubicBezTo>
                    <a:pt x="961" y="2034"/>
                    <a:pt x="74" y="3882"/>
                    <a:pt x="37" y="3882"/>
                  </a:cubicBezTo>
                  <a:cubicBezTo>
                    <a:pt x="0" y="3993"/>
                    <a:pt x="0" y="4141"/>
                    <a:pt x="111" y="4252"/>
                  </a:cubicBezTo>
                  <a:cubicBezTo>
                    <a:pt x="157" y="4298"/>
                    <a:pt x="231" y="4329"/>
                    <a:pt x="307" y="4329"/>
                  </a:cubicBezTo>
                  <a:cubicBezTo>
                    <a:pt x="354" y="4329"/>
                    <a:pt x="401" y="4317"/>
                    <a:pt x="444" y="4289"/>
                  </a:cubicBezTo>
                  <a:lnTo>
                    <a:pt x="481" y="4289"/>
                  </a:lnTo>
                  <a:cubicBezTo>
                    <a:pt x="555" y="4252"/>
                    <a:pt x="777" y="4178"/>
                    <a:pt x="998" y="4104"/>
                  </a:cubicBezTo>
                  <a:cubicBezTo>
                    <a:pt x="1220" y="4030"/>
                    <a:pt x="1479" y="3956"/>
                    <a:pt x="1664" y="3956"/>
                  </a:cubicBezTo>
                  <a:cubicBezTo>
                    <a:pt x="1738" y="3956"/>
                    <a:pt x="1812" y="3956"/>
                    <a:pt x="1812" y="3993"/>
                  </a:cubicBezTo>
                  <a:cubicBezTo>
                    <a:pt x="1812" y="4030"/>
                    <a:pt x="1775" y="4067"/>
                    <a:pt x="1775" y="4178"/>
                  </a:cubicBezTo>
                  <a:cubicBezTo>
                    <a:pt x="1701" y="4326"/>
                    <a:pt x="1812" y="4511"/>
                    <a:pt x="1960" y="4548"/>
                  </a:cubicBezTo>
                  <a:cubicBezTo>
                    <a:pt x="1991" y="4554"/>
                    <a:pt x="2022" y="4557"/>
                    <a:pt x="2051" y="4557"/>
                  </a:cubicBezTo>
                  <a:cubicBezTo>
                    <a:pt x="2193" y="4557"/>
                    <a:pt x="2305" y="4485"/>
                    <a:pt x="2366" y="4363"/>
                  </a:cubicBezTo>
                  <a:cubicBezTo>
                    <a:pt x="2403" y="4215"/>
                    <a:pt x="2403" y="4104"/>
                    <a:pt x="2403" y="3993"/>
                  </a:cubicBezTo>
                  <a:cubicBezTo>
                    <a:pt x="2403" y="3808"/>
                    <a:pt x="2329" y="3587"/>
                    <a:pt x="2144" y="3476"/>
                  </a:cubicBezTo>
                  <a:cubicBezTo>
                    <a:pt x="1997" y="3365"/>
                    <a:pt x="1812" y="3328"/>
                    <a:pt x="1664" y="3328"/>
                  </a:cubicBezTo>
                  <a:cubicBezTo>
                    <a:pt x="1432" y="3328"/>
                    <a:pt x="1182" y="3382"/>
                    <a:pt x="965" y="3452"/>
                  </a:cubicBezTo>
                  <a:lnTo>
                    <a:pt x="965" y="3452"/>
                  </a:lnTo>
                  <a:cubicBezTo>
                    <a:pt x="1220" y="2989"/>
                    <a:pt x="1572" y="2392"/>
                    <a:pt x="1923" y="1849"/>
                  </a:cubicBezTo>
                  <a:cubicBezTo>
                    <a:pt x="2107" y="1553"/>
                    <a:pt x="2292" y="1257"/>
                    <a:pt x="2477" y="1036"/>
                  </a:cubicBezTo>
                  <a:cubicBezTo>
                    <a:pt x="2662" y="814"/>
                    <a:pt x="2847" y="666"/>
                    <a:pt x="2921" y="629"/>
                  </a:cubicBezTo>
                  <a:cubicBezTo>
                    <a:pt x="2958" y="666"/>
                    <a:pt x="3069" y="814"/>
                    <a:pt x="3106" y="1036"/>
                  </a:cubicBezTo>
                  <a:cubicBezTo>
                    <a:pt x="3217" y="1368"/>
                    <a:pt x="3254" y="1775"/>
                    <a:pt x="3291" y="2108"/>
                  </a:cubicBezTo>
                  <a:cubicBezTo>
                    <a:pt x="3328" y="2293"/>
                    <a:pt x="3328" y="2440"/>
                    <a:pt x="3328" y="2514"/>
                  </a:cubicBezTo>
                  <a:cubicBezTo>
                    <a:pt x="3328" y="2625"/>
                    <a:pt x="3328" y="2699"/>
                    <a:pt x="3328" y="2699"/>
                  </a:cubicBezTo>
                  <a:cubicBezTo>
                    <a:pt x="3328" y="2847"/>
                    <a:pt x="3475" y="2995"/>
                    <a:pt x="3660" y="2995"/>
                  </a:cubicBezTo>
                  <a:cubicBezTo>
                    <a:pt x="3808" y="2995"/>
                    <a:pt x="3956" y="2847"/>
                    <a:pt x="3956" y="2662"/>
                  </a:cubicBezTo>
                  <a:cubicBezTo>
                    <a:pt x="3956" y="2662"/>
                    <a:pt x="3919" y="2071"/>
                    <a:pt x="3845" y="1442"/>
                  </a:cubicBezTo>
                  <a:cubicBezTo>
                    <a:pt x="3771" y="1146"/>
                    <a:pt x="3734" y="814"/>
                    <a:pt x="3586" y="555"/>
                  </a:cubicBezTo>
                  <a:cubicBezTo>
                    <a:pt x="3549" y="407"/>
                    <a:pt x="3475" y="296"/>
                    <a:pt x="3364" y="185"/>
                  </a:cubicBezTo>
                  <a:cubicBezTo>
                    <a:pt x="3254" y="74"/>
                    <a:pt x="3106" y="0"/>
                    <a:pt x="2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047;p53">
              <a:extLst>
                <a:ext uri="{FF2B5EF4-FFF2-40B4-BE49-F238E27FC236}">
                  <a16:creationId xmlns:a16="http://schemas.microsoft.com/office/drawing/2014/main" id="{25FB88AC-953D-41FA-8000-4135570B48BC}"/>
                </a:ext>
              </a:extLst>
            </p:cNvPr>
            <p:cNvSpPr/>
            <p:nvPr/>
          </p:nvSpPr>
          <p:spPr>
            <a:xfrm>
              <a:off x="3261425" y="1412850"/>
              <a:ext cx="159925" cy="290250"/>
            </a:xfrm>
            <a:custGeom>
              <a:avLst/>
              <a:gdLst/>
              <a:ahLst/>
              <a:cxnLst/>
              <a:rect l="l" t="t" r="r" b="b"/>
              <a:pathLst>
                <a:path w="6397" h="11610" extrusionOk="0">
                  <a:moveTo>
                    <a:pt x="4104" y="629"/>
                  </a:moveTo>
                  <a:cubicBezTo>
                    <a:pt x="4363" y="703"/>
                    <a:pt x="4585" y="814"/>
                    <a:pt x="4807" y="1073"/>
                  </a:cubicBezTo>
                  <a:cubicBezTo>
                    <a:pt x="5102" y="1406"/>
                    <a:pt x="5361" y="1960"/>
                    <a:pt x="5546" y="2700"/>
                  </a:cubicBezTo>
                  <a:cubicBezTo>
                    <a:pt x="5694" y="3402"/>
                    <a:pt x="5805" y="4215"/>
                    <a:pt x="5805" y="5103"/>
                  </a:cubicBezTo>
                  <a:cubicBezTo>
                    <a:pt x="5805" y="6692"/>
                    <a:pt x="5509" y="8393"/>
                    <a:pt x="4991" y="9613"/>
                  </a:cubicBezTo>
                  <a:cubicBezTo>
                    <a:pt x="4733" y="10168"/>
                    <a:pt x="4437" y="10500"/>
                    <a:pt x="4141" y="10722"/>
                  </a:cubicBezTo>
                  <a:cubicBezTo>
                    <a:pt x="3808" y="10907"/>
                    <a:pt x="3439" y="10981"/>
                    <a:pt x="3069" y="10981"/>
                  </a:cubicBezTo>
                  <a:cubicBezTo>
                    <a:pt x="2441" y="10981"/>
                    <a:pt x="1812" y="10759"/>
                    <a:pt x="1331" y="10537"/>
                  </a:cubicBezTo>
                  <a:cubicBezTo>
                    <a:pt x="1073" y="10427"/>
                    <a:pt x="888" y="10316"/>
                    <a:pt x="740" y="10242"/>
                  </a:cubicBezTo>
                  <a:cubicBezTo>
                    <a:pt x="714" y="10229"/>
                    <a:pt x="688" y="10216"/>
                    <a:pt x="664" y="10203"/>
                  </a:cubicBezTo>
                  <a:lnTo>
                    <a:pt x="664" y="10203"/>
                  </a:lnTo>
                  <a:lnTo>
                    <a:pt x="1886" y="3698"/>
                  </a:lnTo>
                  <a:lnTo>
                    <a:pt x="1886" y="3661"/>
                  </a:lnTo>
                  <a:lnTo>
                    <a:pt x="1886" y="3624"/>
                  </a:lnTo>
                  <a:cubicBezTo>
                    <a:pt x="1886" y="3476"/>
                    <a:pt x="1997" y="2663"/>
                    <a:pt x="2330" y="1923"/>
                  </a:cubicBezTo>
                  <a:cubicBezTo>
                    <a:pt x="2477" y="1554"/>
                    <a:pt x="2699" y="1221"/>
                    <a:pt x="2921" y="999"/>
                  </a:cubicBezTo>
                  <a:cubicBezTo>
                    <a:pt x="3180" y="740"/>
                    <a:pt x="3476" y="629"/>
                    <a:pt x="3845" y="629"/>
                  </a:cubicBezTo>
                  <a:close/>
                  <a:moveTo>
                    <a:pt x="3845" y="1"/>
                  </a:moveTo>
                  <a:cubicBezTo>
                    <a:pt x="3254" y="1"/>
                    <a:pt x="2773" y="260"/>
                    <a:pt x="2441" y="592"/>
                  </a:cubicBezTo>
                  <a:cubicBezTo>
                    <a:pt x="1923" y="1147"/>
                    <a:pt x="1664" y="1886"/>
                    <a:pt x="1479" y="2515"/>
                  </a:cubicBezTo>
                  <a:cubicBezTo>
                    <a:pt x="1294" y="3106"/>
                    <a:pt x="1257" y="3587"/>
                    <a:pt x="1257" y="3587"/>
                  </a:cubicBezTo>
                  <a:lnTo>
                    <a:pt x="37" y="10279"/>
                  </a:lnTo>
                  <a:cubicBezTo>
                    <a:pt x="0" y="10390"/>
                    <a:pt x="74" y="10537"/>
                    <a:pt x="148" y="10611"/>
                  </a:cubicBezTo>
                  <a:cubicBezTo>
                    <a:pt x="148" y="10611"/>
                    <a:pt x="518" y="10870"/>
                    <a:pt x="1073" y="11092"/>
                  </a:cubicBezTo>
                  <a:cubicBezTo>
                    <a:pt x="1590" y="11351"/>
                    <a:pt x="2330" y="11610"/>
                    <a:pt x="3069" y="11610"/>
                  </a:cubicBezTo>
                  <a:cubicBezTo>
                    <a:pt x="3550" y="11610"/>
                    <a:pt x="4030" y="11499"/>
                    <a:pt x="4474" y="11240"/>
                  </a:cubicBezTo>
                  <a:cubicBezTo>
                    <a:pt x="4881" y="10944"/>
                    <a:pt x="5287" y="10500"/>
                    <a:pt x="5546" y="9872"/>
                  </a:cubicBezTo>
                  <a:cubicBezTo>
                    <a:pt x="6101" y="8541"/>
                    <a:pt x="6396" y="6766"/>
                    <a:pt x="6396" y="5103"/>
                  </a:cubicBezTo>
                  <a:cubicBezTo>
                    <a:pt x="6396" y="3883"/>
                    <a:pt x="6248" y="2737"/>
                    <a:pt x="5916" y="1812"/>
                  </a:cubicBezTo>
                  <a:cubicBezTo>
                    <a:pt x="5768" y="1369"/>
                    <a:pt x="5546" y="962"/>
                    <a:pt x="5250" y="629"/>
                  </a:cubicBezTo>
                  <a:cubicBezTo>
                    <a:pt x="4991" y="334"/>
                    <a:pt x="4622" y="112"/>
                    <a:pt x="4215" y="38"/>
                  </a:cubicBezTo>
                  <a:cubicBezTo>
                    <a:pt x="4104" y="1"/>
                    <a:pt x="3956" y="1"/>
                    <a:pt x="3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048;p53">
              <a:extLst>
                <a:ext uri="{FF2B5EF4-FFF2-40B4-BE49-F238E27FC236}">
                  <a16:creationId xmlns:a16="http://schemas.microsoft.com/office/drawing/2014/main" id="{9FC099E6-A468-4E5C-853F-A231D8EBA8F9}"/>
                </a:ext>
              </a:extLst>
            </p:cNvPr>
            <p:cNvSpPr/>
            <p:nvPr/>
          </p:nvSpPr>
          <p:spPr>
            <a:xfrm>
              <a:off x="2054325" y="1865750"/>
              <a:ext cx="1766300" cy="1469600"/>
            </a:xfrm>
            <a:custGeom>
              <a:avLst/>
              <a:gdLst/>
              <a:ahLst/>
              <a:cxnLst/>
              <a:rect l="l" t="t" r="r" b="b"/>
              <a:pathLst>
                <a:path w="70652" h="58784" extrusionOk="0">
                  <a:moveTo>
                    <a:pt x="28283" y="0"/>
                  </a:moveTo>
                  <a:cubicBezTo>
                    <a:pt x="28283" y="1"/>
                    <a:pt x="30021" y="13199"/>
                    <a:pt x="29097" y="15750"/>
                  </a:cubicBezTo>
                  <a:cubicBezTo>
                    <a:pt x="28135" y="18264"/>
                    <a:pt x="23218" y="19854"/>
                    <a:pt x="18597" y="20334"/>
                  </a:cubicBezTo>
                  <a:cubicBezTo>
                    <a:pt x="18132" y="20390"/>
                    <a:pt x="17648" y="20412"/>
                    <a:pt x="17149" y="20412"/>
                  </a:cubicBezTo>
                  <a:cubicBezTo>
                    <a:pt x="15982" y="20412"/>
                    <a:pt x="14739" y="20290"/>
                    <a:pt x="13495" y="20186"/>
                  </a:cubicBezTo>
                  <a:cubicBezTo>
                    <a:pt x="12212" y="20064"/>
                    <a:pt x="10929" y="19941"/>
                    <a:pt x="9714" y="19941"/>
                  </a:cubicBezTo>
                  <a:cubicBezTo>
                    <a:pt x="7640" y="19941"/>
                    <a:pt x="5766" y="20299"/>
                    <a:pt x="4437" y="21628"/>
                  </a:cubicBezTo>
                  <a:cubicBezTo>
                    <a:pt x="1258" y="24808"/>
                    <a:pt x="1" y="58784"/>
                    <a:pt x="1" y="58784"/>
                  </a:cubicBezTo>
                  <a:lnTo>
                    <a:pt x="30982" y="51316"/>
                  </a:lnTo>
                  <a:lnTo>
                    <a:pt x="41112" y="48802"/>
                  </a:lnTo>
                  <a:lnTo>
                    <a:pt x="70652" y="41851"/>
                  </a:lnTo>
                  <a:cubicBezTo>
                    <a:pt x="70652" y="41851"/>
                    <a:pt x="70578" y="24808"/>
                    <a:pt x="67398" y="21628"/>
                  </a:cubicBezTo>
                  <a:cubicBezTo>
                    <a:pt x="66069" y="20299"/>
                    <a:pt x="64196" y="19941"/>
                    <a:pt x="62122" y="19941"/>
                  </a:cubicBezTo>
                  <a:cubicBezTo>
                    <a:pt x="60907" y="19941"/>
                    <a:pt x="59624" y="20064"/>
                    <a:pt x="58340" y="20186"/>
                  </a:cubicBezTo>
                  <a:cubicBezTo>
                    <a:pt x="57097" y="20290"/>
                    <a:pt x="55853" y="20412"/>
                    <a:pt x="54686" y="20412"/>
                  </a:cubicBezTo>
                  <a:cubicBezTo>
                    <a:pt x="54188" y="20412"/>
                    <a:pt x="53703" y="20390"/>
                    <a:pt x="53239" y="20334"/>
                  </a:cubicBezTo>
                  <a:cubicBezTo>
                    <a:pt x="48617" y="19854"/>
                    <a:pt x="43700" y="18264"/>
                    <a:pt x="42739" y="15750"/>
                  </a:cubicBezTo>
                  <a:cubicBezTo>
                    <a:pt x="41815" y="13199"/>
                    <a:pt x="43552" y="1"/>
                    <a:pt x="43552" y="0"/>
                  </a:cubicBezTo>
                  <a:lnTo>
                    <a:pt x="43552" y="0"/>
                  </a:lnTo>
                  <a:lnTo>
                    <a:pt x="35899" y="1220"/>
                  </a:lnTo>
                  <a:lnTo>
                    <a:pt x="2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049;p53">
              <a:extLst>
                <a:ext uri="{FF2B5EF4-FFF2-40B4-BE49-F238E27FC236}">
                  <a16:creationId xmlns:a16="http://schemas.microsoft.com/office/drawing/2014/main" id="{B0CBB147-D108-409B-B618-2ADB2462FAFC}"/>
                </a:ext>
              </a:extLst>
            </p:cNvPr>
            <p:cNvSpPr/>
            <p:nvPr/>
          </p:nvSpPr>
          <p:spPr>
            <a:xfrm>
              <a:off x="2062650" y="2189250"/>
              <a:ext cx="1729325" cy="1135950"/>
            </a:xfrm>
            <a:custGeom>
              <a:avLst/>
              <a:gdLst/>
              <a:ahLst/>
              <a:cxnLst/>
              <a:rect l="l" t="t" r="r" b="b"/>
              <a:pathLst>
                <a:path w="69173" h="45438" extrusionOk="0">
                  <a:moveTo>
                    <a:pt x="61741" y="7320"/>
                  </a:moveTo>
                  <a:cubicBezTo>
                    <a:pt x="60411" y="7320"/>
                    <a:pt x="58969" y="7468"/>
                    <a:pt x="57527" y="7579"/>
                  </a:cubicBezTo>
                  <a:cubicBezTo>
                    <a:pt x="57490" y="8430"/>
                    <a:pt x="57453" y="9613"/>
                    <a:pt x="57453" y="10944"/>
                  </a:cubicBezTo>
                  <a:cubicBezTo>
                    <a:pt x="57453" y="13014"/>
                    <a:pt x="57564" y="15528"/>
                    <a:pt x="57934" y="18116"/>
                  </a:cubicBezTo>
                  <a:cubicBezTo>
                    <a:pt x="59967" y="17561"/>
                    <a:pt x="62814" y="16933"/>
                    <a:pt x="65660" y="16933"/>
                  </a:cubicBezTo>
                  <a:cubicBezTo>
                    <a:pt x="66548" y="16933"/>
                    <a:pt x="67435" y="17007"/>
                    <a:pt x="68285" y="17155"/>
                  </a:cubicBezTo>
                  <a:lnTo>
                    <a:pt x="69173" y="17155"/>
                  </a:lnTo>
                  <a:cubicBezTo>
                    <a:pt x="68914" y="15232"/>
                    <a:pt x="68655" y="13531"/>
                    <a:pt x="68322" y="12164"/>
                  </a:cubicBezTo>
                  <a:cubicBezTo>
                    <a:pt x="67916" y="10648"/>
                    <a:pt x="67398" y="9465"/>
                    <a:pt x="66843" y="8910"/>
                  </a:cubicBezTo>
                  <a:cubicBezTo>
                    <a:pt x="66215" y="8282"/>
                    <a:pt x="65476" y="7875"/>
                    <a:pt x="64588" y="7653"/>
                  </a:cubicBezTo>
                  <a:cubicBezTo>
                    <a:pt x="63738" y="7394"/>
                    <a:pt x="62777" y="7320"/>
                    <a:pt x="61778" y="7320"/>
                  </a:cubicBezTo>
                  <a:close/>
                  <a:moveTo>
                    <a:pt x="29355" y="0"/>
                  </a:moveTo>
                  <a:cubicBezTo>
                    <a:pt x="29355" y="629"/>
                    <a:pt x="29318" y="1183"/>
                    <a:pt x="29281" y="1664"/>
                  </a:cubicBezTo>
                  <a:cubicBezTo>
                    <a:pt x="29244" y="2181"/>
                    <a:pt x="29170" y="2588"/>
                    <a:pt x="29023" y="2921"/>
                  </a:cubicBezTo>
                  <a:cubicBezTo>
                    <a:pt x="28764" y="3623"/>
                    <a:pt x="28246" y="4215"/>
                    <a:pt x="27544" y="4769"/>
                  </a:cubicBezTo>
                  <a:cubicBezTo>
                    <a:pt x="26841" y="5324"/>
                    <a:pt x="25954" y="5768"/>
                    <a:pt x="24993" y="6174"/>
                  </a:cubicBezTo>
                  <a:cubicBezTo>
                    <a:pt x="23218" y="6877"/>
                    <a:pt x="21111" y="7357"/>
                    <a:pt x="19003" y="7616"/>
                  </a:cubicBezTo>
                  <a:cubicBezTo>
                    <a:pt x="19299" y="8393"/>
                    <a:pt x="19669" y="9317"/>
                    <a:pt x="20150" y="10315"/>
                  </a:cubicBezTo>
                  <a:cubicBezTo>
                    <a:pt x="24031" y="11313"/>
                    <a:pt x="30797" y="13864"/>
                    <a:pt x="31500" y="14936"/>
                  </a:cubicBezTo>
                  <a:cubicBezTo>
                    <a:pt x="31647" y="15121"/>
                    <a:pt x="31500" y="15195"/>
                    <a:pt x="31130" y="15195"/>
                  </a:cubicBezTo>
                  <a:cubicBezTo>
                    <a:pt x="29651" y="15195"/>
                    <a:pt x="24549" y="13716"/>
                    <a:pt x="21333" y="12755"/>
                  </a:cubicBezTo>
                  <a:lnTo>
                    <a:pt x="21333" y="12755"/>
                  </a:lnTo>
                  <a:cubicBezTo>
                    <a:pt x="21739" y="13531"/>
                    <a:pt x="22183" y="14308"/>
                    <a:pt x="22664" y="15121"/>
                  </a:cubicBezTo>
                  <a:cubicBezTo>
                    <a:pt x="24512" y="18153"/>
                    <a:pt x="26915" y="21258"/>
                    <a:pt x="29799" y="23218"/>
                  </a:cubicBezTo>
                  <a:cubicBezTo>
                    <a:pt x="31721" y="24512"/>
                    <a:pt x="33866" y="25325"/>
                    <a:pt x="36232" y="25325"/>
                  </a:cubicBezTo>
                  <a:cubicBezTo>
                    <a:pt x="36712" y="25325"/>
                    <a:pt x="37230" y="25288"/>
                    <a:pt x="37748" y="25214"/>
                  </a:cubicBezTo>
                  <a:cubicBezTo>
                    <a:pt x="42739" y="24475"/>
                    <a:pt x="46029" y="21258"/>
                    <a:pt x="48210" y="17561"/>
                  </a:cubicBezTo>
                  <a:cubicBezTo>
                    <a:pt x="48802" y="16526"/>
                    <a:pt x="49319" y="15491"/>
                    <a:pt x="49763" y="14456"/>
                  </a:cubicBezTo>
                  <a:lnTo>
                    <a:pt x="49763" y="14456"/>
                  </a:lnTo>
                  <a:cubicBezTo>
                    <a:pt x="47360" y="14641"/>
                    <a:pt x="43589" y="14899"/>
                    <a:pt x="41223" y="14899"/>
                  </a:cubicBezTo>
                  <a:cubicBezTo>
                    <a:pt x="40299" y="14899"/>
                    <a:pt x="39596" y="14862"/>
                    <a:pt x="39300" y="14751"/>
                  </a:cubicBezTo>
                  <a:cubicBezTo>
                    <a:pt x="38043" y="14382"/>
                    <a:pt x="46731" y="13125"/>
                    <a:pt x="50502" y="12607"/>
                  </a:cubicBezTo>
                  <a:cubicBezTo>
                    <a:pt x="51168" y="10722"/>
                    <a:pt x="51612" y="8947"/>
                    <a:pt x="51870" y="7579"/>
                  </a:cubicBezTo>
                  <a:cubicBezTo>
                    <a:pt x="48691" y="7172"/>
                    <a:pt x="45511" y="6211"/>
                    <a:pt x="43626" y="4769"/>
                  </a:cubicBezTo>
                  <a:cubicBezTo>
                    <a:pt x="42923" y="4215"/>
                    <a:pt x="42406" y="3623"/>
                    <a:pt x="42147" y="2921"/>
                  </a:cubicBezTo>
                  <a:cubicBezTo>
                    <a:pt x="41999" y="2588"/>
                    <a:pt x="41925" y="2181"/>
                    <a:pt x="41888" y="1664"/>
                  </a:cubicBezTo>
                  <a:cubicBezTo>
                    <a:pt x="41851" y="1257"/>
                    <a:pt x="41851" y="814"/>
                    <a:pt x="41814" y="333"/>
                  </a:cubicBezTo>
                  <a:cubicBezTo>
                    <a:pt x="40520" y="961"/>
                    <a:pt x="39042" y="1368"/>
                    <a:pt x="37378" y="1405"/>
                  </a:cubicBezTo>
                  <a:lnTo>
                    <a:pt x="36749" y="1405"/>
                  </a:lnTo>
                  <a:cubicBezTo>
                    <a:pt x="32978" y="1405"/>
                    <a:pt x="30723" y="740"/>
                    <a:pt x="29355" y="0"/>
                  </a:cubicBezTo>
                  <a:close/>
                  <a:moveTo>
                    <a:pt x="9391" y="7320"/>
                  </a:moveTo>
                  <a:cubicBezTo>
                    <a:pt x="8393" y="7320"/>
                    <a:pt x="7432" y="7394"/>
                    <a:pt x="6544" y="7653"/>
                  </a:cubicBezTo>
                  <a:cubicBezTo>
                    <a:pt x="5694" y="7875"/>
                    <a:pt x="4955" y="8282"/>
                    <a:pt x="4326" y="8910"/>
                  </a:cubicBezTo>
                  <a:cubicBezTo>
                    <a:pt x="4067" y="9169"/>
                    <a:pt x="3735" y="9871"/>
                    <a:pt x="3439" y="10833"/>
                  </a:cubicBezTo>
                  <a:cubicBezTo>
                    <a:pt x="3143" y="11831"/>
                    <a:pt x="2847" y="13088"/>
                    <a:pt x="2589" y="14567"/>
                  </a:cubicBezTo>
                  <a:cubicBezTo>
                    <a:pt x="2071" y="17524"/>
                    <a:pt x="1664" y="21258"/>
                    <a:pt x="1295" y="25140"/>
                  </a:cubicBezTo>
                  <a:cubicBezTo>
                    <a:pt x="592" y="32904"/>
                    <a:pt x="185" y="41112"/>
                    <a:pt x="38" y="44402"/>
                  </a:cubicBezTo>
                  <a:cubicBezTo>
                    <a:pt x="1" y="44846"/>
                    <a:pt x="1" y="45215"/>
                    <a:pt x="1" y="45437"/>
                  </a:cubicBezTo>
                  <a:lnTo>
                    <a:pt x="11351" y="42701"/>
                  </a:lnTo>
                  <a:cubicBezTo>
                    <a:pt x="11203" y="41592"/>
                    <a:pt x="11129" y="40446"/>
                    <a:pt x="11129" y="39337"/>
                  </a:cubicBezTo>
                  <a:cubicBezTo>
                    <a:pt x="11129" y="36121"/>
                    <a:pt x="11942" y="31795"/>
                    <a:pt x="12829" y="27469"/>
                  </a:cubicBezTo>
                  <a:cubicBezTo>
                    <a:pt x="13717" y="23107"/>
                    <a:pt x="14604" y="18781"/>
                    <a:pt x="14789" y="15676"/>
                  </a:cubicBezTo>
                  <a:cubicBezTo>
                    <a:pt x="14789" y="15195"/>
                    <a:pt x="14789" y="14751"/>
                    <a:pt x="14789" y="14345"/>
                  </a:cubicBezTo>
                  <a:cubicBezTo>
                    <a:pt x="14789" y="11646"/>
                    <a:pt x="14419" y="9317"/>
                    <a:pt x="13975" y="7616"/>
                  </a:cubicBezTo>
                  <a:cubicBezTo>
                    <a:pt x="12423" y="7468"/>
                    <a:pt x="10870" y="7320"/>
                    <a:pt x="9428" y="73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050;p53">
              <a:extLst>
                <a:ext uri="{FF2B5EF4-FFF2-40B4-BE49-F238E27FC236}">
                  <a16:creationId xmlns:a16="http://schemas.microsoft.com/office/drawing/2014/main" id="{D0D71D68-B01B-4980-B9D5-35E0B6C1140E}"/>
                </a:ext>
              </a:extLst>
            </p:cNvPr>
            <p:cNvSpPr/>
            <p:nvPr/>
          </p:nvSpPr>
          <p:spPr>
            <a:xfrm>
              <a:off x="2790050" y="2053375"/>
              <a:ext cx="325375" cy="171025"/>
            </a:xfrm>
            <a:custGeom>
              <a:avLst/>
              <a:gdLst/>
              <a:ahLst/>
              <a:cxnLst/>
              <a:rect l="l" t="t" r="r" b="b"/>
              <a:pathLst>
                <a:path w="13015" h="6841" extrusionOk="0">
                  <a:moveTo>
                    <a:pt x="13014" y="0"/>
                  </a:moveTo>
                  <a:cubicBezTo>
                    <a:pt x="11979" y="1147"/>
                    <a:pt x="10907" y="1960"/>
                    <a:pt x="9798" y="2330"/>
                  </a:cubicBezTo>
                  <a:cubicBezTo>
                    <a:pt x="8836" y="2662"/>
                    <a:pt x="7875" y="2847"/>
                    <a:pt x="6914" y="2847"/>
                  </a:cubicBezTo>
                  <a:cubicBezTo>
                    <a:pt x="4474" y="2847"/>
                    <a:pt x="2108" y="1812"/>
                    <a:pt x="0" y="259"/>
                  </a:cubicBezTo>
                  <a:lnTo>
                    <a:pt x="0" y="259"/>
                  </a:lnTo>
                  <a:cubicBezTo>
                    <a:pt x="148" y="2071"/>
                    <a:pt x="259" y="3882"/>
                    <a:pt x="259" y="5361"/>
                  </a:cubicBezTo>
                  <a:lnTo>
                    <a:pt x="259" y="5435"/>
                  </a:lnTo>
                  <a:cubicBezTo>
                    <a:pt x="1627" y="6175"/>
                    <a:pt x="3882" y="6840"/>
                    <a:pt x="7653" y="6840"/>
                  </a:cubicBezTo>
                  <a:lnTo>
                    <a:pt x="8282" y="6840"/>
                  </a:lnTo>
                  <a:cubicBezTo>
                    <a:pt x="9946" y="6803"/>
                    <a:pt x="11424" y="6396"/>
                    <a:pt x="12718" y="5768"/>
                  </a:cubicBezTo>
                  <a:cubicBezTo>
                    <a:pt x="12718" y="5620"/>
                    <a:pt x="12718" y="5509"/>
                    <a:pt x="12718" y="5361"/>
                  </a:cubicBezTo>
                  <a:cubicBezTo>
                    <a:pt x="12718" y="3808"/>
                    <a:pt x="12829" y="1886"/>
                    <a:pt x="1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051;p53">
              <a:extLst>
                <a:ext uri="{FF2B5EF4-FFF2-40B4-BE49-F238E27FC236}">
                  <a16:creationId xmlns:a16="http://schemas.microsoft.com/office/drawing/2014/main" id="{D0C0F0B2-66BF-4C6A-BC22-664591E9A5FB}"/>
                </a:ext>
              </a:extLst>
            </p:cNvPr>
            <p:cNvSpPr/>
            <p:nvPr/>
          </p:nvSpPr>
          <p:spPr>
            <a:xfrm>
              <a:off x="3013725" y="2504425"/>
              <a:ext cx="311500" cy="57325"/>
            </a:xfrm>
            <a:custGeom>
              <a:avLst/>
              <a:gdLst/>
              <a:ahLst/>
              <a:cxnLst/>
              <a:rect l="l" t="t" r="r" b="b"/>
              <a:pathLst>
                <a:path w="12460" h="2293" extrusionOk="0">
                  <a:moveTo>
                    <a:pt x="12459" y="0"/>
                  </a:moveTo>
                  <a:cubicBezTo>
                    <a:pt x="8688" y="518"/>
                    <a:pt x="0" y="1775"/>
                    <a:pt x="1257" y="2144"/>
                  </a:cubicBezTo>
                  <a:cubicBezTo>
                    <a:pt x="1553" y="2255"/>
                    <a:pt x="2256" y="2292"/>
                    <a:pt x="3180" y="2292"/>
                  </a:cubicBezTo>
                  <a:cubicBezTo>
                    <a:pt x="5546" y="2292"/>
                    <a:pt x="9317" y="2034"/>
                    <a:pt x="11720" y="1849"/>
                  </a:cubicBezTo>
                  <a:cubicBezTo>
                    <a:pt x="11979" y="1220"/>
                    <a:pt x="12238" y="629"/>
                    <a:pt x="12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052;p53">
              <a:extLst>
                <a:ext uri="{FF2B5EF4-FFF2-40B4-BE49-F238E27FC236}">
                  <a16:creationId xmlns:a16="http://schemas.microsoft.com/office/drawing/2014/main" id="{18EF07E1-93A7-4E70-8E39-DE6CBDCBDB15}"/>
                </a:ext>
              </a:extLst>
            </p:cNvPr>
            <p:cNvSpPr/>
            <p:nvPr/>
          </p:nvSpPr>
          <p:spPr>
            <a:xfrm>
              <a:off x="2566375" y="2447125"/>
              <a:ext cx="287475" cy="122025"/>
            </a:xfrm>
            <a:custGeom>
              <a:avLst/>
              <a:gdLst/>
              <a:ahLst/>
              <a:cxnLst/>
              <a:rect l="l" t="t" r="r" b="b"/>
              <a:pathLst>
                <a:path w="11499" h="4881" extrusionOk="0">
                  <a:moveTo>
                    <a:pt x="1" y="0"/>
                  </a:moveTo>
                  <a:lnTo>
                    <a:pt x="1" y="0"/>
                  </a:lnTo>
                  <a:cubicBezTo>
                    <a:pt x="333" y="776"/>
                    <a:pt x="740" y="1590"/>
                    <a:pt x="1184" y="2440"/>
                  </a:cubicBezTo>
                  <a:cubicBezTo>
                    <a:pt x="4400" y="3401"/>
                    <a:pt x="9502" y="4880"/>
                    <a:pt x="10981" y="4880"/>
                  </a:cubicBezTo>
                  <a:cubicBezTo>
                    <a:pt x="11351" y="4880"/>
                    <a:pt x="11498" y="4806"/>
                    <a:pt x="11351" y="4621"/>
                  </a:cubicBezTo>
                  <a:cubicBezTo>
                    <a:pt x="10648" y="3549"/>
                    <a:pt x="3882" y="998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053;p53">
              <a:extLst>
                <a:ext uri="{FF2B5EF4-FFF2-40B4-BE49-F238E27FC236}">
                  <a16:creationId xmlns:a16="http://schemas.microsoft.com/office/drawing/2014/main" id="{07D81506-1112-485B-AE3A-FB02743BE326}"/>
                </a:ext>
              </a:extLst>
            </p:cNvPr>
            <p:cNvSpPr/>
            <p:nvPr/>
          </p:nvSpPr>
          <p:spPr>
            <a:xfrm>
              <a:off x="2046025" y="1858000"/>
              <a:ext cx="1782000" cy="1485125"/>
            </a:xfrm>
            <a:custGeom>
              <a:avLst/>
              <a:gdLst/>
              <a:ahLst/>
              <a:cxnLst/>
              <a:rect l="l" t="t" r="r" b="b"/>
              <a:pathLst>
                <a:path w="71280" h="59405" extrusionOk="0">
                  <a:moveTo>
                    <a:pt x="28963" y="668"/>
                  </a:moveTo>
                  <a:lnTo>
                    <a:pt x="36194" y="1826"/>
                  </a:lnTo>
                  <a:lnTo>
                    <a:pt x="36305" y="1826"/>
                  </a:lnTo>
                  <a:lnTo>
                    <a:pt x="43536" y="668"/>
                  </a:lnTo>
                  <a:lnTo>
                    <a:pt x="43536" y="668"/>
                  </a:lnTo>
                  <a:cubicBezTo>
                    <a:pt x="43316" y="2351"/>
                    <a:pt x="42479" y="9033"/>
                    <a:pt x="42479" y="13176"/>
                  </a:cubicBezTo>
                  <a:cubicBezTo>
                    <a:pt x="42479" y="13842"/>
                    <a:pt x="42516" y="14433"/>
                    <a:pt x="42553" y="14914"/>
                  </a:cubicBezTo>
                  <a:cubicBezTo>
                    <a:pt x="42590" y="15431"/>
                    <a:pt x="42664" y="15838"/>
                    <a:pt x="42812" y="16171"/>
                  </a:cubicBezTo>
                  <a:cubicBezTo>
                    <a:pt x="43071" y="16873"/>
                    <a:pt x="43588" y="17465"/>
                    <a:pt x="44291" y="18019"/>
                  </a:cubicBezTo>
                  <a:cubicBezTo>
                    <a:pt x="46398" y="19609"/>
                    <a:pt x="50058" y="20607"/>
                    <a:pt x="53534" y="20977"/>
                  </a:cubicBezTo>
                  <a:cubicBezTo>
                    <a:pt x="54014" y="21014"/>
                    <a:pt x="54495" y="21014"/>
                    <a:pt x="54975" y="21014"/>
                  </a:cubicBezTo>
                  <a:cubicBezTo>
                    <a:pt x="57289" y="21014"/>
                    <a:pt x="59844" y="20568"/>
                    <a:pt x="62175" y="20568"/>
                  </a:cubicBezTo>
                  <a:cubicBezTo>
                    <a:pt x="62265" y="20568"/>
                    <a:pt x="62354" y="20569"/>
                    <a:pt x="62443" y="20570"/>
                  </a:cubicBezTo>
                  <a:cubicBezTo>
                    <a:pt x="63442" y="20570"/>
                    <a:pt x="64403" y="20644"/>
                    <a:pt x="65253" y="20903"/>
                  </a:cubicBezTo>
                  <a:cubicBezTo>
                    <a:pt x="66141" y="21125"/>
                    <a:pt x="66880" y="21532"/>
                    <a:pt x="67508" y="22160"/>
                  </a:cubicBezTo>
                  <a:cubicBezTo>
                    <a:pt x="68211" y="22826"/>
                    <a:pt x="68839" y="24489"/>
                    <a:pt x="69283" y="26486"/>
                  </a:cubicBezTo>
                  <a:cubicBezTo>
                    <a:pt x="69948" y="29517"/>
                    <a:pt x="70281" y="33436"/>
                    <a:pt x="70466" y="36616"/>
                  </a:cubicBezTo>
                  <a:cubicBezTo>
                    <a:pt x="70577" y="38168"/>
                    <a:pt x="70614" y="39573"/>
                    <a:pt x="70651" y="40572"/>
                  </a:cubicBezTo>
                  <a:cubicBezTo>
                    <a:pt x="70651" y="41168"/>
                    <a:pt x="70651" y="41622"/>
                    <a:pt x="70651" y="41890"/>
                  </a:cubicBezTo>
                  <a:lnTo>
                    <a:pt x="70651" y="41890"/>
                  </a:lnTo>
                  <a:lnTo>
                    <a:pt x="41370" y="48816"/>
                  </a:lnTo>
                  <a:lnTo>
                    <a:pt x="31240" y="51330"/>
                  </a:lnTo>
                  <a:lnTo>
                    <a:pt x="31240" y="51293"/>
                  </a:lnTo>
                  <a:lnTo>
                    <a:pt x="653" y="58703"/>
                  </a:lnTo>
                  <a:lnTo>
                    <a:pt x="653" y="58703"/>
                  </a:lnTo>
                  <a:cubicBezTo>
                    <a:pt x="666" y="58458"/>
                    <a:pt x="685" y="58104"/>
                    <a:pt x="703" y="57652"/>
                  </a:cubicBezTo>
                  <a:cubicBezTo>
                    <a:pt x="850" y="54362"/>
                    <a:pt x="1257" y="46154"/>
                    <a:pt x="1960" y="38390"/>
                  </a:cubicBezTo>
                  <a:cubicBezTo>
                    <a:pt x="2329" y="34508"/>
                    <a:pt x="2736" y="30774"/>
                    <a:pt x="3254" y="27817"/>
                  </a:cubicBezTo>
                  <a:cubicBezTo>
                    <a:pt x="3512" y="26338"/>
                    <a:pt x="3808" y="25081"/>
                    <a:pt x="4104" y="24083"/>
                  </a:cubicBezTo>
                  <a:cubicBezTo>
                    <a:pt x="4400" y="23121"/>
                    <a:pt x="4732" y="22419"/>
                    <a:pt x="4991" y="22160"/>
                  </a:cubicBezTo>
                  <a:cubicBezTo>
                    <a:pt x="5620" y="21532"/>
                    <a:pt x="6359" y="21125"/>
                    <a:pt x="7209" y="20903"/>
                  </a:cubicBezTo>
                  <a:cubicBezTo>
                    <a:pt x="8097" y="20644"/>
                    <a:pt x="9058" y="20570"/>
                    <a:pt x="10056" y="20570"/>
                  </a:cubicBezTo>
                  <a:cubicBezTo>
                    <a:pt x="10145" y="20569"/>
                    <a:pt x="10235" y="20568"/>
                    <a:pt x="10324" y="20568"/>
                  </a:cubicBezTo>
                  <a:cubicBezTo>
                    <a:pt x="12656" y="20568"/>
                    <a:pt x="15210" y="21014"/>
                    <a:pt x="17524" y="21014"/>
                  </a:cubicBezTo>
                  <a:cubicBezTo>
                    <a:pt x="18005" y="21014"/>
                    <a:pt x="18485" y="21014"/>
                    <a:pt x="18966" y="20977"/>
                  </a:cubicBezTo>
                  <a:cubicBezTo>
                    <a:pt x="21295" y="20718"/>
                    <a:pt x="23698" y="20201"/>
                    <a:pt x="25658" y="19424"/>
                  </a:cubicBezTo>
                  <a:cubicBezTo>
                    <a:pt x="26619" y="19018"/>
                    <a:pt x="27506" y="18574"/>
                    <a:pt x="28209" y="18019"/>
                  </a:cubicBezTo>
                  <a:cubicBezTo>
                    <a:pt x="28911" y="17465"/>
                    <a:pt x="29429" y="16873"/>
                    <a:pt x="29688" y="16171"/>
                  </a:cubicBezTo>
                  <a:cubicBezTo>
                    <a:pt x="29835" y="15838"/>
                    <a:pt x="29909" y="15431"/>
                    <a:pt x="29946" y="14914"/>
                  </a:cubicBezTo>
                  <a:cubicBezTo>
                    <a:pt x="29983" y="14433"/>
                    <a:pt x="30020" y="13842"/>
                    <a:pt x="30020" y="13176"/>
                  </a:cubicBezTo>
                  <a:cubicBezTo>
                    <a:pt x="30020" y="9033"/>
                    <a:pt x="29183" y="2351"/>
                    <a:pt x="28963" y="668"/>
                  </a:cubicBezTo>
                  <a:close/>
                  <a:moveTo>
                    <a:pt x="28586" y="0"/>
                  </a:moveTo>
                  <a:cubicBezTo>
                    <a:pt x="28522" y="0"/>
                    <a:pt x="28448" y="34"/>
                    <a:pt x="28394" y="89"/>
                  </a:cubicBezTo>
                  <a:cubicBezTo>
                    <a:pt x="28320" y="163"/>
                    <a:pt x="28283" y="273"/>
                    <a:pt x="28320" y="347"/>
                  </a:cubicBezTo>
                  <a:cubicBezTo>
                    <a:pt x="28320" y="347"/>
                    <a:pt x="28394" y="865"/>
                    <a:pt x="28467" y="1715"/>
                  </a:cubicBezTo>
                  <a:cubicBezTo>
                    <a:pt x="28800" y="4192"/>
                    <a:pt x="29392" y="9664"/>
                    <a:pt x="29392" y="13176"/>
                  </a:cubicBezTo>
                  <a:cubicBezTo>
                    <a:pt x="29392" y="13805"/>
                    <a:pt x="29355" y="14396"/>
                    <a:pt x="29318" y="14877"/>
                  </a:cubicBezTo>
                  <a:cubicBezTo>
                    <a:pt x="29281" y="15321"/>
                    <a:pt x="29207" y="15727"/>
                    <a:pt x="29133" y="15949"/>
                  </a:cubicBezTo>
                  <a:cubicBezTo>
                    <a:pt x="28911" y="16504"/>
                    <a:pt x="28467" y="17058"/>
                    <a:pt x="27839" y="17539"/>
                  </a:cubicBezTo>
                  <a:cubicBezTo>
                    <a:pt x="25917" y="19018"/>
                    <a:pt x="22330" y="20016"/>
                    <a:pt x="18892" y="20349"/>
                  </a:cubicBezTo>
                  <a:cubicBezTo>
                    <a:pt x="18448" y="20386"/>
                    <a:pt x="18005" y="20422"/>
                    <a:pt x="17524" y="20422"/>
                  </a:cubicBezTo>
                  <a:cubicBezTo>
                    <a:pt x="15195" y="20422"/>
                    <a:pt x="12533" y="19942"/>
                    <a:pt x="10056" y="19942"/>
                  </a:cubicBezTo>
                  <a:cubicBezTo>
                    <a:pt x="9021" y="19942"/>
                    <a:pt x="7986" y="20016"/>
                    <a:pt x="7062" y="20275"/>
                  </a:cubicBezTo>
                  <a:cubicBezTo>
                    <a:pt x="6137" y="20570"/>
                    <a:pt x="5250" y="21014"/>
                    <a:pt x="4548" y="21716"/>
                  </a:cubicBezTo>
                  <a:cubicBezTo>
                    <a:pt x="4067" y="22197"/>
                    <a:pt x="3734" y="23121"/>
                    <a:pt x="3364" y="24341"/>
                  </a:cubicBezTo>
                  <a:cubicBezTo>
                    <a:pt x="2181" y="28741"/>
                    <a:pt x="1331" y="37392"/>
                    <a:pt x="813" y="44971"/>
                  </a:cubicBezTo>
                  <a:cubicBezTo>
                    <a:pt x="259" y="52587"/>
                    <a:pt x="37" y="59094"/>
                    <a:pt x="37" y="59094"/>
                  </a:cubicBezTo>
                  <a:cubicBezTo>
                    <a:pt x="0" y="59168"/>
                    <a:pt x="74" y="59279"/>
                    <a:pt x="148" y="59316"/>
                  </a:cubicBezTo>
                  <a:cubicBezTo>
                    <a:pt x="202" y="59370"/>
                    <a:pt x="256" y="59404"/>
                    <a:pt x="325" y="59404"/>
                  </a:cubicBezTo>
                  <a:cubicBezTo>
                    <a:pt x="350" y="59404"/>
                    <a:pt x="377" y="59400"/>
                    <a:pt x="407" y="59390"/>
                  </a:cubicBezTo>
                  <a:lnTo>
                    <a:pt x="31388" y="51922"/>
                  </a:lnTo>
                  <a:lnTo>
                    <a:pt x="41518" y="49408"/>
                  </a:lnTo>
                  <a:lnTo>
                    <a:pt x="71058" y="42457"/>
                  </a:lnTo>
                  <a:cubicBezTo>
                    <a:pt x="71169" y="42420"/>
                    <a:pt x="71279" y="42272"/>
                    <a:pt x="71279" y="42124"/>
                  </a:cubicBezTo>
                  <a:cubicBezTo>
                    <a:pt x="71279" y="42124"/>
                    <a:pt x="71279" y="37873"/>
                    <a:pt x="70836" y="33214"/>
                  </a:cubicBezTo>
                  <a:cubicBezTo>
                    <a:pt x="70651" y="30848"/>
                    <a:pt x="70318" y="28445"/>
                    <a:pt x="69875" y="26375"/>
                  </a:cubicBezTo>
                  <a:cubicBezTo>
                    <a:pt x="69394" y="24304"/>
                    <a:pt x="68802" y="22604"/>
                    <a:pt x="67952" y="21716"/>
                  </a:cubicBezTo>
                  <a:cubicBezTo>
                    <a:pt x="67213" y="21014"/>
                    <a:pt x="66362" y="20570"/>
                    <a:pt x="65438" y="20275"/>
                  </a:cubicBezTo>
                  <a:cubicBezTo>
                    <a:pt x="64514" y="20016"/>
                    <a:pt x="63479" y="19942"/>
                    <a:pt x="62443" y="19942"/>
                  </a:cubicBezTo>
                  <a:cubicBezTo>
                    <a:pt x="59966" y="19942"/>
                    <a:pt x="57305" y="20422"/>
                    <a:pt x="54975" y="20422"/>
                  </a:cubicBezTo>
                  <a:cubicBezTo>
                    <a:pt x="54495" y="20422"/>
                    <a:pt x="54051" y="20386"/>
                    <a:pt x="53607" y="20349"/>
                  </a:cubicBezTo>
                  <a:cubicBezTo>
                    <a:pt x="51315" y="20127"/>
                    <a:pt x="48949" y="19609"/>
                    <a:pt x="47064" y="18833"/>
                  </a:cubicBezTo>
                  <a:cubicBezTo>
                    <a:pt x="46139" y="18463"/>
                    <a:pt x="45289" y="18019"/>
                    <a:pt x="44661" y="17539"/>
                  </a:cubicBezTo>
                  <a:cubicBezTo>
                    <a:pt x="44032" y="17058"/>
                    <a:pt x="43588" y="16504"/>
                    <a:pt x="43367" y="15949"/>
                  </a:cubicBezTo>
                  <a:cubicBezTo>
                    <a:pt x="43293" y="15727"/>
                    <a:pt x="43219" y="15321"/>
                    <a:pt x="43182" y="14877"/>
                  </a:cubicBezTo>
                  <a:cubicBezTo>
                    <a:pt x="43108" y="14396"/>
                    <a:pt x="43108" y="13805"/>
                    <a:pt x="43108" y="13176"/>
                  </a:cubicBezTo>
                  <a:cubicBezTo>
                    <a:pt x="43108" y="10847"/>
                    <a:pt x="43367" y="7631"/>
                    <a:pt x="43662" y="5006"/>
                  </a:cubicBezTo>
                  <a:cubicBezTo>
                    <a:pt x="43773" y="3712"/>
                    <a:pt x="43921" y="2529"/>
                    <a:pt x="44032" y="1715"/>
                  </a:cubicBezTo>
                  <a:cubicBezTo>
                    <a:pt x="44106" y="865"/>
                    <a:pt x="44180" y="347"/>
                    <a:pt x="44180" y="347"/>
                  </a:cubicBezTo>
                  <a:cubicBezTo>
                    <a:pt x="44180" y="273"/>
                    <a:pt x="44180" y="163"/>
                    <a:pt x="44106" y="89"/>
                  </a:cubicBezTo>
                  <a:cubicBezTo>
                    <a:pt x="44052" y="34"/>
                    <a:pt x="43978" y="0"/>
                    <a:pt x="43913" y="0"/>
                  </a:cubicBezTo>
                  <a:cubicBezTo>
                    <a:pt x="43890" y="0"/>
                    <a:pt x="43867" y="5"/>
                    <a:pt x="43847" y="15"/>
                  </a:cubicBezTo>
                  <a:lnTo>
                    <a:pt x="36231" y="1198"/>
                  </a:lnTo>
                  <a:lnTo>
                    <a:pt x="28652" y="15"/>
                  </a:lnTo>
                  <a:cubicBezTo>
                    <a:pt x="28633" y="5"/>
                    <a:pt x="28610" y="0"/>
                    <a:pt x="28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054;p53">
              <a:extLst>
                <a:ext uri="{FF2B5EF4-FFF2-40B4-BE49-F238E27FC236}">
                  <a16:creationId xmlns:a16="http://schemas.microsoft.com/office/drawing/2014/main" id="{D1823B7D-2849-42D2-9243-096CBF59A33C}"/>
                </a:ext>
              </a:extLst>
            </p:cNvPr>
            <p:cNvSpPr/>
            <p:nvPr/>
          </p:nvSpPr>
          <p:spPr>
            <a:xfrm>
              <a:off x="2348250" y="2372250"/>
              <a:ext cx="1243150" cy="890100"/>
            </a:xfrm>
            <a:custGeom>
              <a:avLst/>
              <a:gdLst/>
              <a:ahLst/>
              <a:cxnLst/>
              <a:rect l="l" t="t" r="r" b="b"/>
              <a:pathLst>
                <a:path w="49726" h="35604" extrusionOk="0">
                  <a:moveTo>
                    <a:pt x="40816" y="0"/>
                  </a:moveTo>
                  <a:cubicBezTo>
                    <a:pt x="39855" y="4917"/>
                    <a:pt x="36527" y="16711"/>
                    <a:pt x="26398" y="18190"/>
                  </a:cubicBezTo>
                  <a:cubicBezTo>
                    <a:pt x="25854" y="18271"/>
                    <a:pt x="25321" y="18310"/>
                    <a:pt x="24798" y="18310"/>
                  </a:cubicBezTo>
                  <a:cubicBezTo>
                    <a:pt x="15083" y="18310"/>
                    <a:pt x="8995" y="4879"/>
                    <a:pt x="7136" y="37"/>
                  </a:cubicBezTo>
                  <a:cubicBezTo>
                    <a:pt x="7025" y="74"/>
                    <a:pt x="6951" y="74"/>
                    <a:pt x="6840" y="74"/>
                  </a:cubicBezTo>
                  <a:cubicBezTo>
                    <a:pt x="6360" y="131"/>
                    <a:pt x="5864" y="155"/>
                    <a:pt x="5355" y="155"/>
                  </a:cubicBezTo>
                  <a:cubicBezTo>
                    <a:pt x="4533" y="155"/>
                    <a:pt x="3679" y="92"/>
                    <a:pt x="2810" y="0"/>
                  </a:cubicBezTo>
                  <a:lnTo>
                    <a:pt x="2810" y="0"/>
                  </a:lnTo>
                  <a:cubicBezTo>
                    <a:pt x="3328" y="2034"/>
                    <a:pt x="3808" y="4954"/>
                    <a:pt x="3661" y="8356"/>
                  </a:cubicBezTo>
                  <a:cubicBezTo>
                    <a:pt x="3328" y="14715"/>
                    <a:pt x="1" y="25695"/>
                    <a:pt x="1" y="32017"/>
                  </a:cubicBezTo>
                  <a:cubicBezTo>
                    <a:pt x="1" y="33200"/>
                    <a:pt x="111" y="34420"/>
                    <a:pt x="296" y="35603"/>
                  </a:cubicBezTo>
                  <a:lnTo>
                    <a:pt x="49726" y="23514"/>
                  </a:lnTo>
                  <a:cubicBezTo>
                    <a:pt x="49097" y="21443"/>
                    <a:pt x="48321" y="19225"/>
                    <a:pt x="47508" y="16785"/>
                  </a:cubicBezTo>
                  <a:cubicBezTo>
                    <a:pt x="45437" y="10352"/>
                    <a:pt x="45622" y="2958"/>
                    <a:pt x="45807" y="0"/>
                  </a:cubicBezTo>
                  <a:lnTo>
                    <a:pt x="45807" y="0"/>
                  </a:lnTo>
                  <a:cubicBezTo>
                    <a:pt x="44839" y="73"/>
                    <a:pt x="43855" y="146"/>
                    <a:pt x="42917" y="146"/>
                  </a:cubicBezTo>
                  <a:cubicBezTo>
                    <a:pt x="42423" y="146"/>
                    <a:pt x="41941" y="125"/>
                    <a:pt x="41482" y="74"/>
                  </a:cubicBezTo>
                  <a:cubicBezTo>
                    <a:pt x="41260" y="74"/>
                    <a:pt x="41038" y="37"/>
                    <a:pt x="40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055;p53">
              <a:extLst>
                <a:ext uri="{FF2B5EF4-FFF2-40B4-BE49-F238E27FC236}">
                  <a16:creationId xmlns:a16="http://schemas.microsoft.com/office/drawing/2014/main" id="{6B7DBDB4-351F-4ED3-B67F-AFBA9604621D}"/>
                </a:ext>
              </a:extLst>
            </p:cNvPr>
            <p:cNvSpPr/>
            <p:nvPr/>
          </p:nvSpPr>
          <p:spPr>
            <a:xfrm>
              <a:off x="2340850" y="2363925"/>
              <a:ext cx="1259800" cy="906425"/>
            </a:xfrm>
            <a:custGeom>
              <a:avLst/>
              <a:gdLst/>
              <a:ahLst/>
              <a:cxnLst/>
              <a:rect l="l" t="t" r="r" b="b"/>
              <a:pathLst>
                <a:path w="50392" h="36257" extrusionOk="0">
                  <a:moveTo>
                    <a:pt x="45792" y="655"/>
                  </a:moveTo>
                  <a:cubicBezTo>
                    <a:pt x="45753" y="1510"/>
                    <a:pt x="45696" y="2635"/>
                    <a:pt x="45696" y="3957"/>
                  </a:cubicBezTo>
                  <a:cubicBezTo>
                    <a:pt x="45696" y="7580"/>
                    <a:pt x="46029" y="12608"/>
                    <a:pt x="47545" y="17192"/>
                  </a:cubicBezTo>
                  <a:cubicBezTo>
                    <a:pt x="48280" y="19539"/>
                    <a:pt x="49016" y="21653"/>
                    <a:pt x="49626" y="23630"/>
                  </a:cubicBezTo>
                  <a:lnTo>
                    <a:pt x="49626" y="23630"/>
                  </a:lnTo>
                  <a:lnTo>
                    <a:pt x="837" y="35562"/>
                  </a:lnTo>
                  <a:lnTo>
                    <a:pt x="837" y="35562"/>
                  </a:lnTo>
                  <a:cubicBezTo>
                    <a:pt x="683" y="34492"/>
                    <a:pt x="592" y="33421"/>
                    <a:pt x="592" y="32350"/>
                  </a:cubicBezTo>
                  <a:cubicBezTo>
                    <a:pt x="592" y="29244"/>
                    <a:pt x="1443" y="24919"/>
                    <a:pt x="2293" y="20593"/>
                  </a:cubicBezTo>
                  <a:cubicBezTo>
                    <a:pt x="3180" y="16268"/>
                    <a:pt x="4104" y="11905"/>
                    <a:pt x="4252" y="8689"/>
                  </a:cubicBezTo>
                  <a:cubicBezTo>
                    <a:pt x="4289" y="8245"/>
                    <a:pt x="4289" y="7801"/>
                    <a:pt x="4289" y="7358"/>
                  </a:cubicBezTo>
                  <a:cubicBezTo>
                    <a:pt x="4289" y="4705"/>
                    <a:pt x="3914" y="2428"/>
                    <a:pt x="3508" y="699"/>
                  </a:cubicBezTo>
                  <a:lnTo>
                    <a:pt x="3508" y="699"/>
                  </a:lnTo>
                  <a:cubicBezTo>
                    <a:pt x="4275" y="751"/>
                    <a:pt x="5016" y="777"/>
                    <a:pt x="5731" y="777"/>
                  </a:cubicBezTo>
                  <a:cubicBezTo>
                    <a:pt x="6249" y="777"/>
                    <a:pt x="6692" y="777"/>
                    <a:pt x="7173" y="740"/>
                  </a:cubicBezTo>
                  <a:cubicBezTo>
                    <a:pt x="7194" y="733"/>
                    <a:pt x="7213" y="728"/>
                    <a:pt x="7232" y="723"/>
                  </a:cubicBezTo>
                  <a:lnTo>
                    <a:pt x="7232" y="723"/>
                  </a:lnTo>
                  <a:cubicBezTo>
                    <a:pt x="8227" y="3215"/>
                    <a:pt x="10190" y="7635"/>
                    <a:pt x="13088" y="11536"/>
                  </a:cubicBezTo>
                  <a:cubicBezTo>
                    <a:pt x="14567" y="13532"/>
                    <a:pt x="16305" y="15380"/>
                    <a:pt x="18338" y="16748"/>
                  </a:cubicBezTo>
                  <a:cubicBezTo>
                    <a:pt x="20335" y="18116"/>
                    <a:pt x="22590" y="18967"/>
                    <a:pt x="25104" y="18967"/>
                  </a:cubicBezTo>
                  <a:cubicBezTo>
                    <a:pt x="25621" y="18967"/>
                    <a:pt x="26176" y="18930"/>
                    <a:pt x="26730" y="18856"/>
                  </a:cubicBezTo>
                  <a:cubicBezTo>
                    <a:pt x="31906" y="18079"/>
                    <a:pt x="35382" y="14678"/>
                    <a:pt x="37600" y="10870"/>
                  </a:cubicBezTo>
                  <a:cubicBezTo>
                    <a:pt x="39773" y="7235"/>
                    <a:pt x="40848" y="3189"/>
                    <a:pt x="41353" y="683"/>
                  </a:cubicBezTo>
                  <a:lnTo>
                    <a:pt x="41353" y="683"/>
                  </a:lnTo>
                  <a:cubicBezTo>
                    <a:pt x="41482" y="697"/>
                    <a:pt x="41611" y="719"/>
                    <a:pt x="41741" y="740"/>
                  </a:cubicBezTo>
                  <a:cubicBezTo>
                    <a:pt x="42221" y="777"/>
                    <a:pt x="42665" y="777"/>
                    <a:pt x="43145" y="777"/>
                  </a:cubicBezTo>
                  <a:cubicBezTo>
                    <a:pt x="44027" y="777"/>
                    <a:pt x="44910" y="719"/>
                    <a:pt x="45792" y="655"/>
                  </a:cubicBezTo>
                  <a:close/>
                  <a:moveTo>
                    <a:pt x="46103" y="1"/>
                  </a:moveTo>
                  <a:cubicBezTo>
                    <a:pt x="45068" y="112"/>
                    <a:pt x="44107" y="185"/>
                    <a:pt x="43145" y="185"/>
                  </a:cubicBezTo>
                  <a:cubicBezTo>
                    <a:pt x="42702" y="185"/>
                    <a:pt x="42258" y="149"/>
                    <a:pt x="41814" y="112"/>
                  </a:cubicBezTo>
                  <a:cubicBezTo>
                    <a:pt x="41593" y="75"/>
                    <a:pt x="41371" y="75"/>
                    <a:pt x="41149" y="38"/>
                  </a:cubicBezTo>
                  <a:cubicBezTo>
                    <a:pt x="41130" y="33"/>
                    <a:pt x="41111" y="31"/>
                    <a:pt x="41092" y="31"/>
                  </a:cubicBezTo>
                  <a:cubicBezTo>
                    <a:pt x="40965" y="31"/>
                    <a:pt x="40848" y="135"/>
                    <a:pt x="40816" y="296"/>
                  </a:cubicBezTo>
                  <a:cubicBezTo>
                    <a:pt x="40336" y="2736"/>
                    <a:pt x="39264" y="6877"/>
                    <a:pt x="37082" y="10574"/>
                  </a:cubicBezTo>
                  <a:cubicBezTo>
                    <a:pt x="34901" y="14271"/>
                    <a:pt x="31611" y="17488"/>
                    <a:pt x="26620" y="18227"/>
                  </a:cubicBezTo>
                  <a:cubicBezTo>
                    <a:pt x="26102" y="18301"/>
                    <a:pt x="25584" y="18338"/>
                    <a:pt x="25104" y="18338"/>
                  </a:cubicBezTo>
                  <a:cubicBezTo>
                    <a:pt x="22738" y="18338"/>
                    <a:pt x="20593" y="17525"/>
                    <a:pt x="18671" y="16231"/>
                  </a:cubicBezTo>
                  <a:cubicBezTo>
                    <a:pt x="15787" y="14271"/>
                    <a:pt x="13384" y="11166"/>
                    <a:pt x="11536" y="8134"/>
                  </a:cubicBezTo>
                  <a:cubicBezTo>
                    <a:pt x="9687" y="5103"/>
                    <a:pt x="8430" y="2071"/>
                    <a:pt x="7728" y="259"/>
                  </a:cubicBezTo>
                  <a:cubicBezTo>
                    <a:pt x="7654" y="149"/>
                    <a:pt x="7543" y="75"/>
                    <a:pt x="7395" y="75"/>
                  </a:cubicBezTo>
                  <a:cubicBezTo>
                    <a:pt x="7284" y="75"/>
                    <a:pt x="7210" y="112"/>
                    <a:pt x="7099" y="112"/>
                  </a:cubicBezTo>
                  <a:cubicBezTo>
                    <a:pt x="6655" y="149"/>
                    <a:pt x="6212" y="185"/>
                    <a:pt x="5731" y="185"/>
                  </a:cubicBezTo>
                  <a:cubicBezTo>
                    <a:pt x="4918" y="185"/>
                    <a:pt x="4031" y="112"/>
                    <a:pt x="3106" y="38"/>
                  </a:cubicBezTo>
                  <a:cubicBezTo>
                    <a:pt x="3032" y="38"/>
                    <a:pt x="2921" y="75"/>
                    <a:pt x="2847" y="149"/>
                  </a:cubicBezTo>
                  <a:cubicBezTo>
                    <a:pt x="2811" y="222"/>
                    <a:pt x="2774" y="333"/>
                    <a:pt x="2811" y="407"/>
                  </a:cubicBezTo>
                  <a:cubicBezTo>
                    <a:pt x="3254" y="2145"/>
                    <a:pt x="3661" y="4548"/>
                    <a:pt x="3661" y="7358"/>
                  </a:cubicBezTo>
                  <a:cubicBezTo>
                    <a:pt x="3661" y="7764"/>
                    <a:pt x="3661" y="8208"/>
                    <a:pt x="3661" y="8689"/>
                  </a:cubicBezTo>
                  <a:cubicBezTo>
                    <a:pt x="3476" y="11794"/>
                    <a:pt x="2589" y="16120"/>
                    <a:pt x="1701" y="20482"/>
                  </a:cubicBezTo>
                  <a:cubicBezTo>
                    <a:pt x="814" y="24808"/>
                    <a:pt x="1" y="29134"/>
                    <a:pt x="1" y="32350"/>
                  </a:cubicBezTo>
                  <a:cubicBezTo>
                    <a:pt x="1" y="33570"/>
                    <a:pt x="112" y="34790"/>
                    <a:pt x="260" y="36010"/>
                  </a:cubicBezTo>
                  <a:cubicBezTo>
                    <a:pt x="297" y="36084"/>
                    <a:pt x="333" y="36158"/>
                    <a:pt x="407" y="36195"/>
                  </a:cubicBezTo>
                  <a:cubicBezTo>
                    <a:pt x="451" y="36238"/>
                    <a:pt x="494" y="36256"/>
                    <a:pt x="545" y="36256"/>
                  </a:cubicBezTo>
                  <a:cubicBezTo>
                    <a:pt x="581" y="36256"/>
                    <a:pt x="620" y="36247"/>
                    <a:pt x="666" y="36232"/>
                  </a:cubicBezTo>
                  <a:lnTo>
                    <a:pt x="50001" y="24166"/>
                  </a:lnTo>
                  <a:lnTo>
                    <a:pt x="50001" y="24166"/>
                  </a:lnTo>
                  <a:cubicBezTo>
                    <a:pt x="50007" y="24166"/>
                    <a:pt x="50012" y="24166"/>
                    <a:pt x="50017" y="24166"/>
                  </a:cubicBezTo>
                  <a:cubicBezTo>
                    <a:pt x="50054" y="24166"/>
                    <a:pt x="50092" y="24159"/>
                    <a:pt x="50133" y="24143"/>
                  </a:cubicBezTo>
                  <a:cubicBezTo>
                    <a:pt x="50281" y="24106"/>
                    <a:pt x="50392" y="23921"/>
                    <a:pt x="50318" y="23773"/>
                  </a:cubicBezTo>
                  <a:lnTo>
                    <a:pt x="50318" y="23773"/>
                  </a:lnTo>
                  <a:cubicBezTo>
                    <a:pt x="50318" y="23773"/>
                    <a:pt x="50318" y="23773"/>
                    <a:pt x="50318" y="23773"/>
                  </a:cubicBezTo>
                  <a:cubicBezTo>
                    <a:pt x="50316" y="23764"/>
                    <a:pt x="50313" y="23755"/>
                    <a:pt x="50310" y="23747"/>
                  </a:cubicBezTo>
                  <a:lnTo>
                    <a:pt x="50310" y="23747"/>
                  </a:lnTo>
                  <a:cubicBezTo>
                    <a:pt x="49683" y="21647"/>
                    <a:pt x="48910" y="19437"/>
                    <a:pt x="48099" y="17007"/>
                  </a:cubicBezTo>
                  <a:cubicBezTo>
                    <a:pt x="46658" y="12534"/>
                    <a:pt x="46325" y="7543"/>
                    <a:pt x="46325" y="3957"/>
                  </a:cubicBezTo>
                  <a:cubicBezTo>
                    <a:pt x="46325" y="2478"/>
                    <a:pt x="46362" y="1221"/>
                    <a:pt x="46436" y="333"/>
                  </a:cubicBezTo>
                  <a:cubicBezTo>
                    <a:pt x="46436" y="259"/>
                    <a:pt x="46399" y="149"/>
                    <a:pt x="46325" y="112"/>
                  </a:cubicBezTo>
                  <a:cubicBezTo>
                    <a:pt x="46288" y="38"/>
                    <a:pt x="46177" y="1"/>
                    <a:pt x="46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056;p53">
              <a:extLst>
                <a:ext uri="{FF2B5EF4-FFF2-40B4-BE49-F238E27FC236}">
                  <a16:creationId xmlns:a16="http://schemas.microsoft.com/office/drawing/2014/main" id="{80453B09-0D7B-419C-B773-9F06F203E11E}"/>
                </a:ext>
              </a:extLst>
            </p:cNvPr>
            <p:cNvSpPr/>
            <p:nvPr/>
          </p:nvSpPr>
          <p:spPr>
            <a:xfrm>
              <a:off x="2357500" y="766675"/>
              <a:ext cx="964950" cy="1349825"/>
            </a:xfrm>
            <a:custGeom>
              <a:avLst/>
              <a:gdLst/>
              <a:ahLst/>
              <a:cxnLst/>
              <a:rect l="l" t="t" r="r" b="b"/>
              <a:pathLst>
                <a:path w="38598" h="53993" extrusionOk="0">
                  <a:moveTo>
                    <a:pt x="19826" y="0"/>
                  </a:moveTo>
                  <a:cubicBezTo>
                    <a:pt x="15796" y="0"/>
                    <a:pt x="11036" y="1781"/>
                    <a:pt x="7949" y="4294"/>
                  </a:cubicBezTo>
                  <a:lnTo>
                    <a:pt x="7912" y="4368"/>
                  </a:lnTo>
                  <a:cubicBezTo>
                    <a:pt x="0" y="10949"/>
                    <a:pt x="851" y="22262"/>
                    <a:pt x="4511" y="30876"/>
                  </a:cubicBezTo>
                  <a:cubicBezTo>
                    <a:pt x="6581" y="35793"/>
                    <a:pt x="8540" y="40451"/>
                    <a:pt x="11424" y="44888"/>
                  </a:cubicBezTo>
                  <a:cubicBezTo>
                    <a:pt x="14525" y="49586"/>
                    <a:pt x="19218" y="53993"/>
                    <a:pt x="24245" y="53993"/>
                  </a:cubicBezTo>
                  <a:cubicBezTo>
                    <a:pt x="25151" y="53993"/>
                    <a:pt x="26068" y="53849"/>
                    <a:pt x="26989" y="53539"/>
                  </a:cubicBezTo>
                  <a:cubicBezTo>
                    <a:pt x="33052" y="51468"/>
                    <a:pt x="38598" y="35423"/>
                    <a:pt x="38450" y="23334"/>
                  </a:cubicBezTo>
                  <a:cubicBezTo>
                    <a:pt x="38339" y="16383"/>
                    <a:pt x="35677" y="8730"/>
                    <a:pt x="30390" y="3961"/>
                  </a:cubicBezTo>
                  <a:cubicBezTo>
                    <a:pt x="27617" y="1410"/>
                    <a:pt x="23957" y="79"/>
                    <a:pt x="20186" y="5"/>
                  </a:cubicBezTo>
                  <a:cubicBezTo>
                    <a:pt x="20067" y="2"/>
                    <a:pt x="19947" y="0"/>
                    <a:pt x="19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057;p53">
              <a:extLst>
                <a:ext uri="{FF2B5EF4-FFF2-40B4-BE49-F238E27FC236}">
                  <a16:creationId xmlns:a16="http://schemas.microsoft.com/office/drawing/2014/main" id="{7E108BB9-B326-4574-A02B-B1B3E6C9F868}"/>
                </a:ext>
              </a:extLst>
            </p:cNvPr>
            <p:cNvSpPr/>
            <p:nvPr/>
          </p:nvSpPr>
          <p:spPr>
            <a:xfrm>
              <a:off x="2466550" y="1083825"/>
              <a:ext cx="843875" cy="1025025"/>
            </a:xfrm>
            <a:custGeom>
              <a:avLst/>
              <a:gdLst/>
              <a:ahLst/>
              <a:cxnLst/>
              <a:rect l="l" t="t" r="r" b="b"/>
              <a:pathLst>
                <a:path w="33755" h="41001" extrusionOk="0">
                  <a:moveTo>
                    <a:pt x="21887" y="28579"/>
                  </a:moveTo>
                  <a:cubicBezTo>
                    <a:pt x="22886" y="28579"/>
                    <a:pt x="24327" y="28911"/>
                    <a:pt x="25067" y="29096"/>
                  </a:cubicBezTo>
                  <a:cubicBezTo>
                    <a:pt x="25178" y="29059"/>
                    <a:pt x="25289" y="29022"/>
                    <a:pt x="25326" y="28985"/>
                  </a:cubicBezTo>
                  <a:lnTo>
                    <a:pt x="25363" y="28948"/>
                  </a:lnTo>
                  <a:cubicBezTo>
                    <a:pt x="25400" y="28948"/>
                    <a:pt x="25437" y="28911"/>
                    <a:pt x="25510" y="28911"/>
                  </a:cubicBezTo>
                  <a:cubicBezTo>
                    <a:pt x="25547" y="28911"/>
                    <a:pt x="25621" y="28948"/>
                    <a:pt x="25695" y="28985"/>
                  </a:cubicBezTo>
                  <a:cubicBezTo>
                    <a:pt x="25769" y="29059"/>
                    <a:pt x="25843" y="29170"/>
                    <a:pt x="25806" y="29318"/>
                  </a:cubicBezTo>
                  <a:cubicBezTo>
                    <a:pt x="25806" y="29318"/>
                    <a:pt x="25547" y="30427"/>
                    <a:pt x="24845" y="31684"/>
                  </a:cubicBezTo>
                  <a:cubicBezTo>
                    <a:pt x="24106" y="32978"/>
                    <a:pt x="22923" y="34420"/>
                    <a:pt x="21000" y="35085"/>
                  </a:cubicBezTo>
                  <a:cubicBezTo>
                    <a:pt x="20556" y="35233"/>
                    <a:pt x="20150" y="35307"/>
                    <a:pt x="19706" y="35307"/>
                  </a:cubicBezTo>
                  <a:cubicBezTo>
                    <a:pt x="18005" y="35307"/>
                    <a:pt x="16490" y="34198"/>
                    <a:pt x="15417" y="33126"/>
                  </a:cubicBezTo>
                  <a:cubicBezTo>
                    <a:pt x="14308" y="32054"/>
                    <a:pt x="13643" y="31019"/>
                    <a:pt x="13643" y="30982"/>
                  </a:cubicBezTo>
                  <a:cubicBezTo>
                    <a:pt x="13569" y="30871"/>
                    <a:pt x="13569" y="30760"/>
                    <a:pt x="13643" y="30649"/>
                  </a:cubicBezTo>
                  <a:cubicBezTo>
                    <a:pt x="13680" y="30575"/>
                    <a:pt x="13791" y="30501"/>
                    <a:pt x="13902" y="30501"/>
                  </a:cubicBezTo>
                  <a:cubicBezTo>
                    <a:pt x="13902" y="30501"/>
                    <a:pt x="13939" y="30501"/>
                    <a:pt x="13939" y="30538"/>
                  </a:cubicBezTo>
                  <a:lnTo>
                    <a:pt x="14160" y="30538"/>
                  </a:lnTo>
                  <a:cubicBezTo>
                    <a:pt x="14641" y="30057"/>
                    <a:pt x="15750" y="29059"/>
                    <a:pt x="16601" y="29059"/>
                  </a:cubicBezTo>
                  <a:cubicBezTo>
                    <a:pt x="17710" y="29059"/>
                    <a:pt x="19447" y="29873"/>
                    <a:pt x="19447" y="29873"/>
                  </a:cubicBezTo>
                  <a:cubicBezTo>
                    <a:pt x="19447" y="29873"/>
                    <a:pt x="20261" y="28763"/>
                    <a:pt x="21518" y="28616"/>
                  </a:cubicBezTo>
                  <a:cubicBezTo>
                    <a:pt x="21629" y="28579"/>
                    <a:pt x="21776" y="28579"/>
                    <a:pt x="21887" y="28579"/>
                  </a:cubicBezTo>
                  <a:close/>
                  <a:moveTo>
                    <a:pt x="16896" y="0"/>
                  </a:moveTo>
                  <a:cubicBezTo>
                    <a:pt x="13754" y="0"/>
                    <a:pt x="10242" y="1072"/>
                    <a:pt x="6729" y="3956"/>
                  </a:cubicBezTo>
                  <a:cubicBezTo>
                    <a:pt x="2071" y="7838"/>
                    <a:pt x="518" y="13901"/>
                    <a:pt x="1" y="17044"/>
                  </a:cubicBezTo>
                  <a:cubicBezTo>
                    <a:pt x="149" y="17376"/>
                    <a:pt x="260" y="17746"/>
                    <a:pt x="407" y="18079"/>
                  </a:cubicBezTo>
                  <a:cubicBezTo>
                    <a:pt x="2478" y="22959"/>
                    <a:pt x="4437" y="27654"/>
                    <a:pt x="7321" y="32017"/>
                  </a:cubicBezTo>
                  <a:cubicBezTo>
                    <a:pt x="8874" y="34346"/>
                    <a:pt x="10796" y="36601"/>
                    <a:pt x="12940" y="38265"/>
                  </a:cubicBezTo>
                  <a:cubicBezTo>
                    <a:pt x="15085" y="39929"/>
                    <a:pt x="17451" y="41001"/>
                    <a:pt x="19854" y="41001"/>
                  </a:cubicBezTo>
                  <a:cubicBezTo>
                    <a:pt x="20741" y="41001"/>
                    <a:pt x="21629" y="40853"/>
                    <a:pt x="22553" y="40557"/>
                  </a:cubicBezTo>
                  <a:cubicBezTo>
                    <a:pt x="23921" y="40076"/>
                    <a:pt x="25363" y="38782"/>
                    <a:pt x="26694" y="36860"/>
                  </a:cubicBezTo>
                  <a:cubicBezTo>
                    <a:pt x="28024" y="34938"/>
                    <a:pt x="29244" y="32424"/>
                    <a:pt x="30317" y="29614"/>
                  </a:cubicBezTo>
                  <a:cubicBezTo>
                    <a:pt x="32239" y="24401"/>
                    <a:pt x="33570" y="18116"/>
                    <a:pt x="33755" y="12496"/>
                  </a:cubicBezTo>
                  <a:cubicBezTo>
                    <a:pt x="31648" y="7283"/>
                    <a:pt x="27692" y="3771"/>
                    <a:pt x="24216" y="1886"/>
                  </a:cubicBezTo>
                  <a:cubicBezTo>
                    <a:pt x="22146" y="777"/>
                    <a:pt x="19669" y="0"/>
                    <a:pt x="168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058;p53">
              <a:extLst>
                <a:ext uri="{FF2B5EF4-FFF2-40B4-BE49-F238E27FC236}">
                  <a16:creationId xmlns:a16="http://schemas.microsoft.com/office/drawing/2014/main" id="{57479746-2FE5-46D5-AF8B-EFBBF8C2737D}"/>
                </a:ext>
              </a:extLst>
            </p:cNvPr>
            <p:cNvSpPr/>
            <p:nvPr/>
          </p:nvSpPr>
          <p:spPr>
            <a:xfrm>
              <a:off x="2395400" y="758475"/>
              <a:ext cx="930750" cy="1366100"/>
            </a:xfrm>
            <a:custGeom>
              <a:avLst/>
              <a:gdLst/>
              <a:ahLst/>
              <a:cxnLst/>
              <a:rect l="l" t="t" r="r" b="b"/>
              <a:pathLst>
                <a:path w="37230" h="54644" extrusionOk="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95"/>
                    <a:pt x="36638" y="24179"/>
                  </a:cubicBezTo>
                  <a:cubicBezTo>
                    <a:pt x="36638" y="30132"/>
                    <a:pt x="35270" y="37008"/>
                    <a:pt x="33163" y="42628"/>
                  </a:cubicBezTo>
                  <a:cubicBezTo>
                    <a:pt x="32090" y="45438"/>
                    <a:pt x="30870" y="47952"/>
                    <a:pt x="29540" y="49874"/>
                  </a:cubicBezTo>
                  <a:cubicBezTo>
                    <a:pt x="28209" y="51796"/>
                    <a:pt x="26767" y="53090"/>
                    <a:pt x="25399" y="53571"/>
                  </a:cubicBezTo>
                  <a:cubicBezTo>
                    <a:pt x="24475" y="53867"/>
                    <a:pt x="23587" y="54015"/>
                    <a:pt x="22700" y="54015"/>
                  </a:cubicBezTo>
                  <a:cubicBezTo>
                    <a:pt x="20297" y="54015"/>
                    <a:pt x="17931" y="52943"/>
                    <a:pt x="15786" y="51279"/>
                  </a:cubicBezTo>
                  <a:cubicBezTo>
                    <a:pt x="13642" y="49615"/>
                    <a:pt x="11720" y="47360"/>
                    <a:pt x="10167" y="45031"/>
                  </a:cubicBezTo>
                  <a:cubicBezTo>
                    <a:pt x="7283" y="40668"/>
                    <a:pt x="5324" y="35973"/>
                    <a:pt x="3253" y="31093"/>
                  </a:cubicBezTo>
                  <a:cubicBezTo>
                    <a:pt x="1664" y="27285"/>
                    <a:pt x="592" y="229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3107"/>
                    <a:pt x="1072" y="27470"/>
                    <a:pt x="2699" y="31352"/>
                  </a:cubicBezTo>
                  <a:cubicBezTo>
                    <a:pt x="4769" y="36232"/>
                    <a:pt x="6729" y="40927"/>
                    <a:pt x="9649" y="45401"/>
                  </a:cubicBezTo>
                  <a:cubicBezTo>
                    <a:pt x="11239" y="47767"/>
                    <a:pt x="13199" y="50059"/>
                    <a:pt x="15417" y="51760"/>
                  </a:cubicBezTo>
                  <a:cubicBezTo>
                    <a:pt x="17598" y="53497"/>
                    <a:pt x="20112" y="54643"/>
                    <a:pt x="22700" y="54643"/>
                  </a:cubicBezTo>
                  <a:cubicBezTo>
                    <a:pt x="23661" y="54643"/>
                    <a:pt x="24622" y="54458"/>
                    <a:pt x="25584" y="54126"/>
                  </a:cubicBezTo>
                  <a:cubicBezTo>
                    <a:pt x="27173" y="53608"/>
                    <a:pt x="28652" y="52203"/>
                    <a:pt x="30020" y="50207"/>
                  </a:cubicBezTo>
                  <a:cubicBezTo>
                    <a:pt x="34161" y="44328"/>
                    <a:pt x="37229" y="33237"/>
                    <a:pt x="37229" y="24179"/>
                  </a:cubicBezTo>
                  <a:cubicBezTo>
                    <a:pt x="37229" y="23995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059;p53">
              <a:extLst>
                <a:ext uri="{FF2B5EF4-FFF2-40B4-BE49-F238E27FC236}">
                  <a16:creationId xmlns:a16="http://schemas.microsoft.com/office/drawing/2014/main" id="{7DFAB270-9F98-4C39-B58A-9F3B8BB184D6}"/>
                </a:ext>
              </a:extLst>
            </p:cNvPr>
            <p:cNvSpPr/>
            <p:nvPr/>
          </p:nvSpPr>
          <p:spPr>
            <a:xfrm>
              <a:off x="2828875" y="1628375"/>
              <a:ext cx="212600" cy="129250"/>
            </a:xfrm>
            <a:custGeom>
              <a:avLst/>
              <a:gdLst/>
              <a:ahLst/>
              <a:cxnLst/>
              <a:rect l="l" t="t" r="r" b="b"/>
              <a:pathLst>
                <a:path w="8504" h="5170" extrusionOk="0">
                  <a:moveTo>
                    <a:pt x="6880" y="1"/>
                  </a:moveTo>
                  <a:cubicBezTo>
                    <a:pt x="6784" y="1"/>
                    <a:pt x="6682" y="40"/>
                    <a:pt x="6618" y="105"/>
                  </a:cubicBezTo>
                  <a:cubicBezTo>
                    <a:pt x="6544" y="253"/>
                    <a:pt x="6544" y="438"/>
                    <a:pt x="6692" y="549"/>
                  </a:cubicBezTo>
                  <a:cubicBezTo>
                    <a:pt x="6766" y="585"/>
                    <a:pt x="7062" y="881"/>
                    <a:pt x="7357" y="1251"/>
                  </a:cubicBezTo>
                  <a:cubicBezTo>
                    <a:pt x="7616" y="1621"/>
                    <a:pt x="7875" y="2138"/>
                    <a:pt x="7875" y="2619"/>
                  </a:cubicBezTo>
                  <a:cubicBezTo>
                    <a:pt x="7875" y="2730"/>
                    <a:pt x="7875" y="2841"/>
                    <a:pt x="7838" y="2952"/>
                  </a:cubicBezTo>
                  <a:cubicBezTo>
                    <a:pt x="7764" y="3284"/>
                    <a:pt x="7653" y="3469"/>
                    <a:pt x="7579" y="3543"/>
                  </a:cubicBezTo>
                  <a:cubicBezTo>
                    <a:pt x="7468" y="3617"/>
                    <a:pt x="7431" y="3617"/>
                    <a:pt x="7357" y="3617"/>
                  </a:cubicBezTo>
                  <a:cubicBezTo>
                    <a:pt x="7283" y="3617"/>
                    <a:pt x="7173" y="3617"/>
                    <a:pt x="7136" y="3580"/>
                  </a:cubicBezTo>
                  <a:lnTo>
                    <a:pt x="7062" y="3543"/>
                  </a:lnTo>
                  <a:cubicBezTo>
                    <a:pt x="7009" y="3517"/>
                    <a:pt x="6939" y="3491"/>
                    <a:pt x="6875" y="3491"/>
                  </a:cubicBezTo>
                  <a:cubicBezTo>
                    <a:pt x="6849" y="3491"/>
                    <a:pt x="6824" y="3495"/>
                    <a:pt x="6803" y="3506"/>
                  </a:cubicBezTo>
                  <a:cubicBezTo>
                    <a:pt x="6692" y="3506"/>
                    <a:pt x="6655" y="3580"/>
                    <a:pt x="6581" y="3654"/>
                  </a:cubicBezTo>
                  <a:cubicBezTo>
                    <a:pt x="6544" y="3728"/>
                    <a:pt x="6248" y="4172"/>
                    <a:pt x="5065" y="4467"/>
                  </a:cubicBezTo>
                  <a:cubicBezTo>
                    <a:pt x="4732" y="4541"/>
                    <a:pt x="4400" y="4541"/>
                    <a:pt x="4067" y="4541"/>
                  </a:cubicBezTo>
                  <a:cubicBezTo>
                    <a:pt x="3586" y="4541"/>
                    <a:pt x="3180" y="4504"/>
                    <a:pt x="2847" y="4430"/>
                  </a:cubicBezTo>
                  <a:cubicBezTo>
                    <a:pt x="2699" y="4393"/>
                    <a:pt x="2588" y="4357"/>
                    <a:pt x="2477" y="4320"/>
                  </a:cubicBezTo>
                  <a:lnTo>
                    <a:pt x="2403" y="4320"/>
                  </a:lnTo>
                  <a:lnTo>
                    <a:pt x="2366" y="4283"/>
                  </a:lnTo>
                  <a:cubicBezTo>
                    <a:pt x="2292" y="4283"/>
                    <a:pt x="2218" y="4283"/>
                    <a:pt x="2145" y="4320"/>
                  </a:cubicBezTo>
                  <a:cubicBezTo>
                    <a:pt x="2145" y="4320"/>
                    <a:pt x="1886" y="4393"/>
                    <a:pt x="1627" y="4393"/>
                  </a:cubicBezTo>
                  <a:cubicBezTo>
                    <a:pt x="1479" y="4393"/>
                    <a:pt x="1331" y="4393"/>
                    <a:pt x="1183" y="4320"/>
                  </a:cubicBezTo>
                  <a:cubicBezTo>
                    <a:pt x="1035" y="4246"/>
                    <a:pt x="888" y="4135"/>
                    <a:pt x="777" y="3950"/>
                  </a:cubicBezTo>
                  <a:cubicBezTo>
                    <a:pt x="666" y="3802"/>
                    <a:pt x="629" y="3617"/>
                    <a:pt x="629" y="3358"/>
                  </a:cubicBezTo>
                  <a:cubicBezTo>
                    <a:pt x="629" y="2952"/>
                    <a:pt x="777" y="2471"/>
                    <a:pt x="924" y="2064"/>
                  </a:cubicBezTo>
                  <a:cubicBezTo>
                    <a:pt x="1035" y="1879"/>
                    <a:pt x="1109" y="1695"/>
                    <a:pt x="1146" y="1584"/>
                  </a:cubicBezTo>
                  <a:cubicBezTo>
                    <a:pt x="1183" y="1547"/>
                    <a:pt x="1220" y="1473"/>
                    <a:pt x="1220" y="1473"/>
                  </a:cubicBezTo>
                  <a:lnTo>
                    <a:pt x="1257" y="1399"/>
                  </a:lnTo>
                  <a:cubicBezTo>
                    <a:pt x="1331" y="1251"/>
                    <a:pt x="1294" y="1066"/>
                    <a:pt x="1146" y="992"/>
                  </a:cubicBezTo>
                  <a:cubicBezTo>
                    <a:pt x="1097" y="968"/>
                    <a:pt x="1044" y="955"/>
                    <a:pt x="992" y="955"/>
                  </a:cubicBezTo>
                  <a:cubicBezTo>
                    <a:pt x="888" y="955"/>
                    <a:pt x="789" y="1004"/>
                    <a:pt x="740" y="1103"/>
                  </a:cubicBezTo>
                  <a:cubicBezTo>
                    <a:pt x="703" y="1103"/>
                    <a:pt x="555" y="1399"/>
                    <a:pt x="370" y="1842"/>
                  </a:cubicBezTo>
                  <a:cubicBezTo>
                    <a:pt x="185" y="2249"/>
                    <a:pt x="0" y="2804"/>
                    <a:pt x="0" y="3358"/>
                  </a:cubicBezTo>
                  <a:cubicBezTo>
                    <a:pt x="0" y="3691"/>
                    <a:pt x="74" y="4024"/>
                    <a:pt x="259" y="4283"/>
                  </a:cubicBezTo>
                  <a:cubicBezTo>
                    <a:pt x="444" y="4578"/>
                    <a:pt x="666" y="4763"/>
                    <a:pt x="924" y="4874"/>
                  </a:cubicBezTo>
                  <a:cubicBezTo>
                    <a:pt x="1183" y="4985"/>
                    <a:pt x="1405" y="5022"/>
                    <a:pt x="1627" y="5022"/>
                  </a:cubicBezTo>
                  <a:cubicBezTo>
                    <a:pt x="1934" y="5022"/>
                    <a:pt x="2171" y="4951"/>
                    <a:pt x="2287" y="4907"/>
                  </a:cubicBezTo>
                  <a:lnTo>
                    <a:pt x="2287" y="4907"/>
                  </a:lnTo>
                  <a:cubicBezTo>
                    <a:pt x="2545" y="4985"/>
                    <a:pt x="3248" y="5170"/>
                    <a:pt x="4067" y="5170"/>
                  </a:cubicBezTo>
                  <a:cubicBezTo>
                    <a:pt x="4437" y="5170"/>
                    <a:pt x="4806" y="5133"/>
                    <a:pt x="5176" y="5059"/>
                  </a:cubicBezTo>
                  <a:cubicBezTo>
                    <a:pt x="6212" y="4832"/>
                    <a:pt x="6730" y="4432"/>
                    <a:pt x="6966" y="4178"/>
                  </a:cubicBezTo>
                  <a:lnTo>
                    <a:pt x="6966" y="4178"/>
                  </a:lnTo>
                  <a:cubicBezTo>
                    <a:pt x="7072" y="4214"/>
                    <a:pt x="7205" y="4246"/>
                    <a:pt x="7357" y="4246"/>
                  </a:cubicBezTo>
                  <a:cubicBezTo>
                    <a:pt x="7542" y="4246"/>
                    <a:pt x="7801" y="4172"/>
                    <a:pt x="7986" y="3987"/>
                  </a:cubicBezTo>
                  <a:cubicBezTo>
                    <a:pt x="8208" y="3765"/>
                    <a:pt x="8356" y="3469"/>
                    <a:pt x="8430" y="3063"/>
                  </a:cubicBezTo>
                  <a:cubicBezTo>
                    <a:pt x="8466" y="2915"/>
                    <a:pt x="8503" y="2767"/>
                    <a:pt x="8503" y="2619"/>
                  </a:cubicBezTo>
                  <a:cubicBezTo>
                    <a:pt x="8503" y="1879"/>
                    <a:pt x="8134" y="1251"/>
                    <a:pt x="7764" y="807"/>
                  </a:cubicBezTo>
                  <a:cubicBezTo>
                    <a:pt x="7431" y="327"/>
                    <a:pt x="7062" y="68"/>
                    <a:pt x="7062" y="68"/>
                  </a:cubicBezTo>
                  <a:cubicBezTo>
                    <a:pt x="7015" y="21"/>
                    <a:pt x="6949" y="1"/>
                    <a:pt x="6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060;p53">
              <a:extLst>
                <a:ext uri="{FF2B5EF4-FFF2-40B4-BE49-F238E27FC236}">
                  <a16:creationId xmlns:a16="http://schemas.microsoft.com/office/drawing/2014/main" id="{7403BBE6-8742-459F-894B-0C8F1B97396D}"/>
                </a:ext>
              </a:extLst>
            </p:cNvPr>
            <p:cNvSpPr/>
            <p:nvPr/>
          </p:nvSpPr>
          <p:spPr>
            <a:xfrm>
              <a:off x="2814075" y="1814925"/>
              <a:ext cx="290250" cy="143775"/>
            </a:xfrm>
            <a:custGeom>
              <a:avLst/>
              <a:gdLst/>
              <a:ahLst/>
              <a:cxnLst/>
              <a:rect l="l" t="t" r="r" b="b"/>
              <a:pathLst>
                <a:path w="11610" h="5751" extrusionOk="0">
                  <a:moveTo>
                    <a:pt x="11609" y="0"/>
                  </a:moveTo>
                  <a:cubicBezTo>
                    <a:pt x="11609" y="0"/>
                    <a:pt x="8200" y="1857"/>
                    <a:pt x="3239" y="1857"/>
                  </a:cubicBezTo>
                  <a:cubicBezTo>
                    <a:pt x="2220" y="1857"/>
                    <a:pt x="1135" y="1779"/>
                    <a:pt x="1" y="1590"/>
                  </a:cubicBezTo>
                  <a:lnTo>
                    <a:pt x="1" y="1590"/>
                  </a:lnTo>
                  <a:cubicBezTo>
                    <a:pt x="1" y="1590"/>
                    <a:pt x="2638" y="5751"/>
                    <a:pt x="5799" y="5751"/>
                  </a:cubicBezTo>
                  <a:cubicBezTo>
                    <a:pt x="6189" y="5751"/>
                    <a:pt x="6587" y="5688"/>
                    <a:pt x="6988" y="5546"/>
                  </a:cubicBezTo>
                  <a:cubicBezTo>
                    <a:pt x="10648" y="4289"/>
                    <a:pt x="11609" y="0"/>
                    <a:pt x="11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061;p53">
              <a:extLst>
                <a:ext uri="{FF2B5EF4-FFF2-40B4-BE49-F238E27FC236}">
                  <a16:creationId xmlns:a16="http://schemas.microsoft.com/office/drawing/2014/main" id="{C7658876-0BFD-49A1-B253-30ECB0510644}"/>
                </a:ext>
              </a:extLst>
            </p:cNvPr>
            <p:cNvSpPr/>
            <p:nvPr/>
          </p:nvSpPr>
          <p:spPr>
            <a:xfrm>
              <a:off x="2830725" y="1828775"/>
              <a:ext cx="260650" cy="122025"/>
            </a:xfrm>
            <a:custGeom>
              <a:avLst/>
              <a:gdLst/>
              <a:ahLst/>
              <a:cxnLst/>
              <a:rect l="l" t="t" r="r" b="b"/>
              <a:pathLst>
                <a:path w="10426" h="4881" extrusionOk="0">
                  <a:moveTo>
                    <a:pt x="10426" y="1"/>
                  </a:moveTo>
                  <a:lnTo>
                    <a:pt x="10426" y="1"/>
                  </a:lnTo>
                  <a:cubicBezTo>
                    <a:pt x="9206" y="555"/>
                    <a:pt x="6359" y="1590"/>
                    <a:pt x="2588" y="1590"/>
                  </a:cubicBezTo>
                  <a:cubicBezTo>
                    <a:pt x="1775" y="1590"/>
                    <a:pt x="887" y="1553"/>
                    <a:pt x="0" y="1442"/>
                  </a:cubicBezTo>
                  <a:lnTo>
                    <a:pt x="0" y="1442"/>
                  </a:lnTo>
                  <a:cubicBezTo>
                    <a:pt x="0" y="1442"/>
                    <a:pt x="37" y="1479"/>
                    <a:pt x="37" y="1479"/>
                  </a:cubicBezTo>
                  <a:cubicBezTo>
                    <a:pt x="333" y="1886"/>
                    <a:pt x="740" y="2367"/>
                    <a:pt x="1257" y="2884"/>
                  </a:cubicBezTo>
                  <a:cubicBezTo>
                    <a:pt x="2292" y="3919"/>
                    <a:pt x="3697" y="4881"/>
                    <a:pt x="5139" y="4881"/>
                  </a:cubicBezTo>
                  <a:cubicBezTo>
                    <a:pt x="5509" y="4881"/>
                    <a:pt x="5842" y="4844"/>
                    <a:pt x="6211" y="4696"/>
                  </a:cubicBezTo>
                  <a:cubicBezTo>
                    <a:pt x="7838" y="4141"/>
                    <a:pt x="8910" y="2958"/>
                    <a:pt x="9613" y="1812"/>
                  </a:cubicBezTo>
                  <a:cubicBezTo>
                    <a:pt x="10019" y="1147"/>
                    <a:pt x="10278" y="481"/>
                    <a:pt x="10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062;p53">
              <a:extLst>
                <a:ext uri="{FF2B5EF4-FFF2-40B4-BE49-F238E27FC236}">
                  <a16:creationId xmlns:a16="http://schemas.microsoft.com/office/drawing/2014/main" id="{4DFB895B-625B-4305-B2B7-630FD4DA36EB}"/>
                </a:ext>
              </a:extLst>
            </p:cNvPr>
            <p:cNvSpPr/>
            <p:nvPr/>
          </p:nvSpPr>
          <p:spPr>
            <a:xfrm>
              <a:off x="2805750" y="1806900"/>
              <a:ext cx="306900" cy="159625"/>
            </a:xfrm>
            <a:custGeom>
              <a:avLst/>
              <a:gdLst/>
              <a:ahLst/>
              <a:cxnLst/>
              <a:rect l="l" t="t" r="r" b="b"/>
              <a:pathLst>
                <a:path w="12276" h="6385" extrusionOk="0">
                  <a:moveTo>
                    <a:pt x="11443" y="879"/>
                  </a:moveTo>
                  <a:cubicBezTo>
                    <a:pt x="11288" y="1343"/>
                    <a:pt x="11019" y="2008"/>
                    <a:pt x="10612" y="2687"/>
                  </a:cubicBezTo>
                  <a:cubicBezTo>
                    <a:pt x="9909" y="3833"/>
                    <a:pt x="8837" y="5016"/>
                    <a:pt x="7210" y="5571"/>
                  </a:cubicBezTo>
                  <a:cubicBezTo>
                    <a:pt x="6841" y="5719"/>
                    <a:pt x="6508" y="5756"/>
                    <a:pt x="6138" y="5756"/>
                  </a:cubicBezTo>
                  <a:cubicBezTo>
                    <a:pt x="4696" y="5756"/>
                    <a:pt x="3291" y="4794"/>
                    <a:pt x="2256" y="3759"/>
                  </a:cubicBezTo>
                  <a:cubicBezTo>
                    <a:pt x="1739" y="3242"/>
                    <a:pt x="1332" y="2761"/>
                    <a:pt x="1036" y="2354"/>
                  </a:cubicBezTo>
                  <a:cubicBezTo>
                    <a:pt x="1024" y="2339"/>
                    <a:pt x="1012" y="2324"/>
                    <a:pt x="1000" y="2309"/>
                  </a:cubicBezTo>
                  <a:lnTo>
                    <a:pt x="1000" y="2309"/>
                  </a:lnTo>
                  <a:cubicBezTo>
                    <a:pt x="1908" y="2419"/>
                    <a:pt x="2771" y="2465"/>
                    <a:pt x="3587" y="2465"/>
                  </a:cubicBezTo>
                  <a:cubicBezTo>
                    <a:pt x="7348" y="2465"/>
                    <a:pt x="10219" y="1410"/>
                    <a:pt x="11443" y="879"/>
                  </a:cubicBezTo>
                  <a:close/>
                  <a:moveTo>
                    <a:pt x="11932" y="1"/>
                  </a:moveTo>
                  <a:cubicBezTo>
                    <a:pt x="11886" y="1"/>
                    <a:pt x="11841" y="10"/>
                    <a:pt x="11795" y="25"/>
                  </a:cubicBezTo>
                  <a:lnTo>
                    <a:pt x="11758" y="62"/>
                  </a:lnTo>
                  <a:cubicBezTo>
                    <a:pt x="11388" y="247"/>
                    <a:pt x="8171" y="1874"/>
                    <a:pt x="3587" y="1874"/>
                  </a:cubicBezTo>
                  <a:cubicBezTo>
                    <a:pt x="2589" y="1874"/>
                    <a:pt x="1517" y="1800"/>
                    <a:pt x="371" y="1615"/>
                  </a:cubicBezTo>
                  <a:cubicBezTo>
                    <a:pt x="343" y="1606"/>
                    <a:pt x="315" y="1601"/>
                    <a:pt x="288" y="1601"/>
                  </a:cubicBezTo>
                  <a:cubicBezTo>
                    <a:pt x="207" y="1601"/>
                    <a:pt x="130" y="1643"/>
                    <a:pt x="75" y="1726"/>
                  </a:cubicBezTo>
                  <a:cubicBezTo>
                    <a:pt x="1" y="1837"/>
                    <a:pt x="1" y="1948"/>
                    <a:pt x="75" y="2059"/>
                  </a:cubicBezTo>
                  <a:cubicBezTo>
                    <a:pt x="75" y="2096"/>
                    <a:pt x="740" y="3131"/>
                    <a:pt x="1849" y="4203"/>
                  </a:cubicBezTo>
                  <a:cubicBezTo>
                    <a:pt x="2922" y="5275"/>
                    <a:pt x="4437" y="6384"/>
                    <a:pt x="6138" y="6384"/>
                  </a:cubicBezTo>
                  <a:cubicBezTo>
                    <a:pt x="6582" y="6384"/>
                    <a:pt x="6988" y="6310"/>
                    <a:pt x="7432" y="6162"/>
                  </a:cubicBezTo>
                  <a:cubicBezTo>
                    <a:pt x="9355" y="5497"/>
                    <a:pt x="10538" y="4055"/>
                    <a:pt x="11277" y="2761"/>
                  </a:cubicBezTo>
                  <a:cubicBezTo>
                    <a:pt x="11979" y="1504"/>
                    <a:pt x="12238" y="395"/>
                    <a:pt x="12238" y="395"/>
                  </a:cubicBezTo>
                  <a:cubicBezTo>
                    <a:pt x="12275" y="247"/>
                    <a:pt x="12201" y="136"/>
                    <a:pt x="12127" y="62"/>
                  </a:cubicBezTo>
                  <a:cubicBezTo>
                    <a:pt x="12062" y="19"/>
                    <a:pt x="11997" y="1"/>
                    <a:pt x="11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063;p53">
              <a:extLst>
                <a:ext uri="{FF2B5EF4-FFF2-40B4-BE49-F238E27FC236}">
                  <a16:creationId xmlns:a16="http://schemas.microsoft.com/office/drawing/2014/main" id="{223D64EE-C658-4A53-8FBB-DBC5AD2766E1}"/>
                </a:ext>
              </a:extLst>
            </p:cNvPr>
            <p:cNvSpPr/>
            <p:nvPr/>
          </p:nvSpPr>
          <p:spPr>
            <a:xfrm>
              <a:off x="2814075" y="1798525"/>
              <a:ext cx="290250" cy="66100"/>
            </a:xfrm>
            <a:custGeom>
              <a:avLst/>
              <a:gdLst/>
              <a:ahLst/>
              <a:cxnLst/>
              <a:rect l="l" t="t" r="r" b="b"/>
              <a:pathLst>
                <a:path w="11610" h="2644" extrusionOk="0">
                  <a:moveTo>
                    <a:pt x="8052" y="0"/>
                  </a:moveTo>
                  <a:cubicBezTo>
                    <a:pt x="7895" y="0"/>
                    <a:pt x="7749" y="9"/>
                    <a:pt x="7617" y="28"/>
                  </a:cubicBezTo>
                  <a:cubicBezTo>
                    <a:pt x="6360" y="175"/>
                    <a:pt x="5546" y="1285"/>
                    <a:pt x="5546" y="1285"/>
                  </a:cubicBezTo>
                  <a:cubicBezTo>
                    <a:pt x="5546" y="1285"/>
                    <a:pt x="3809" y="471"/>
                    <a:pt x="2700" y="471"/>
                  </a:cubicBezTo>
                  <a:cubicBezTo>
                    <a:pt x="1590" y="471"/>
                    <a:pt x="1" y="2246"/>
                    <a:pt x="1" y="2246"/>
                  </a:cubicBezTo>
                  <a:cubicBezTo>
                    <a:pt x="1" y="2246"/>
                    <a:pt x="1748" y="2643"/>
                    <a:pt x="4072" y="2643"/>
                  </a:cubicBezTo>
                  <a:cubicBezTo>
                    <a:pt x="6397" y="2643"/>
                    <a:pt x="9299" y="2246"/>
                    <a:pt x="11609" y="656"/>
                  </a:cubicBezTo>
                  <a:cubicBezTo>
                    <a:pt x="11609" y="656"/>
                    <a:pt x="9433" y="0"/>
                    <a:pt x="80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064;p53">
              <a:extLst>
                <a:ext uri="{FF2B5EF4-FFF2-40B4-BE49-F238E27FC236}">
                  <a16:creationId xmlns:a16="http://schemas.microsoft.com/office/drawing/2014/main" id="{10511F52-4C48-4CAC-911B-ECA4246415BC}"/>
                </a:ext>
              </a:extLst>
            </p:cNvPr>
            <p:cNvSpPr/>
            <p:nvPr/>
          </p:nvSpPr>
          <p:spPr>
            <a:xfrm>
              <a:off x="2814075" y="1798275"/>
              <a:ext cx="290250" cy="65650"/>
            </a:xfrm>
            <a:custGeom>
              <a:avLst/>
              <a:gdLst/>
              <a:ahLst/>
              <a:cxnLst/>
              <a:rect l="l" t="t" r="r" b="b"/>
              <a:pathLst>
                <a:path w="11610" h="2626" extrusionOk="0">
                  <a:moveTo>
                    <a:pt x="7986" y="1"/>
                  </a:moveTo>
                  <a:cubicBezTo>
                    <a:pt x="7875" y="1"/>
                    <a:pt x="7728" y="1"/>
                    <a:pt x="7617" y="38"/>
                  </a:cubicBezTo>
                  <a:cubicBezTo>
                    <a:pt x="6360" y="185"/>
                    <a:pt x="5546" y="1295"/>
                    <a:pt x="5546" y="1295"/>
                  </a:cubicBezTo>
                  <a:cubicBezTo>
                    <a:pt x="5546" y="1295"/>
                    <a:pt x="3809" y="481"/>
                    <a:pt x="2700" y="481"/>
                  </a:cubicBezTo>
                  <a:cubicBezTo>
                    <a:pt x="1590" y="481"/>
                    <a:pt x="1" y="2256"/>
                    <a:pt x="1" y="2256"/>
                  </a:cubicBezTo>
                  <a:cubicBezTo>
                    <a:pt x="1" y="2256"/>
                    <a:pt x="1738" y="2625"/>
                    <a:pt x="4067" y="2625"/>
                  </a:cubicBezTo>
                  <a:cubicBezTo>
                    <a:pt x="6397" y="2625"/>
                    <a:pt x="9280" y="2256"/>
                    <a:pt x="11609" y="666"/>
                  </a:cubicBezTo>
                  <a:cubicBezTo>
                    <a:pt x="11609" y="666"/>
                    <a:pt x="9354" y="1"/>
                    <a:pt x="7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065;p53">
              <a:extLst>
                <a:ext uri="{FF2B5EF4-FFF2-40B4-BE49-F238E27FC236}">
                  <a16:creationId xmlns:a16="http://schemas.microsoft.com/office/drawing/2014/main" id="{7A2C3982-6AA4-409D-A5F9-9F767330056D}"/>
                </a:ext>
              </a:extLst>
            </p:cNvPr>
            <p:cNvSpPr/>
            <p:nvPr/>
          </p:nvSpPr>
          <p:spPr>
            <a:xfrm>
              <a:off x="2805750" y="1790875"/>
              <a:ext cx="305975" cy="81375"/>
            </a:xfrm>
            <a:custGeom>
              <a:avLst/>
              <a:gdLst/>
              <a:ahLst/>
              <a:cxnLst/>
              <a:rect l="l" t="t" r="r" b="b"/>
              <a:pathLst>
                <a:path w="12239" h="3255" extrusionOk="0">
                  <a:moveTo>
                    <a:pt x="8319" y="592"/>
                  </a:moveTo>
                  <a:cubicBezTo>
                    <a:pt x="8985" y="592"/>
                    <a:pt x="9872" y="777"/>
                    <a:pt x="10575" y="925"/>
                  </a:cubicBezTo>
                  <a:cubicBezTo>
                    <a:pt x="10806" y="971"/>
                    <a:pt x="11009" y="1018"/>
                    <a:pt x="11183" y="1064"/>
                  </a:cubicBezTo>
                  <a:lnTo>
                    <a:pt x="11183" y="1064"/>
                  </a:lnTo>
                  <a:cubicBezTo>
                    <a:pt x="9062" y="2285"/>
                    <a:pt x="6499" y="2626"/>
                    <a:pt x="4400" y="2626"/>
                  </a:cubicBezTo>
                  <a:cubicBezTo>
                    <a:pt x="3254" y="2626"/>
                    <a:pt x="2256" y="2552"/>
                    <a:pt x="1517" y="2441"/>
                  </a:cubicBezTo>
                  <a:cubicBezTo>
                    <a:pt x="1309" y="2418"/>
                    <a:pt x="1116" y="2380"/>
                    <a:pt x="955" y="2346"/>
                  </a:cubicBezTo>
                  <a:lnTo>
                    <a:pt x="955" y="2346"/>
                  </a:lnTo>
                  <a:cubicBezTo>
                    <a:pt x="1146" y="2167"/>
                    <a:pt x="1393" y="1947"/>
                    <a:pt x="1665" y="1738"/>
                  </a:cubicBezTo>
                  <a:cubicBezTo>
                    <a:pt x="1886" y="1554"/>
                    <a:pt x="2145" y="1406"/>
                    <a:pt x="2404" y="1295"/>
                  </a:cubicBezTo>
                  <a:cubicBezTo>
                    <a:pt x="2626" y="1184"/>
                    <a:pt x="2848" y="1110"/>
                    <a:pt x="3033" y="1110"/>
                  </a:cubicBezTo>
                  <a:cubicBezTo>
                    <a:pt x="3513" y="1110"/>
                    <a:pt x="4216" y="1295"/>
                    <a:pt x="4770" y="1480"/>
                  </a:cubicBezTo>
                  <a:cubicBezTo>
                    <a:pt x="5066" y="1591"/>
                    <a:pt x="5288" y="1664"/>
                    <a:pt x="5473" y="1738"/>
                  </a:cubicBezTo>
                  <a:cubicBezTo>
                    <a:pt x="5584" y="1775"/>
                    <a:pt x="5657" y="1812"/>
                    <a:pt x="5694" y="1849"/>
                  </a:cubicBezTo>
                  <a:lnTo>
                    <a:pt x="5768" y="1886"/>
                  </a:lnTo>
                  <a:cubicBezTo>
                    <a:pt x="5796" y="1896"/>
                    <a:pt x="5828" y="1900"/>
                    <a:pt x="5863" y="1900"/>
                  </a:cubicBezTo>
                  <a:cubicBezTo>
                    <a:pt x="5965" y="1900"/>
                    <a:pt x="6083" y="1859"/>
                    <a:pt x="6138" y="1775"/>
                  </a:cubicBezTo>
                  <a:cubicBezTo>
                    <a:pt x="6175" y="1701"/>
                    <a:pt x="6397" y="1443"/>
                    <a:pt x="6693" y="1184"/>
                  </a:cubicBezTo>
                  <a:cubicBezTo>
                    <a:pt x="7025" y="925"/>
                    <a:pt x="7469" y="703"/>
                    <a:pt x="7987" y="629"/>
                  </a:cubicBezTo>
                  <a:cubicBezTo>
                    <a:pt x="8098" y="592"/>
                    <a:pt x="8208" y="592"/>
                    <a:pt x="8319" y="592"/>
                  </a:cubicBezTo>
                  <a:close/>
                  <a:moveTo>
                    <a:pt x="7913" y="1"/>
                  </a:moveTo>
                  <a:cubicBezTo>
                    <a:pt x="7210" y="112"/>
                    <a:pt x="6619" y="444"/>
                    <a:pt x="6249" y="777"/>
                  </a:cubicBezTo>
                  <a:cubicBezTo>
                    <a:pt x="6067" y="941"/>
                    <a:pt x="5921" y="1095"/>
                    <a:pt x="5820" y="1210"/>
                  </a:cubicBezTo>
                  <a:lnTo>
                    <a:pt x="5820" y="1210"/>
                  </a:lnTo>
                  <a:cubicBezTo>
                    <a:pt x="5634" y="1135"/>
                    <a:pt x="5339" y="1018"/>
                    <a:pt x="4992" y="888"/>
                  </a:cubicBezTo>
                  <a:cubicBezTo>
                    <a:pt x="4400" y="703"/>
                    <a:pt x="3661" y="481"/>
                    <a:pt x="3033" y="481"/>
                  </a:cubicBezTo>
                  <a:cubicBezTo>
                    <a:pt x="2663" y="481"/>
                    <a:pt x="2330" y="629"/>
                    <a:pt x="1997" y="814"/>
                  </a:cubicBezTo>
                  <a:cubicBezTo>
                    <a:pt x="999" y="1332"/>
                    <a:pt x="112" y="2330"/>
                    <a:pt x="112" y="2330"/>
                  </a:cubicBezTo>
                  <a:cubicBezTo>
                    <a:pt x="38" y="2404"/>
                    <a:pt x="1" y="2515"/>
                    <a:pt x="38" y="2626"/>
                  </a:cubicBezTo>
                  <a:cubicBezTo>
                    <a:pt x="75" y="2737"/>
                    <a:pt x="149" y="2811"/>
                    <a:pt x="260" y="2848"/>
                  </a:cubicBezTo>
                  <a:cubicBezTo>
                    <a:pt x="260" y="2848"/>
                    <a:pt x="2034" y="3254"/>
                    <a:pt x="4400" y="3254"/>
                  </a:cubicBezTo>
                  <a:cubicBezTo>
                    <a:pt x="6767" y="3254"/>
                    <a:pt x="9724" y="2848"/>
                    <a:pt x="12090" y="1221"/>
                  </a:cubicBezTo>
                  <a:cubicBezTo>
                    <a:pt x="12201" y="1147"/>
                    <a:pt x="12238" y="1036"/>
                    <a:pt x="12238" y="888"/>
                  </a:cubicBezTo>
                  <a:cubicBezTo>
                    <a:pt x="12201" y="777"/>
                    <a:pt x="12127" y="703"/>
                    <a:pt x="12016" y="666"/>
                  </a:cubicBezTo>
                  <a:cubicBezTo>
                    <a:pt x="12016" y="666"/>
                    <a:pt x="11462" y="481"/>
                    <a:pt x="10722" y="334"/>
                  </a:cubicBezTo>
                  <a:cubicBezTo>
                    <a:pt x="9983" y="149"/>
                    <a:pt x="9059" y="1"/>
                    <a:pt x="8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066;p53">
              <a:extLst>
                <a:ext uri="{FF2B5EF4-FFF2-40B4-BE49-F238E27FC236}">
                  <a16:creationId xmlns:a16="http://schemas.microsoft.com/office/drawing/2014/main" id="{E1434F07-A686-4018-8C3B-A792682F2F7C}"/>
                </a:ext>
              </a:extLst>
            </p:cNvPr>
            <p:cNvSpPr/>
            <p:nvPr/>
          </p:nvSpPr>
          <p:spPr>
            <a:xfrm>
              <a:off x="3056225" y="1479400"/>
              <a:ext cx="52725" cy="99850"/>
            </a:xfrm>
            <a:custGeom>
              <a:avLst/>
              <a:gdLst/>
              <a:ahLst/>
              <a:cxnLst/>
              <a:rect l="l" t="t" r="r" b="b"/>
              <a:pathLst>
                <a:path w="2109" h="3994" extrusionOk="0">
                  <a:moveTo>
                    <a:pt x="999" y="1"/>
                  </a:moveTo>
                  <a:cubicBezTo>
                    <a:pt x="445" y="38"/>
                    <a:pt x="1" y="925"/>
                    <a:pt x="38" y="2034"/>
                  </a:cubicBezTo>
                  <a:cubicBezTo>
                    <a:pt x="38" y="3106"/>
                    <a:pt x="519" y="3994"/>
                    <a:pt x="1073" y="3994"/>
                  </a:cubicBezTo>
                  <a:cubicBezTo>
                    <a:pt x="1665" y="3957"/>
                    <a:pt x="2108" y="3069"/>
                    <a:pt x="2071" y="1960"/>
                  </a:cubicBezTo>
                  <a:cubicBezTo>
                    <a:pt x="2071" y="888"/>
                    <a:pt x="1591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067;p53">
              <a:extLst>
                <a:ext uri="{FF2B5EF4-FFF2-40B4-BE49-F238E27FC236}">
                  <a16:creationId xmlns:a16="http://schemas.microsoft.com/office/drawing/2014/main" id="{DC2BA6AD-5104-4866-84BA-5CABF08FF98C}"/>
                </a:ext>
              </a:extLst>
            </p:cNvPr>
            <p:cNvSpPr/>
            <p:nvPr/>
          </p:nvSpPr>
          <p:spPr>
            <a:xfrm>
              <a:off x="2738300" y="1507125"/>
              <a:ext cx="52700" cy="99850"/>
            </a:xfrm>
            <a:custGeom>
              <a:avLst/>
              <a:gdLst/>
              <a:ahLst/>
              <a:cxnLst/>
              <a:rect l="l" t="t" r="r" b="b"/>
              <a:pathLst>
                <a:path w="2108" h="3994" extrusionOk="0">
                  <a:moveTo>
                    <a:pt x="998" y="1"/>
                  </a:moveTo>
                  <a:cubicBezTo>
                    <a:pt x="444" y="38"/>
                    <a:pt x="0" y="925"/>
                    <a:pt x="37" y="2034"/>
                  </a:cubicBezTo>
                  <a:cubicBezTo>
                    <a:pt x="37" y="3106"/>
                    <a:pt x="518" y="3994"/>
                    <a:pt x="1109" y="3994"/>
                  </a:cubicBezTo>
                  <a:cubicBezTo>
                    <a:pt x="1664" y="3957"/>
                    <a:pt x="2107" y="3069"/>
                    <a:pt x="2070" y="1997"/>
                  </a:cubicBezTo>
                  <a:cubicBezTo>
                    <a:pt x="2070" y="888"/>
                    <a:pt x="1590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068;p53">
              <a:extLst>
                <a:ext uri="{FF2B5EF4-FFF2-40B4-BE49-F238E27FC236}">
                  <a16:creationId xmlns:a16="http://schemas.microsoft.com/office/drawing/2014/main" id="{3FF075E6-DE21-4D56-B42E-CBE43F6C9806}"/>
                </a:ext>
              </a:extLst>
            </p:cNvPr>
            <p:cNvSpPr/>
            <p:nvPr/>
          </p:nvSpPr>
          <p:spPr>
            <a:xfrm>
              <a:off x="2618125" y="1404550"/>
              <a:ext cx="187650" cy="83925"/>
            </a:xfrm>
            <a:custGeom>
              <a:avLst/>
              <a:gdLst/>
              <a:ahLst/>
              <a:cxnLst/>
              <a:rect l="l" t="t" r="r" b="b"/>
              <a:pathLst>
                <a:path w="7506" h="3357" extrusionOk="0">
                  <a:moveTo>
                    <a:pt x="6138" y="0"/>
                  </a:moveTo>
                  <a:cubicBezTo>
                    <a:pt x="3883" y="0"/>
                    <a:pt x="2367" y="702"/>
                    <a:pt x="1406" y="1442"/>
                  </a:cubicBezTo>
                  <a:cubicBezTo>
                    <a:pt x="482" y="2144"/>
                    <a:pt x="112" y="2884"/>
                    <a:pt x="75" y="2921"/>
                  </a:cubicBezTo>
                  <a:cubicBezTo>
                    <a:pt x="1" y="3069"/>
                    <a:pt x="75" y="3253"/>
                    <a:pt x="223" y="3327"/>
                  </a:cubicBezTo>
                  <a:cubicBezTo>
                    <a:pt x="262" y="3347"/>
                    <a:pt x="305" y="3356"/>
                    <a:pt x="347" y="3356"/>
                  </a:cubicBezTo>
                  <a:cubicBezTo>
                    <a:pt x="462" y="3356"/>
                    <a:pt x="575" y="3288"/>
                    <a:pt x="629" y="3180"/>
                  </a:cubicBezTo>
                  <a:cubicBezTo>
                    <a:pt x="666" y="3143"/>
                    <a:pt x="1036" y="2477"/>
                    <a:pt x="1886" y="1849"/>
                  </a:cubicBezTo>
                  <a:cubicBezTo>
                    <a:pt x="2737" y="1220"/>
                    <a:pt x="4068" y="629"/>
                    <a:pt x="6138" y="629"/>
                  </a:cubicBezTo>
                  <a:cubicBezTo>
                    <a:pt x="6471" y="629"/>
                    <a:pt x="6804" y="629"/>
                    <a:pt x="7173" y="666"/>
                  </a:cubicBezTo>
                  <a:cubicBezTo>
                    <a:pt x="7321" y="666"/>
                    <a:pt x="7506" y="555"/>
                    <a:pt x="7506" y="370"/>
                  </a:cubicBezTo>
                  <a:cubicBezTo>
                    <a:pt x="7506" y="222"/>
                    <a:pt x="7395" y="74"/>
                    <a:pt x="7210" y="37"/>
                  </a:cubicBezTo>
                  <a:cubicBezTo>
                    <a:pt x="6840" y="0"/>
                    <a:pt x="6508" y="0"/>
                    <a:pt x="6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069;p53">
              <a:extLst>
                <a:ext uri="{FF2B5EF4-FFF2-40B4-BE49-F238E27FC236}">
                  <a16:creationId xmlns:a16="http://schemas.microsoft.com/office/drawing/2014/main" id="{76C04A88-4451-43E2-98D9-FA8888E4D220}"/>
                </a:ext>
              </a:extLst>
            </p:cNvPr>
            <p:cNvSpPr/>
            <p:nvPr/>
          </p:nvSpPr>
          <p:spPr>
            <a:xfrm>
              <a:off x="2980450" y="1388825"/>
              <a:ext cx="199675" cy="71950"/>
            </a:xfrm>
            <a:custGeom>
              <a:avLst/>
              <a:gdLst/>
              <a:ahLst/>
              <a:cxnLst/>
              <a:rect l="l" t="t" r="r" b="b"/>
              <a:pathLst>
                <a:path w="7987" h="2878" extrusionOk="0">
                  <a:moveTo>
                    <a:pt x="2958" y="1"/>
                  </a:moveTo>
                  <a:cubicBezTo>
                    <a:pt x="1368" y="1"/>
                    <a:pt x="222" y="518"/>
                    <a:pt x="222" y="555"/>
                  </a:cubicBezTo>
                  <a:cubicBezTo>
                    <a:pt x="37" y="629"/>
                    <a:pt x="0" y="777"/>
                    <a:pt x="37" y="962"/>
                  </a:cubicBezTo>
                  <a:cubicBezTo>
                    <a:pt x="92" y="1070"/>
                    <a:pt x="205" y="1139"/>
                    <a:pt x="320" y="1139"/>
                  </a:cubicBezTo>
                  <a:cubicBezTo>
                    <a:pt x="362" y="1139"/>
                    <a:pt x="404" y="1129"/>
                    <a:pt x="444" y="1110"/>
                  </a:cubicBezTo>
                  <a:lnTo>
                    <a:pt x="481" y="1110"/>
                  </a:lnTo>
                  <a:cubicBezTo>
                    <a:pt x="555" y="1073"/>
                    <a:pt x="1627" y="629"/>
                    <a:pt x="2958" y="629"/>
                  </a:cubicBezTo>
                  <a:cubicBezTo>
                    <a:pt x="4326" y="629"/>
                    <a:pt x="5990" y="1073"/>
                    <a:pt x="7395" y="2773"/>
                  </a:cubicBezTo>
                  <a:cubicBezTo>
                    <a:pt x="7459" y="2838"/>
                    <a:pt x="7548" y="2877"/>
                    <a:pt x="7641" y="2877"/>
                  </a:cubicBezTo>
                  <a:cubicBezTo>
                    <a:pt x="7708" y="2877"/>
                    <a:pt x="7776" y="2857"/>
                    <a:pt x="7838" y="2810"/>
                  </a:cubicBezTo>
                  <a:cubicBezTo>
                    <a:pt x="7986" y="2699"/>
                    <a:pt x="7986" y="2515"/>
                    <a:pt x="7875" y="2367"/>
                  </a:cubicBezTo>
                  <a:cubicBezTo>
                    <a:pt x="6359" y="518"/>
                    <a:pt x="4437" y="1"/>
                    <a:pt x="2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070;p53">
              <a:extLst>
                <a:ext uri="{FF2B5EF4-FFF2-40B4-BE49-F238E27FC236}">
                  <a16:creationId xmlns:a16="http://schemas.microsoft.com/office/drawing/2014/main" id="{DF303CDE-B17C-43FB-9818-6225C37630A0}"/>
                </a:ext>
              </a:extLst>
            </p:cNvPr>
            <p:cNvSpPr/>
            <p:nvPr/>
          </p:nvSpPr>
          <p:spPr>
            <a:xfrm>
              <a:off x="2362125" y="766675"/>
              <a:ext cx="956625" cy="758050"/>
            </a:xfrm>
            <a:custGeom>
              <a:avLst/>
              <a:gdLst/>
              <a:ahLst/>
              <a:cxnLst/>
              <a:rect l="l" t="t" r="r" b="b"/>
              <a:pathLst>
                <a:path w="38265" h="30322" extrusionOk="0">
                  <a:moveTo>
                    <a:pt x="19641" y="0"/>
                  </a:moveTo>
                  <a:cubicBezTo>
                    <a:pt x="15611" y="0"/>
                    <a:pt x="10851" y="1781"/>
                    <a:pt x="7764" y="4294"/>
                  </a:cubicBezTo>
                  <a:lnTo>
                    <a:pt x="7727" y="4368"/>
                  </a:lnTo>
                  <a:cubicBezTo>
                    <a:pt x="0" y="10801"/>
                    <a:pt x="629" y="21744"/>
                    <a:pt x="4067" y="30321"/>
                  </a:cubicBezTo>
                  <a:cubicBezTo>
                    <a:pt x="4474" y="27401"/>
                    <a:pt x="5952" y="20783"/>
                    <a:pt x="10906" y="16642"/>
                  </a:cubicBezTo>
                  <a:cubicBezTo>
                    <a:pt x="14418" y="13746"/>
                    <a:pt x="17918" y="12680"/>
                    <a:pt x="21094" y="12680"/>
                  </a:cubicBezTo>
                  <a:cubicBezTo>
                    <a:pt x="23837" y="12680"/>
                    <a:pt x="26337" y="13475"/>
                    <a:pt x="28393" y="14572"/>
                  </a:cubicBezTo>
                  <a:cubicBezTo>
                    <a:pt x="32017" y="16531"/>
                    <a:pt x="36194" y="20265"/>
                    <a:pt x="38191" y="25922"/>
                  </a:cubicBezTo>
                  <a:cubicBezTo>
                    <a:pt x="38265" y="25034"/>
                    <a:pt x="38265" y="24184"/>
                    <a:pt x="38265" y="23334"/>
                  </a:cubicBezTo>
                  <a:cubicBezTo>
                    <a:pt x="38154" y="16383"/>
                    <a:pt x="35492" y="8730"/>
                    <a:pt x="30205" y="3961"/>
                  </a:cubicBezTo>
                  <a:cubicBezTo>
                    <a:pt x="27432" y="1410"/>
                    <a:pt x="23772" y="79"/>
                    <a:pt x="20001" y="5"/>
                  </a:cubicBezTo>
                  <a:cubicBezTo>
                    <a:pt x="19882" y="2"/>
                    <a:pt x="19762" y="0"/>
                    <a:pt x="1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071;p53">
              <a:extLst>
                <a:ext uri="{FF2B5EF4-FFF2-40B4-BE49-F238E27FC236}">
                  <a16:creationId xmlns:a16="http://schemas.microsoft.com/office/drawing/2014/main" id="{A3497FA7-9C24-4835-B712-FFF0B83D283D}"/>
                </a:ext>
              </a:extLst>
            </p:cNvPr>
            <p:cNvSpPr/>
            <p:nvPr/>
          </p:nvSpPr>
          <p:spPr>
            <a:xfrm>
              <a:off x="2402775" y="765875"/>
              <a:ext cx="915975" cy="758850"/>
            </a:xfrm>
            <a:custGeom>
              <a:avLst/>
              <a:gdLst/>
              <a:ahLst/>
              <a:cxnLst/>
              <a:rect l="l" t="t" r="r" b="b"/>
              <a:pathLst>
                <a:path w="36639" h="30354" extrusionOk="0">
                  <a:moveTo>
                    <a:pt x="18116" y="0"/>
                  </a:moveTo>
                  <a:cubicBezTo>
                    <a:pt x="14050" y="0"/>
                    <a:pt x="9243" y="1775"/>
                    <a:pt x="6138" y="4326"/>
                  </a:cubicBezTo>
                  <a:lnTo>
                    <a:pt x="6101" y="4400"/>
                  </a:lnTo>
                  <a:cubicBezTo>
                    <a:pt x="1701" y="8060"/>
                    <a:pt x="1" y="13199"/>
                    <a:pt x="1" y="18523"/>
                  </a:cubicBezTo>
                  <a:cubicBezTo>
                    <a:pt x="1" y="22552"/>
                    <a:pt x="962" y="26656"/>
                    <a:pt x="2441" y="30353"/>
                  </a:cubicBezTo>
                  <a:cubicBezTo>
                    <a:pt x="2848" y="27433"/>
                    <a:pt x="4326" y="20815"/>
                    <a:pt x="9280" y="16674"/>
                  </a:cubicBezTo>
                  <a:cubicBezTo>
                    <a:pt x="12793" y="13790"/>
                    <a:pt x="16305" y="12718"/>
                    <a:pt x="19447" y="12718"/>
                  </a:cubicBezTo>
                  <a:cubicBezTo>
                    <a:pt x="22220" y="12718"/>
                    <a:pt x="24697" y="13495"/>
                    <a:pt x="26767" y="14604"/>
                  </a:cubicBezTo>
                  <a:cubicBezTo>
                    <a:pt x="30391" y="16563"/>
                    <a:pt x="34568" y="20297"/>
                    <a:pt x="36565" y="25954"/>
                  </a:cubicBezTo>
                  <a:cubicBezTo>
                    <a:pt x="36602" y="25214"/>
                    <a:pt x="36639" y="24512"/>
                    <a:pt x="36639" y="23846"/>
                  </a:cubicBezTo>
                  <a:cubicBezTo>
                    <a:pt x="36639" y="23662"/>
                    <a:pt x="36639" y="23514"/>
                    <a:pt x="36639" y="23366"/>
                  </a:cubicBezTo>
                  <a:cubicBezTo>
                    <a:pt x="36528" y="16415"/>
                    <a:pt x="33866" y="8762"/>
                    <a:pt x="28579" y="3993"/>
                  </a:cubicBezTo>
                  <a:cubicBezTo>
                    <a:pt x="25806" y="1442"/>
                    <a:pt x="22146" y="111"/>
                    <a:pt x="18375" y="37"/>
                  </a:cubicBezTo>
                  <a:cubicBezTo>
                    <a:pt x="18301" y="0"/>
                    <a:pt x="18190" y="0"/>
                    <a:pt x="18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072;p53">
              <a:extLst>
                <a:ext uri="{FF2B5EF4-FFF2-40B4-BE49-F238E27FC236}">
                  <a16:creationId xmlns:a16="http://schemas.microsoft.com/office/drawing/2014/main" id="{FF6BE91C-D412-4932-BDDF-E83980903BDB}"/>
                </a:ext>
              </a:extLst>
            </p:cNvPr>
            <p:cNvSpPr/>
            <p:nvPr/>
          </p:nvSpPr>
          <p:spPr>
            <a:xfrm>
              <a:off x="2395400" y="758475"/>
              <a:ext cx="930750" cy="773825"/>
            </a:xfrm>
            <a:custGeom>
              <a:avLst/>
              <a:gdLst/>
              <a:ahLst/>
              <a:cxnLst/>
              <a:rect l="l" t="t" r="r" b="b"/>
              <a:pathLst>
                <a:path w="37230" h="30953" extrusionOk="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58"/>
                    <a:pt x="36638" y="24142"/>
                  </a:cubicBezTo>
                  <a:cubicBezTo>
                    <a:pt x="36638" y="24359"/>
                    <a:pt x="36634" y="24579"/>
                    <a:pt x="36627" y="24801"/>
                  </a:cubicBezTo>
                  <a:lnTo>
                    <a:pt x="36627" y="24801"/>
                  </a:lnTo>
                  <a:cubicBezTo>
                    <a:pt x="34452" y="19811"/>
                    <a:pt x="30612" y="16444"/>
                    <a:pt x="27210" y="14641"/>
                  </a:cubicBezTo>
                  <a:cubicBezTo>
                    <a:pt x="25103" y="13532"/>
                    <a:pt x="22552" y="12718"/>
                    <a:pt x="19742" y="12718"/>
                  </a:cubicBezTo>
                  <a:cubicBezTo>
                    <a:pt x="19691" y="12718"/>
                    <a:pt x="19639" y="12718"/>
                    <a:pt x="19587" y="12718"/>
                  </a:cubicBezTo>
                  <a:cubicBezTo>
                    <a:pt x="16411" y="12718"/>
                    <a:pt x="12883" y="13838"/>
                    <a:pt x="9391" y="16748"/>
                  </a:cubicBezTo>
                  <a:cubicBezTo>
                    <a:pt x="4897" y="20487"/>
                    <a:pt x="3226" y="26176"/>
                    <a:pt x="2622" y="29478"/>
                  </a:cubicBezTo>
                  <a:lnTo>
                    <a:pt x="2622" y="29478"/>
                  </a:lnTo>
                  <a:cubicBezTo>
                    <a:pt x="1378" y="26095"/>
                    <a:pt x="592" y="223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2885"/>
                    <a:pt x="961" y="27026"/>
                    <a:pt x="2477" y="30760"/>
                  </a:cubicBezTo>
                  <a:cubicBezTo>
                    <a:pt x="2509" y="30856"/>
                    <a:pt x="2624" y="30952"/>
                    <a:pt x="2727" y="30952"/>
                  </a:cubicBezTo>
                  <a:cubicBezTo>
                    <a:pt x="2742" y="30952"/>
                    <a:pt x="2758" y="30950"/>
                    <a:pt x="2773" y="30945"/>
                  </a:cubicBezTo>
                  <a:cubicBezTo>
                    <a:pt x="2921" y="30945"/>
                    <a:pt x="3032" y="30834"/>
                    <a:pt x="3069" y="30686"/>
                  </a:cubicBezTo>
                  <a:cubicBezTo>
                    <a:pt x="3438" y="27802"/>
                    <a:pt x="4917" y="21259"/>
                    <a:pt x="9797" y="17229"/>
                  </a:cubicBezTo>
                  <a:cubicBezTo>
                    <a:pt x="13235" y="14345"/>
                    <a:pt x="16637" y="13310"/>
                    <a:pt x="19742" y="13310"/>
                  </a:cubicBezTo>
                  <a:cubicBezTo>
                    <a:pt x="22441" y="13310"/>
                    <a:pt x="24918" y="14086"/>
                    <a:pt x="26915" y="15195"/>
                  </a:cubicBezTo>
                  <a:cubicBezTo>
                    <a:pt x="30501" y="17081"/>
                    <a:pt x="34604" y="20778"/>
                    <a:pt x="36601" y="26324"/>
                  </a:cubicBezTo>
                  <a:cubicBezTo>
                    <a:pt x="36638" y="26472"/>
                    <a:pt x="36786" y="26545"/>
                    <a:pt x="36934" y="26545"/>
                  </a:cubicBezTo>
                  <a:cubicBezTo>
                    <a:pt x="37082" y="26509"/>
                    <a:pt x="37192" y="26398"/>
                    <a:pt x="37192" y="26250"/>
                  </a:cubicBezTo>
                  <a:cubicBezTo>
                    <a:pt x="37229" y="25547"/>
                    <a:pt x="37229" y="24808"/>
                    <a:pt x="37229" y="24142"/>
                  </a:cubicBezTo>
                  <a:cubicBezTo>
                    <a:pt x="37229" y="23958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073;p53">
              <a:extLst>
                <a:ext uri="{FF2B5EF4-FFF2-40B4-BE49-F238E27FC236}">
                  <a16:creationId xmlns:a16="http://schemas.microsoft.com/office/drawing/2014/main" id="{BC4153FE-7C82-4AA1-AF4E-5D4353E68FC0}"/>
                </a:ext>
              </a:extLst>
            </p:cNvPr>
            <p:cNvSpPr/>
            <p:nvPr/>
          </p:nvSpPr>
          <p:spPr>
            <a:xfrm>
              <a:off x="2412950" y="1071800"/>
              <a:ext cx="186725" cy="151600"/>
            </a:xfrm>
            <a:custGeom>
              <a:avLst/>
              <a:gdLst/>
              <a:ahLst/>
              <a:cxnLst/>
              <a:rect l="l" t="t" r="r" b="b"/>
              <a:pathLst>
                <a:path w="7469" h="6064" extrusionOk="0">
                  <a:moveTo>
                    <a:pt x="296" y="1"/>
                  </a:moveTo>
                  <a:cubicBezTo>
                    <a:pt x="111" y="1"/>
                    <a:pt x="0" y="148"/>
                    <a:pt x="0" y="333"/>
                  </a:cubicBezTo>
                  <a:cubicBezTo>
                    <a:pt x="0" y="370"/>
                    <a:pt x="111" y="1775"/>
                    <a:pt x="925" y="3180"/>
                  </a:cubicBezTo>
                  <a:cubicBezTo>
                    <a:pt x="1368" y="3919"/>
                    <a:pt x="1960" y="4622"/>
                    <a:pt x="2810" y="5176"/>
                  </a:cubicBezTo>
                  <a:cubicBezTo>
                    <a:pt x="3698" y="5731"/>
                    <a:pt x="4807" y="6064"/>
                    <a:pt x="6212" y="6064"/>
                  </a:cubicBezTo>
                  <a:cubicBezTo>
                    <a:pt x="6544" y="6064"/>
                    <a:pt x="6840" y="6064"/>
                    <a:pt x="7173" y="6027"/>
                  </a:cubicBezTo>
                  <a:cubicBezTo>
                    <a:pt x="7321" y="5990"/>
                    <a:pt x="7469" y="5842"/>
                    <a:pt x="7432" y="5694"/>
                  </a:cubicBezTo>
                  <a:cubicBezTo>
                    <a:pt x="7432" y="5509"/>
                    <a:pt x="7284" y="5398"/>
                    <a:pt x="7099" y="5398"/>
                  </a:cubicBezTo>
                  <a:cubicBezTo>
                    <a:pt x="6803" y="5435"/>
                    <a:pt x="6507" y="5472"/>
                    <a:pt x="6212" y="5472"/>
                  </a:cubicBezTo>
                  <a:cubicBezTo>
                    <a:pt x="4918" y="5472"/>
                    <a:pt x="3919" y="5140"/>
                    <a:pt x="3143" y="4659"/>
                  </a:cubicBezTo>
                  <a:cubicBezTo>
                    <a:pt x="1997" y="3919"/>
                    <a:pt x="1368" y="2847"/>
                    <a:pt x="1036" y="1923"/>
                  </a:cubicBezTo>
                  <a:cubicBezTo>
                    <a:pt x="851" y="1479"/>
                    <a:pt x="740" y="1036"/>
                    <a:pt x="666" y="740"/>
                  </a:cubicBezTo>
                  <a:cubicBezTo>
                    <a:pt x="666" y="592"/>
                    <a:pt x="629" y="481"/>
                    <a:pt x="629" y="407"/>
                  </a:cubicBezTo>
                  <a:lnTo>
                    <a:pt x="629" y="333"/>
                  </a:lnTo>
                  <a:lnTo>
                    <a:pt x="629" y="296"/>
                  </a:lnTo>
                  <a:cubicBezTo>
                    <a:pt x="592" y="111"/>
                    <a:pt x="444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074;p53">
              <a:extLst>
                <a:ext uri="{FF2B5EF4-FFF2-40B4-BE49-F238E27FC236}">
                  <a16:creationId xmlns:a16="http://schemas.microsoft.com/office/drawing/2014/main" id="{ACC584CF-4135-4B18-B877-6DF25B48DD7A}"/>
                </a:ext>
              </a:extLst>
            </p:cNvPr>
            <p:cNvSpPr/>
            <p:nvPr/>
          </p:nvSpPr>
          <p:spPr>
            <a:xfrm>
              <a:off x="2476725" y="948875"/>
              <a:ext cx="202425" cy="210750"/>
            </a:xfrm>
            <a:custGeom>
              <a:avLst/>
              <a:gdLst/>
              <a:ahLst/>
              <a:cxnLst/>
              <a:rect l="l" t="t" r="r" b="b"/>
              <a:pathLst>
                <a:path w="8097" h="8430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296"/>
                    <a:pt x="0" y="407"/>
                    <a:pt x="0" y="555"/>
                  </a:cubicBezTo>
                  <a:cubicBezTo>
                    <a:pt x="0" y="1257"/>
                    <a:pt x="74" y="3217"/>
                    <a:pt x="999" y="4992"/>
                  </a:cubicBezTo>
                  <a:cubicBezTo>
                    <a:pt x="1479" y="5879"/>
                    <a:pt x="2145" y="6766"/>
                    <a:pt x="3143" y="7395"/>
                  </a:cubicBezTo>
                  <a:cubicBezTo>
                    <a:pt x="4141" y="8023"/>
                    <a:pt x="5435" y="8430"/>
                    <a:pt x="7099" y="8430"/>
                  </a:cubicBezTo>
                  <a:cubicBezTo>
                    <a:pt x="7321" y="8430"/>
                    <a:pt x="7542" y="8393"/>
                    <a:pt x="7801" y="8393"/>
                  </a:cubicBezTo>
                  <a:cubicBezTo>
                    <a:pt x="7949" y="8393"/>
                    <a:pt x="8097" y="8245"/>
                    <a:pt x="8060" y="8060"/>
                  </a:cubicBezTo>
                  <a:cubicBezTo>
                    <a:pt x="8060" y="7912"/>
                    <a:pt x="7912" y="7764"/>
                    <a:pt x="7764" y="7764"/>
                  </a:cubicBezTo>
                  <a:cubicBezTo>
                    <a:pt x="7542" y="7801"/>
                    <a:pt x="7321" y="7801"/>
                    <a:pt x="7099" y="7801"/>
                  </a:cubicBezTo>
                  <a:cubicBezTo>
                    <a:pt x="5546" y="7801"/>
                    <a:pt x="4363" y="7432"/>
                    <a:pt x="3476" y="6877"/>
                  </a:cubicBezTo>
                  <a:cubicBezTo>
                    <a:pt x="2145" y="6027"/>
                    <a:pt x="1442" y="4696"/>
                    <a:pt x="1036" y="3476"/>
                  </a:cubicBezTo>
                  <a:cubicBezTo>
                    <a:pt x="666" y="2219"/>
                    <a:pt x="592" y="1073"/>
                    <a:pt x="592" y="555"/>
                  </a:cubicBezTo>
                  <a:cubicBezTo>
                    <a:pt x="592" y="481"/>
                    <a:pt x="592" y="407"/>
                    <a:pt x="592" y="370"/>
                  </a:cubicBezTo>
                  <a:lnTo>
                    <a:pt x="592" y="333"/>
                  </a:lnTo>
                  <a:cubicBezTo>
                    <a:pt x="629" y="148"/>
                    <a:pt x="481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075;p53">
              <a:extLst>
                <a:ext uri="{FF2B5EF4-FFF2-40B4-BE49-F238E27FC236}">
                  <a16:creationId xmlns:a16="http://schemas.microsoft.com/office/drawing/2014/main" id="{63A3B2AE-B341-457C-B9E2-B0BF0553AC12}"/>
                </a:ext>
              </a:extLst>
            </p:cNvPr>
            <p:cNvSpPr/>
            <p:nvPr/>
          </p:nvSpPr>
          <p:spPr>
            <a:xfrm>
              <a:off x="2547900" y="866825"/>
              <a:ext cx="254200" cy="232725"/>
            </a:xfrm>
            <a:custGeom>
              <a:avLst/>
              <a:gdLst/>
              <a:ahLst/>
              <a:cxnLst/>
              <a:rect l="l" t="t" r="r" b="b"/>
              <a:pathLst>
                <a:path w="10168" h="9309" extrusionOk="0">
                  <a:moveTo>
                    <a:pt x="346" y="0"/>
                  </a:moveTo>
                  <a:cubicBezTo>
                    <a:pt x="304" y="0"/>
                    <a:pt x="262" y="9"/>
                    <a:pt x="222" y="29"/>
                  </a:cubicBezTo>
                  <a:cubicBezTo>
                    <a:pt x="74" y="103"/>
                    <a:pt x="0" y="251"/>
                    <a:pt x="74" y="436"/>
                  </a:cubicBezTo>
                  <a:cubicBezTo>
                    <a:pt x="74" y="436"/>
                    <a:pt x="924" y="2580"/>
                    <a:pt x="2588" y="4761"/>
                  </a:cubicBezTo>
                  <a:cubicBezTo>
                    <a:pt x="3401" y="5870"/>
                    <a:pt x="4437" y="6980"/>
                    <a:pt x="5620" y="7830"/>
                  </a:cubicBezTo>
                  <a:cubicBezTo>
                    <a:pt x="6840" y="8680"/>
                    <a:pt x="8245" y="9272"/>
                    <a:pt x="9834" y="9309"/>
                  </a:cubicBezTo>
                  <a:cubicBezTo>
                    <a:pt x="10019" y="9309"/>
                    <a:pt x="10167" y="9161"/>
                    <a:pt x="10167" y="9013"/>
                  </a:cubicBezTo>
                  <a:cubicBezTo>
                    <a:pt x="10167" y="8828"/>
                    <a:pt x="10019" y="8680"/>
                    <a:pt x="9871" y="8680"/>
                  </a:cubicBezTo>
                  <a:cubicBezTo>
                    <a:pt x="8429" y="8643"/>
                    <a:pt x="7135" y="8126"/>
                    <a:pt x="5989" y="7312"/>
                  </a:cubicBezTo>
                  <a:cubicBezTo>
                    <a:pt x="4289" y="6129"/>
                    <a:pt x="2921" y="4318"/>
                    <a:pt x="2034" y="2839"/>
                  </a:cubicBezTo>
                  <a:cubicBezTo>
                    <a:pt x="1553" y="2099"/>
                    <a:pt x="1220" y="1434"/>
                    <a:pt x="998" y="953"/>
                  </a:cubicBezTo>
                  <a:cubicBezTo>
                    <a:pt x="850" y="732"/>
                    <a:pt x="777" y="510"/>
                    <a:pt x="703" y="399"/>
                  </a:cubicBezTo>
                  <a:cubicBezTo>
                    <a:pt x="703" y="325"/>
                    <a:pt x="666" y="288"/>
                    <a:pt x="666" y="251"/>
                  </a:cubicBezTo>
                  <a:lnTo>
                    <a:pt x="629" y="177"/>
                  </a:lnTo>
                  <a:cubicBezTo>
                    <a:pt x="575" y="69"/>
                    <a:pt x="461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076;p53">
              <a:extLst>
                <a:ext uri="{FF2B5EF4-FFF2-40B4-BE49-F238E27FC236}">
                  <a16:creationId xmlns:a16="http://schemas.microsoft.com/office/drawing/2014/main" id="{2DB16EBC-7917-49F9-80DE-7BD82D497E83}"/>
                </a:ext>
              </a:extLst>
            </p:cNvPr>
            <p:cNvSpPr/>
            <p:nvPr/>
          </p:nvSpPr>
          <p:spPr>
            <a:xfrm>
              <a:off x="2789125" y="769900"/>
              <a:ext cx="105400" cy="317825"/>
            </a:xfrm>
            <a:custGeom>
              <a:avLst/>
              <a:gdLst/>
              <a:ahLst/>
              <a:cxnLst/>
              <a:rect l="l" t="t" r="r" b="b"/>
              <a:pathLst>
                <a:path w="4216" h="12713" extrusionOk="0">
                  <a:moveTo>
                    <a:pt x="364" y="1"/>
                  </a:moveTo>
                  <a:cubicBezTo>
                    <a:pt x="280" y="1"/>
                    <a:pt x="191" y="39"/>
                    <a:pt x="111" y="98"/>
                  </a:cubicBezTo>
                  <a:cubicBezTo>
                    <a:pt x="0" y="246"/>
                    <a:pt x="37" y="431"/>
                    <a:pt x="148" y="542"/>
                  </a:cubicBezTo>
                  <a:cubicBezTo>
                    <a:pt x="333" y="727"/>
                    <a:pt x="3624" y="3832"/>
                    <a:pt x="3587" y="9156"/>
                  </a:cubicBezTo>
                  <a:cubicBezTo>
                    <a:pt x="3587" y="10154"/>
                    <a:pt x="3476" y="11189"/>
                    <a:pt x="3217" y="12335"/>
                  </a:cubicBezTo>
                  <a:cubicBezTo>
                    <a:pt x="3180" y="12483"/>
                    <a:pt x="3291" y="12668"/>
                    <a:pt x="3476" y="12705"/>
                  </a:cubicBezTo>
                  <a:cubicBezTo>
                    <a:pt x="3495" y="12710"/>
                    <a:pt x="3515" y="12712"/>
                    <a:pt x="3534" y="12712"/>
                  </a:cubicBezTo>
                  <a:cubicBezTo>
                    <a:pt x="3669" y="12712"/>
                    <a:pt x="3813" y="12607"/>
                    <a:pt x="3845" y="12446"/>
                  </a:cubicBezTo>
                  <a:cubicBezTo>
                    <a:pt x="4104" y="11300"/>
                    <a:pt x="4215" y="10191"/>
                    <a:pt x="4215" y="9156"/>
                  </a:cubicBezTo>
                  <a:cubicBezTo>
                    <a:pt x="4215" y="6272"/>
                    <a:pt x="3291" y="4017"/>
                    <a:pt x="2404" y="2464"/>
                  </a:cubicBezTo>
                  <a:cubicBezTo>
                    <a:pt x="1479" y="911"/>
                    <a:pt x="592" y="98"/>
                    <a:pt x="555" y="98"/>
                  </a:cubicBezTo>
                  <a:cubicBezTo>
                    <a:pt x="503" y="29"/>
                    <a:pt x="436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077;p53">
              <a:extLst>
                <a:ext uri="{FF2B5EF4-FFF2-40B4-BE49-F238E27FC236}">
                  <a16:creationId xmlns:a16="http://schemas.microsoft.com/office/drawing/2014/main" id="{0C04156D-8C17-4D80-AC35-63775383ED3F}"/>
                </a:ext>
              </a:extLst>
            </p:cNvPr>
            <p:cNvSpPr/>
            <p:nvPr/>
          </p:nvSpPr>
          <p:spPr>
            <a:xfrm>
              <a:off x="3008175" y="797525"/>
              <a:ext cx="96150" cy="329525"/>
            </a:xfrm>
            <a:custGeom>
              <a:avLst/>
              <a:gdLst/>
              <a:ahLst/>
              <a:cxnLst/>
              <a:rect l="l" t="t" r="r" b="b"/>
              <a:pathLst>
                <a:path w="3846" h="13181" extrusionOk="0">
                  <a:moveTo>
                    <a:pt x="349" y="1"/>
                  </a:moveTo>
                  <a:cubicBezTo>
                    <a:pt x="249" y="1"/>
                    <a:pt x="142" y="50"/>
                    <a:pt x="74" y="139"/>
                  </a:cubicBezTo>
                  <a:cubicBezTo>
                    <a:pt x="1" y="250"/>
                    <a:pt x="1" y="472"/>
                    <a:pt x="148" y="546"/>
                  </a:cubicBezTo>
                  <a:lnTo>
                    <a:pt x="185" y="583"/>
                  </a:lnTo>
                  <a:cubicBezTo>
                    <a:pt x="333" y="731"/>
                    <a:pt x="1110" y="1359"/>
                    <a:pt x="1812" y="2468"/>
                  </a:cubicBezTo>
                  <a:cubicBezTo>
                    <a:pt x="2551" y="3540"/>
                    <a:pt x="3217" y="5056"/>
                    <a:pt x="3217" y="6942"/>
                  </a:cubicBezTo>
                  <a:cubicBezTo>
                    <a:pt x="3217" y="8568"/>
                    <a:pt x="2699" y="10528"/>
                    <a:pt x="1184" y="12709"/>
                  </a:cubicBezTo>
                  <a:cubicBezTo>
                    <a:pt x="1110" y="12820"/>
                    <a:pt x="1147" y="13042"/>
                    <a:pt x="1258" y="13116"/>
                  </a:cubicBezTo>
                  <a:cubicBezTo>
                    <a:pt x="1316" y="13160"/>
                    <a:pt x="1380" y="13180"/>
                    <a:pt x="1443" y="13180"/>
                  </a:cubicBezTo>
                  <a:cubicBezTo>
                    <a:pt x="1540" y="13180"/>
                    <a:pt x="1634" y="13131"/>
                    <a:pt x="1701" y="13042"/>
                  </a:cubicBezTo>
                  <a:cubicBezTo>
                    <a:pt x="3254" y="10787"/>
                    <a:pt x="3845" y="8716"/>
                    <a:pt x="3845" y="6942"/>
                  </a:cubicBezTo>
                  <a:cubicBezTo>
                    <a:pt x="3845" y="4797"/>
                    <a:pt x="2995" y="3060"/>
                    <a:pt x="2182" y="1877"/>
                  </a:cubicBezTo>
                  <a:cubicBezTo>
                    <a:pt x="1368" y="731"/>
                    <a:pt x="555" y="102"/>
                    <a:pt x="518" y="65"/>
                  </a:cubicBezTo>
                  <a:cubicBezTo>
                    <a:pt x="474" y="21"/>
                    <a:pt x="413" y="1"/>
                    <a:pt x="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078;p53">
              <a:extLst>
                <a:ext uri="{FF2B5EF4-FFF2-40B4-BE49-F238E27FC236}">
                  <a16:creationId xmlns:a16="http://schemas.microsoft.com/office/drawing/2014/main" id="{B8C3494B-1456-458E-B672-F79C7137A545}"/>
                </a:ext>
              </a:extLst>
            </p:cNvPr>
            <p:cNvSpPr/>
            <p:nvPr/>
          </p:nvSpPr>
          <p:spPr>
            <a:xfrm>
              <a:off x="3163450" y="1008025"/>
              <a:ext cx="75825" cy="198750"/>
            </a:xfrm>
            <a:custGeom>
              <a:avLst/>
              <a:gdLst/>
              <a:ahLst/>
              <a:cxnLst/>
              <a:rect l="l" t="t" r="r" b="b"/>
              <a:pathLst>
                <a:path w="3033" h="7950" extrusionOk="0">
                  <a:moveTo>
                    <a:pt x="2699" y="1"/>
                  </a:moveTo>
                  <a:cubicBezTo>
                    <a:pt x="2515" y="38"/>
                    <a:pt x="2404" y="185"/>
                    <a:pt x="2404" y="333"/>
                  </a:cubicBezTo>
                  <a:cubicBezTo>
                    <a:pt x="2404" y="592"/>
                    <a:pt x="2441" y="851"/>
                    <a:pt x="2441" y="1073"/>
                  </a:cubicBezTo>
                  <a:cubicBezTo>
                    <a:pt x="2441" y="3069"/>
                    <a:pt x="1849" y="4659"/>
                    <a:pt x="1258" y="5768"/>
                  </a:cubicBezTo>
                  <a:cubicBezTo>
                    <a:pt x="962" y="6323"/>
                    <a:pt x="666" y="6729"/>
                    <a:pt x="444" y="6988"/>
                  </a:cubicBezTo>
                  <a:cubicBezTo>
                    <a:pt x="333" y="7136"/>
                    <a:pt x="259" y="7247"/>
                    <a:pt x="185" y="7321"/>
                  </a:cubicBezTo>
                  <a:lnTo>
                    <a:pt x="111" y="7395"/>
                  </a:lnTo>
                  <a:lnTo>
                    <a:pt x="111" y="7432"/>
                  </a:lnTo>
                  <a:cubicBezTo>
                    <a:pt x="1" y="7543"/>
                    <a:pt x="1" y="7727"/>
                    <a:pt x="111" y="7838"/>
                  </a:cubicBezTo>
                  <a:cubicBezTo>
                    <a:pt x="167" y="7912"/>
                    <a:pt x="241" y="7949"/>
                    <a:pt x="319" y="7949"/>
                  </a:cubicBezTo>
                  <a:cubicBezTo>
                    <a:pt x="398" y="7949"/>
                    <a:pt x="481" y="7912"/>
                    <a:pt x="555" y="7838"/>
                  </a:cubicBezTo>
                  <a:cubicBezTo>
                    <a:pt x="555" y="7838"/>
                    <a:pt x="3032" y="5361"/>
                    <a:pt x="3032" y="1073"/>
                  </a:cubicBezTo>
                  <a:cubicBezTo>
                    <a:pt x="3032" y="814"/>
                    <a:pt x="3032" y="555"/>
                    <a:pt x="3032" y="296"/>
                  </a:cubicBezTo>
                  <a:cubicBezTo>
                    <a:pt x="2995" y="148"/>
                    <a:pt x="2847" y="1"/>
                    <a:pt x="2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079;p53">
              <a:extLst>
                <a:ext uri="{FF2B5EF4-FFF2-40B4-BE49-F238E27FC236}">
                  <a16:creationId xmlns:a16="http://schemas.microsoft.com/office/drawing/2014/main" id="{A87F9017-F9A0-47E5-A42D-561E07EEBE75}"/>
                </a:ext>
              </a:extLst>
            </p:cNvPr>
            <p:cNvSpPr/>
            <p:nvPr/>
          </p:nvSpPr>
          <p:spPr>
            <a:xfrm>
              <a:off x="3098750" y="2625175"/>
              <a:ext cx="1443725" cy="1942225"/>
            </a:xfrm>
            <a:custGeom>
              <a:avLst/>
              <a:gdLst/>
              <a:ahLst/>
              <a:cxnLst/>
              <a:rect l="l" t="t" r="r" b="b"/>
              <a:pathLst>
                <a:path w="57749" h="77689" extrusionOk="0">
                  <a:moveTo>
                    <a:pt x="26992" y="1"/>
                  </a:moveTo>
                  <a:cubicBezTo>
                    <a:pt x="22788" y="1"/>
                    <a:pt x="13098" y="970"/>
                    <a:pt x="6914" y="7186"/>
                  </a:cubicBezTo>
                  <a:cubicBezTo>
                    <a:pt x="6914" y="7186"/>
                    <a:pt x="2515" y="12805"/>
                    <a:pt x="1258" y="23490"/>
                  </a:cubicBezTo>
                  <a:cubicBezTo>
                    <a:pt x="1" y="34174"/>
                    <a:pt x="1442" y="77689"/>
                    <a:pt x="1442" y="77689"/>
                  </a:cubicBezTo>
                  <a:lnTo>
                    <a:pt x="57749" y="74435"/>
                  </a:lnTo>
                  <a:cubicBezTo>
                    <a:pt x="57749" y="74435"/>
                    <a:pt x="46251" y="20791"/>
                    <a:pt x="41851" y="11770"/>
                  </a:cubicBezTo>
                  <a:cubicBezTo>
                    <a:pt x="37452" y="2786"/>
                    <a:pt x="31167" y="272"/>
                    <a:pt x="28468" y="50"/>
                  </a:cubicBezTo>
                  <a:cubicBezTo>
                    <a:pt x="28115" y="22"/>
                    <a:pt x="27614" y="1"/>
                    <a:pt x="26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080;p53">
              <a:extLst>
                <a:ext uri="{FF2B5EF4-FFF2-40B4-BE49-F238E27FC236}">
                  <a16:creationId xmlns:a16="http://schemas.microsoft.com/office/drawing/2014/main" id="{A1B1CBB0-EDF6-4D5F-A5FE-E27D6B8E0B51}"/>
                </a:ext>
              </a:extLst>
            </p:cNvPr>
            <p:cNvSpPr/>
            <p:nvPr/>
          </p:nvSpPr>
          <p:spPr>
            <a:xfrm>
              <a:off x="3109850" y="2618100"/>
              <a:ext cx="1440950" cy="1957625"/>
            </a:xfrm>
            <a:custGeom>
              <a:avLst/>
              <a:gdLst/>
              <a:ahLst/>
              <a:cxnLst/>
              <a:rect l="l" t="t" r="r" b="b"/>
              <a:pathLst>
                <a:path w="57638" h="78305" extrusionOk="0">
                  <a:moveTo>
                    <a:pt x="26582" y="592"/>
                  </a:moveTo>
                  <a:cubicBezTo>
                    <a:pt x="27174" y="592"/>
                    <a:pt x="27654" y="629"/>
                    <a:pt x="27987" y="629"/>
                  </a:cubicBezTo>
                  <a:cubicBezTo>
                    <a:pt x="29281" y="740"/>
                    <a:pt x="31499" y="1405"/>
                    <a:pt x="33902" y="3143"/>
                  </a:cubicBezTo>
                  <a:cubicBezTo>
                    <a:pt x="36305" y="4918"/>
                    <a:pt x="38967" y="7727"/>
                    <a:pt x="41149" y="12201"/>
                  </a:cubicBezTo>
                  <a:cubicBezTo>
                    <a:pt x="42221" y="14382"/>
                    <a:pt x="43773" y="19447"/>
                    <a:pt x="45437" y="25732"/>
                  </a:cubicBezTo>
                  <a:cubicBezTo>
                    <a:pt x="47988" y="35160"/>
                    <a:pt x="50872" y="47434"/>
                    <a:pt x="53127" y="57342"/>
                  </a:cubicBezTo>
                  <a:cubicBezTo>
                    <a:pt x="54273" y="62296"/>
                    <a:pt x="55234" y="66659"/>
                    <a:pt x="55900" y="69801"/>
                  </a:cubicBezTo>
                  <a:cubicBezTo>
                    <a:pt x="56270" y="71354"/>
                    <a:pt x="56528" y="72611"/>
                    <a:pt x="56713" y="73461"/>
                  </a:cubicBezTo>
                  <a:cubicBezTo>
                    <a:pt x="56805" y="73886"/>
                    <a:pt x="56879" y="74218"/>
                    <a:pt x="56930" y="74444"/>
                  </a:cubicBezTo>
                  <a:lnTo>
                    <a:pt x="56930" y="74444"/>
                  </a:lnTo>
                  <a:lnTo>
                    <a:pt x="1322" y="77657"/>
                  </a:lnTo>
                  <a:lnTo>
                    <a:pt x="1322" y="77657"/>
                  </a:lnTo>
                  <a:cubicBezTo>
                    <a:pt x="1307" y="77139"/>
                    <a:pt x="1273" y="75999"/>
                    <a:pt x="1220" y="74386"/>
                  </a:cubicBezTo>
                  <a:cubicBezTo>
                    <a:pt x="998" y="67620"/>
                    <a:pt x="592" y="52536"/>
                    <a:pt x="592" y="40188"/>
                  </a:cubicBezTo>
                  <a:cubicBezTo>
                    <a:pt x="592" y="33163"/>
                    <a:pt x="740" y="26989"/>
                    <a:pt x="1109" y="23810"/>
                  </a:cubicBezTo>
                  <a:cubicBezTo>
                    <a:pt x="1738" y="18523"/>
                    <a:pt x="3143" y="14456"/>
                    <a:pt x="4400" y="11757"/>
                  </a:cubicBezTo>
                  <a:cubicBezTo>
                    <a:pt x="4991" y="10389"/>
                    <a:pt x="5583" y="9354"/>
                    <a:pt x="6026" y="8652"/>
                  </a:cubicBezTo>
                  <a:cubicBezTo>
                    <a:pt x="6211" y="8319"/>
                    <a:pt x="6396" y="8060"/>
                    <a:pt x="6507" y="7912"/>
                  </a:cubicBezTo>
                  <a:cubicBezTo>
                    <a:pt x="6581" y="7801"/>
                    <a:pt x="6618" y="7727"/>
                    <a:pt x="6655" y="7690"/>
                  </a:cubicBezTo>
                  <a:lnTo>
                    <a:pt x="6673" y="7672"/>
                  </a:lnTo>
                  <a:lnTo>
                    <a:pt x="6673" y="7672"/>
                  </a:lnTo>
                  <a:lnTo>
                    <a:pt x="6692" y="7690"/>
                  </a:lnTo>
                  <a:cubicBezTo>
                    <a:pt x="9724" y="4622"/>
                    <a:pt x="13679" y="2847"/>
                    <a:pt x="17376" y="1849"/>
                  </a:cubicBezTo>
                  <a:cubicBezTo>
                    <a:pt x="21074" y="851"/>
                    <a:pt x="24512" y="592"/>
                    <a:pt x="26582" y="592"/>
                  </a:cubicBezTo>
                  <a:close/>
                  <a:moveTo>
                    <a:pt x="26582" y="1"/>
                  </a:moveTo>
                  <a:cubicBezTo>
                    <a:pt x="24475" y="1"/>
                    <a:pt x="20963" y="222"/>
                    <a:pt x="17192" y="1258"/>
                  </a:cubicBezTo>
                  <a:cubicBezTo>
                    <a:pt x="13421" y="2256"/>
                    <a:pt x="9391" y="4067"/>
                    <a:pt x="6248" y="7247"/>
                  </a:cubicBezTo>
                  <a:lnTo>
                    <a:pt x="6211" y="7247"/>
                  </a:lnTo>
                  <a:cubicBezTo>
                    <a:pt x="6174" y="7284"/>
                    <a:pt x="1775" y="13014"/>
                    <a:pt x="518" y="23736"/>
                  </a:cubicBezTo>
                  <a:cubicBezTo>
                    <a:pt x="111" y="26989"/>
                    <a:pt x="0" y="33126"/>
                    <a:pt x="0" y="40188"/>
                  </a:cubicBezTo>
                  <a:cubicBezTo>
                    <a:pt x="0" y="56677"/>
                    <a:pt x="703" y="78009"/>
                    <a:pt x="703" y="78009"/>
                  </a:cubicBezTo>
                  <a:cubicBezTo>
                    <a:pt x="703" y="78083"/>
                    <a:pt x="740" y="78157"/>
                    <a:pt x="814" y="78231"/>
                  </a:cubicBezTo>
                  <a:cubicBezTo>
                    <a:pt x="851" y="78268"/>
                    <a:pt x="962" y="78305"/>
                    <a:pt x="1035" y="78305"/>
                  </a:cubicBezTo>
                  <a:lnTo>
                    <a:pt x="57342" y="75051"/>
                  </a:lnTo>
                  <a:cubicBezTo>
                    <a:pt x="57416" y="75014"/>
                    <a:pt x="57490" y="74977"/>
                    <a:pt x="57563" y="74903"/>
                  </a:cubicBezTo>
                  <a:cubicBezTo>
                    <a:pt x="57600" y="74829"/>
                    <a:pt x="57637" y="74755"/>
                    <a:pt x="57600" y="74681"/>
                  </a:cubicBezTo>
                  <a:cubicBezTo>
                    <a:pt x="57600" y="74681"/>
                    <a:pt x="54717" y="61261"/>
                    <a:pt x="51315" y="46695"/>
                  </a:cubicBezTo>
                  <a:cubicBezTo>
                    <a:pt x="49578" y="39411"/>
                    <a:pt x="47729" y="31869"/>
                    <a:pt x="46029" y="25584"/>
                  </a:cubicBezTo>
                  <a:cubicBezTo>
                    <a:pt x="44328" y="19262"/>
                    <a:pt x="42812" y="14234"/>
                    <a:pt x="41703" y="11905"/>
                  </a:cubicBezTo>
                  <a:cubicBezTo>
                    <a:pt x="39485" y="7395"/>
                    <a:pt x="36749" y="4474"/>
                    <a:pt x="34272" y="2662"/>
                  </a:cubicBezTo>
                  <a:cubicBezTo>
                    <a:pt x="31758" y="851"/>
                    <a:pt x="29466" y="148"/>
                    <a:pt x="28024" y="38"/>
                  </a:cubicBezTo>
                  <a:cubicBezTo>
                    <a:pt x="27691" y="1"/>
                    <a:pt x="27174" y="1"/>
                    <a:pt x="26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081;p53">
              <a:extLst>
                <a:ext uri="{FF2B5EF4-FFF2-40B4-BE49-F238E27FC236}">
                  <a16:creationId xmlns:a16="http://schemas.microsoft.com/office/drawing/2014/main" id="{0D955AB4-80A3-4225-9AF7-8F2449C64E12}"/>
                </a:ext>
              </a:extLst>
            </p:cNvPr>
            <p:cNvSpPr/>
            <p:nvPr/>
          </p:nvSpPr>
          <p:spPr>
            <a:xfrm>
              <a:off x="3163450" y="3439150"/>
              <a:ext cx="191350" cy="241775"/>
            </a:xfrm>
            <a:custGeom>
              <a:avLst/>
              <a:gdLst/>
              <a:ahLst/>
              <a:cxnLst/>
              <a:rect l="l" t="t" r="r" b="b"/>
              <a:pathLst>
                <a:path w="7654" h="9671" extrusionOk="0">
                  <a:moveTo>
                    <a:pt x="1684" y="1"/>
                  </a:moveTo>
                  <a:cubicBezTo>
                    <a:pt x="776" y="1"/>
                    <a:pt x="1" y="458"/>
                    <a:pt x="1" y="2022"/>
                  </a:cubicBezTo>
                  <a:cubicBezTo>
                    <a:pt x="1" y="5793"/>
                    <a:pt x="3069" y="9157"/>
                    <a:pt x="4511" y="9564"/>
                  </a:cubicBezTo>
                  <a:cubicBezTo>
                    <a:pt x="4776" y="9637"/>
                    <a:pt x="5034" y="9671"/>
                    <a:pt x="5281" y="9671"/>
                  </a:cubicBezTo>
                  <a:cubicBezTo>
                    <a:pt x="6407" y="9671"/>
                    <a:pt x="7287" y="8965"/>
                    <a:pt x="7469" y="8085"/>
                  </a:cubicBezTo>
                  <a:cubicBezTo>
                    <a:pt x="7653" y="7050"/>
                    <a:pt x="4511" y="913"/>
                    <a:pt x="4511" y="913"/>
                  </a:cubicBezTo>
                  <a:cubicBezTo>
                    <a:pt x="4511" y="913"/>
                    <a:pt x="2965" y="1"/>
                    <a:pt x="1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082;p53">
              <a:extLst>
                <a:ext uri="{FF2B5EF4-FFF2-40B4-BE49-F238E27FC236}">
                  <a16:creationId xmlns:a16="http://schemas.microsoft.com/office/drawing/2014/main" id="{6840513C-D067-4E5D-B7CB-5AFE1F1B9BAC}"/>
                </a:ext>
              </a:extLst>
            </p:cNvPr>
            <p:cNvSpPr/>
            <p:nvPr/>
          </p:nvSpPr>
          <p:spPr>
            <a:xfrm>
              <a:off x="3156050" y="3431450"/>
              <a:ext cx="201525" cy="256975"/>
            </a:xfrm>
            <a:custGeom>
              <a:avLst/>
              <a:gdLst/>
              <a:ahLst/>
              <a:cxnLst/>
              <a:rect l="l" t="t" r="r" b="b"/>
              <a:pathLst>
                <a:path w="8061" h="10279" extrusionOk="0">
                  <a:moveTo>
                    <a:pt x="1997" y="629"/>
                  </a:moveTo>
                  <a:cubicBezTo>
                    <a:pt x="2552" y="629"/>
                    <a:pt x="3254" y="814"/>
                    <a:pt x="3772" y="1036"/>
                  </a:cubicBezTo>
                  <a:cubicBezTo>
                    <a:pt x="4031" y="1147"/>
                    <a:pt x="4252" y="1258"/>
                    <a:pt x="4400" y="1332"/>
                  </a:cubicBezTo>
                  <a:cubicBezTo>
                    <a:pt x="4474" y="1406"/>
                    <a:pt x="4548" y="1406"/>
                    <a:pt x="4585" y="1443"/>
                  </a:cubicBezTo>
                  <a:lnTo>
                    <a:pt x="4589" y="1445"/>
                  </a:lnTo>
                  <a:lnTo>
                    <a:pt x="4589" y="1445"/>
                  </a:lnTo>
                  <a:cubicBezTo>
                    <a:pt x="4658" y="1573"/>
                    <a:pt x="4806" y="1857"/>
                    <a:pt x="4992" y="2256"/>
                  </a:cubicBezTo>
                  <a:cubicBezTo>
                    <a:pt x="5399" y="3106"/>
                    <a:pt x="6027" y="4400"/>
                    <a:pt x="6545" y="5583"/>
                  </a:cubicBezTo>
                  <a:cubicBezTo>
                    <a:pt x="6803" y="6175"/>
                    <a:pt x="7025" y="6766"/>
                    <a:pt x="7210" y="7247"/>
                  </a:cubicBezTo>
                  <a:cubicBezTo>
                    <a:pt x="7358" y="7728"/>
                    <a:pt x="7469" y="8134"/>
                    <a:pt x="7432" y="8282"/>
                  </a:cubicBezTo>
                  <a:lnTo>
                    <a:pt x="7432" y="8356"/>
                  </a:lnTo>
                  <a:cubicBezTo>
                    <a:pt x="7321" y="9022"/>
                    <a:pt x="6582" y="9687"/>
                    <a:pt x="5583" y="9687"/>
                  </a:cubicBezTo>
                  <a:cubicBezTo>
                    <a:pt x="5362" y="9687"/>
                    <a:pt x="5140" y="9650"/>
                    <a:pt x="4918" y="9576"/>
                  </a:cubicBezTo>
                  <a:cubicBezTo>
                    <a:pt x="4622" y="9502"/>
                    <a:pt x="4178" y="9243"/>
                    <a:pt x="3698" y="8800"/>
                  </a:cubicBezTo>
                  <a:cubicBezTo>
                    <a:pt x="2293" y="7580"/>
                    <a:pt x="592" y="5029"/>
                    <a:pt x="629" y="2330"/>
                  </a:cubicBezTo>
                  <a:cubicBezTo>
                    <a:pt x="629" y="1591"/>
                    <a:pt x="814" y="1184"/>
                    <a:pt x="1036" y="962"/>
                  </a:cubicBezTo>
                  <a:cubicBezTo>
                    <a:pt x="1258" y="740"/>
                    <a:pt x="1591" y="629"/>
                    <a:pt x="1997" y="629"/>
                  </a:cubicBezTo>
                  <a:close/>
                  <a:moveTo>
                    <a:pt x="1997" y="1"/>
                  </a:moveTo>
                  <a:cubicBezTo>
                    <a:pt x="1480" y="1"/>
                    <a:pt x="962" y="149"/>
                    <a:pt x="592" y="518"/>
                  </a:cubicBezTo>
                  <a:cubicBezTo>
                    <a:pt x="223" y="925"/>
                    <a:pt x="1" y="1517"/>
                    <a:pt x="1" y="2330"/>
                  </a:cubicBezTo>
                  <a:cubicBezTo>
                    <a:pt x="1" y="4289"/>
                    <a:pt x="777" y="6138"/>
                    <a:pt x="1775" y="7543"/>
                  </a:cubicBezTo>
                  <a:cubicBezTo>
                    <a:pt x="2256" y="8245"/>
                    <a:pt x="2774" y="8837"/>
                    <a:pt x="3291" y="9280"/>
                  </a:cubicBezTo>
                  <a:cubicBezTo>
                    <a:pt x="3809" y="9724"/>
                    <a:pt x="4289" y="10057"/>
                    <a:pt x="4733" y="10168"/>
                  </a:cubicBezTo>
                  <a:cubicBezTo>
                    <a:pt x="5029" y="10242"/>
                    <a:pt x="5325" y="10279"/>
                    <a:pt x="5583" y="10279"/>
                  </a:cubicBezTo>
                  <a:cubicBezTo>
                    <a:pt x="6840" y="10279"/>
                    <a:pt x="7839" y="9502"/>
                    <a:pt x="8060" y="8467"/>
                  </a:cubicBezTo>
                  <a:cubicBezTo>
                    <a:pt x="8060" y="8393"/>
                    <a:pt x="8060" y="8356"/>
                    <a:pt x="8060" y="8282"/>
                  </a:cubicBezTo>
                  <a:cubicBezTo>
                    <a:pt x="8060" y="8060"/>
                    <a:pt x="8023" y="7839"/>
                    <a:pt x="7913" y="7506"/>
                  </a:cubicBezTo>
                  <a:cubicBezTo>
                    <a:pt x="7617" y="6508"/>
                    <a:pt x="6914" y="4881"/>
                    <a:pt x="6286" y="3550"/>
                  </a:cubicBezTo>
                  <a:cubicBezTo>
                    <a:pt x="5657" y="2182"/>
                    <a:pt x="5103" y="1073"/>
                    <a:pt x="5103" y="1073"/>
                  </a:cubicBezTo>
                  <a:lnTo>
                    <a:pt x="4955" y="962"/>
                  </a:lnTo>
                  <a:cubicBezTo>
                    <a:pt x="4955" y="925"/>
                    <a:pt x="4548" y="703"/>
                    <a:pt x="3994" y="481"/>
                  </a:cubicBezTo>
                  <a:cubicBezTo>
                    <a:pt x="3439" y="260"/>
                    <a:pt x="2700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083;p53">
              <a:extLst>
                <a:ext uri="{FF2B5EF4-FFF2-40B4-BE49-F238E27FC236}">
                  <a16:creationId xmlns:a16="http://schemas.microsoft.com/office/drawing/2014/main" id="{84EE8B5E-AB3E-4277-8575-818F052B0B8D}"/>
                </a:ext>
              </a:extLst>
            </p:cNvPr>
            <p:cNvSpPr/>
            <p:nvPr/>
          </p:nvSpPr>
          <p:spPr>
            <a:xfrm>
              <a:off x="3194875" y="3486925"/>
              <a:ext cx="112775" cy="128475"/>
            </a:xfrm>
            <a:custGeom>
              <a:avLst/>
              <a:gdLst/>
              <a:ahLst/>
              <a:cxnLst/>
              <a:rect l="l" t="t" r="r" b="b"/>
              <a:pathLst>
                <a:path w="4511" h="5139" extrusionOk="0">
                  <a:moveTo>
                    <a:pt x="1368" y="0"/>
                  </a:moveTo>
                  <a:cubicBezTo>
                    <a:pt x="851" y="0"/>
                    <a:pt x="481" y="185"/>
                    <a:pt x="259" y="481"/>
                  </a:cubicBezTo>
                  <a:cubicBezTo>
                    <a:pt x="38" y="776"/>
                    <a:pt x="1" y="1146"/>
                    <a:pt x="1" y="1442"/>
                  </a:cubicBezTo>
                  <a:cubicBezTo>
                    <a:pt x="1" y="1996"/>
                    <a:pt x="148" y="2440"/>
                    <a:pt x="148" y="2477"/>
                  </a:cubicBezTo>
                  <a:cubicBezTo>
                    <a:pt x="206" y="2593"/>
                    <a:pt x="309" y="2685"/>
                    <a:pt x="439" y="2685"/>
                  </a:cubicBezTo>
                  <a:cubicBezTo>
                    <a:pt x="476" y="2685"/>
                    <a:pt x="515" y="2678"/>
                    <a:pt x="555" y="2662"/>
                  </a:cubicBezTo>
                  <a:cubicBezTo>
                    <a:pt x="703" y="2625"/>
                    <a:pt x="777" y="2440"/>
                    <a:pt x="740" y="2292"/>
                  </a:cubicBezTo>
                  <a:lnTo>
                    <a:pt x="740" y="2255"/>
                  </a:lnTo>
                  <a:cubicBezTo>
                    <a:pt x="703" y="2181"/>
                    <a:pt x="592" y="1812"/>
                    <a:pt x="592" y="1442"/>
                  </a:cubicBezTo>
                  <a:cubicBezTo>
                    <a:pt x="592" y="1220"/>
                    <a:pt x="666" y="998"/>
                    <a:pt x="740" y="850"/>
                  </a:cubicBezTo>
                  <a:cubicBezTo>
                    <a:pt x="851" y="703"/>
                    <a:pt x="999" y="629"/>
                    <a:pt x="1368" y="592"/>
                  </a:cubicBezTo>
                  <a:cubicBezTo>
                    <a:pt x="1405" y="592"/>
                    <a:pt x="1479" y="592"/>
                    <a:pt x="1553" y="629"/>
                  </a:cubicBezTo>
                  <a:cubicBezTo>
                    <a:pt x="1923" y="666"/>
                    <a:pt x="2293" y="813"/>
                    <a:pt x="2589" y="1072"/>
                  </a:cubicBezTo>
                  <a:cubicBezTo>
                    <a:pt x="3032" y="1442"/>
                    <a:pt x="3365" y="1960"/>
                    <a:pt x="3587" y="2403"/>
                  </a:cubicBezTo>
                  <a:cubicBezTo>
                    <a:pt x="3629" y="2487"/>
                    <a:pt x="3665" y="2571"/>
                    <a:pt x="3697" y="2651"/>
                  </a:cubicBezTo>
                  <a:lnTo>
                    <a:pt x="3697" y="2651"/>
                  </a:lnTo>
                  <a:cubicBezTo>
                    <a:pt x="3536" y="2615"/>
                    <a:pt x="3358" y="2588"/>
                    <a:pt x="3180" y="2588"/>
                  </a:cubicBezTo>
                  <a:cubicBezTo>
                    <a:pt x="2921" y="2588"/>
                    <a:pt x="2625" y="2662"/>
                    <a:pt x="2404" y="2810"/>
                  </a:cubicBezTo>
                  <a:cubicBezTo>
                    <a:pt x="2145" y="2995"/>
                    <a:pt x="1997" y="3327"/>
                    <a:pt x="1997" y="3697"/>
                  </a:cubicBezTo>
                  <a:cubicBezTo>
                    <a:pt x="1997" y="3993"/>
                    <a:pt x="2071" y="4215"/>
                    <a:pt x="2182" y="4437"/>
                  </a:cubicBezTo>
                  <a:cubicBezTo>
                    <a:pt x="2330" y="4732"/>
                    <a:pt x="2589" y="4917"/>
                    <a:pt x="2847" y="5028"/>
                  </a:cubicBezTo>
                  <a:cubicBezTo>
                    <a:pt x="3069" y="5102"/>
                    <a:pt x="3328" y="5139"/>
                    <a:pt x="3476" y="5139"/>
                  </a:cubicBezTo>
                  <a:cubicBezTo>
                    <a:pt x="3587" y="5139"/>
                    <a:pt x="3661" y="5102"/>
                    <a:pt x="3661" y="5102"/>
                  </a:cubicBezTo>
                  <a:cubicBezTo>
                    <a:pt x="3846" y="5102"/>
                    <a:pt x="3956" y="4954"/>
                    <a:pt x="3956" y="4769"/>
                  </a:cubicBezTo>
                  <a:cubicBezTo>
                    <a:pt x="3924" y="4608"/>
                    <a:pt x="3808" y="4503"/>
                    <a:pt x="3656" y="4503"/>
                  </a:cubicBezTo>
                  <a:cubicBezTo>
                    <a:pt x="3634" y="4503"/>
                    <a:pt x="3611" y="4506"/>
                    <a:pt x="3587" y="4510"/>
                  </a:cubicBezTo>
                  <a:lnTo>
                    <a:pt x="3476" y="4510"/>
                  </a:lnTo>
                  <a:cubicBezTo>
                    <a:pt x="3328" y="4510"/>
                    <a:pt x="3106" y="4474"/>
                    <a:pt x="2921" y="4363"/>
                  </a:cubicBezTo>
                  <a:cubicBezTo>
                    <a:pt x="2847" y="4326"/>
                    <a:pt x="2773" y="4252"/>
                    <a:pt x="2736" y="4141"/>
                  </a:cubicBezTo>
                  <a:cubicBezTo>
                    <a:pt x="2662" y="4030"/>
                    <a:pt x="2625" y="3919"/>
                    <a:pt x="2625" y="3697"/>
                  </a:cubicBezTo>
                  <a:cubicBezTo>
                    <a:pt x="2625" y="3438"/>
                    <a:pt x="2699" y="3364"/>
                    <a:pt x="2773" y="3327"/>
                  </a:cubicBezTo>
                  <a:cubicBezTo>
                    <a:pt x="2847" y="3253"/>
                    <a:pt x="2995" y="3217"/>
                    <a:pt x="3180" y="3217"/>
                  </a:cubicBezTo>
                  <a:cubicBezTo>
                    <a:pt x="3365" y="3217"/>
                    <a:pt x="3624" y="3253"/>
                    <a:pt x="3772" y="3327"/>
                  </a:cubicBezTo>
                  <a:cubicBezTo>
                    <a:pt x="3882" y="3327"/>
                    <a:pt x="3956" y="3364"/>
                    <a:pt x="3993" y="3364"/>
                  </a:cubicBezTo>
                  <a:lnTo>
                    <a:pt x="4067" y="3401"/>
                  </a:lnTo>
                  <a:cubicBezTo>
                    <a:pt x="4113" y="3417"/>
                    <a:pt x="4166" y="3426"/>
                    <a:pt x="4216" y="3426"/>
                  </a:cubicBezTo>
                  <a:cubicBezTo>
                    <a:pt x="4288" y="3426"/>
                    <a:pt x="4357" y="3408"/>
                    <a:pt x="4400" y="3364"/>
                  </a:cubicBezTo>
                  <a:cubicBezTo>
                    <a:pt x="4474" y="3253"/>
                    <a:pt x="4511" y="3143"/>
                    <a:pt x="4511" y="3032"/>
                  </a:cubicBezTo>
                  <a:cubicBezTo>
                    <a:pt x="4474" y="3032"/>
                    <a:pt x="4289" y="2329"/>
                    <a:pt x="3846" y="1627"/>
                  </a:cubicBezTo>
                  <a:cubicBezTo>
                    <a:pt x="3624" y="1257"/>
                    <a:pt x="3328" y="887"/>
                    <a:pt x="2958" y="592"/>
                  </a:cubicBezTo>
                  <a:cubicBezTo>
                    <a:pt x="2589" y="296"/>
                    <a:pt x="2145" y="37"/>
                    <a:pt x="1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084;p53">
              <a:extLst>
                <a:ext uri="{FF2B5EF4-FFF2-40B4-BE49-F238E27FC236}">
                  <a16:creationId xmlns:a16="http://schemas.microsoft.com/office/drawing/2014/main" id="{3B4E7CF9-2ED6-4FB2-B020-DA947C18A042}"/>
                </a:ext>
              </a:extLst>
            </p:cNvPr>
            <p:cNvSpPr/>
            <p:nvPr/>
          </p:nvSpPr>
          <p:spPr>
            <a:xfrm>
              <a:off x="2775250" y="4005425"/>
              <a:ext cx="2131400" cy="1273425"/>
            </a:xfrm>
            <a:custGeom>
              <a:avLst/>
              <a:gdLst/>
              <a:ahLst/>
              <a:cxnLst/>
              <a:rect l="l" t="t" r="r" b="b"/>
              <a:pathLst>
                <a:path w="85256" h="50937" extrusionOk="0">
                  <a:moveTo>
                    <a:pt x="39781" y="1"/>
                  </a:moveTo>
                  <a:cubicBezTo>
                    <a:pt x="39781" y="1"/>
                    <a:pt x="11314" y="16527"/>
                    <a:pt x="7358" y="18005"/>
                  </a:cubicBezTo>
                  <a:cubicBezTo>
                    <a:pt x="3365" y="19447"/>
                    <a:pt x="1" y="37896"/>
                    <a:pt x="1" y="37896"/>
                  </a:cubicBezTo>
                  <a:cubicBezTo>
                    <a:pt x="6441" y="42864"/>
                    <a:pt x="27866" y="50910"/>
                    <a:pt x="43560" y="50910"/>
                  </a:cubicBezTo>
                  <a:cubicBezTo>
                    <a:pt x="43631" y="50910"/>
                    <a:pt x="43703" y="50910"/>
                    <a:pt x="43774" y="50909"/>
                  </a:cubicBezTo>
                  <a:cubicBezTo>
                    <a:pt x="44591" y="50927"/>
                    <a:pt x="45414" y="50937"/>
                    <a:pt x="46242" y="50937"/>
                  </a:cubicBezTo>
                  <a:cubicBezTo>
                    <a:pt x="58947" y="50937"/>
                    <a:pt x="72899" y="48764"/>
                    <a:pt x="85255" y="43072"/>
                  </a:cubicBezTo>
                  <a:cubicBezTo>
                    <a:pt x="85255" y="43072"/>
                    <a:pt x="79746" y="14641"/>
                    <a:pt x="77676" y="12756"/>
                  </a:cubicBezTo>
                  <a:cubicBezTo>
                    <a:pt x="75569" y="10870"/>
                    <a:pt x="39781" y="1"/>
                    <a:pt x="39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085;p53">
              <a:extLst>
                <a:ext uri="{FF2B5EF4-FFF2-40B4-BE49-F238E27FC236}">
                  <a16:creationId xmlns:a16="http://schemas.microsoft.com/office/drawing/2014/main" id="{8C511672-3EAB-4278-BD90-0A65CF238425}"/>
                </a:ext>
              </a:extLst>
            </p:cNvPr>
            <p:cNvSpPr/>
            <p:nvPr/>
          </p:nvSpPr>
          <p:spPr>
            <a:xfrm>
              <a:off x="2766950" y="3997650"/>
              <a:ext cx="2148000" cy="1288850"/>
            </a:xfrm>
            <a:custGeom>
              <a:avLst/>
              <a:gdLst/>
              <a:ahLst/>
              <a:cxnLst/>
              <a:rect l="l" t="t" r="r" b="b"/>
              <a:pathLst>
                <a:path w="85920" h="51554" extrusionOk="0">
                  <a:moveTo>
                    <a:pt x="40140" y="641"/>
                  </a:moveTo>
                  <a:cubicBezTo>
                    <a:pt x="40341" y="706"/>
                    <a:pt x="40833" y="866"/>
                    <a:pt x="41555" y="1088"/>
                  </a:cubicBezTo>
                  <a:cubicBezTo>
                    <a:pt x="44993" y="2123"/>
                    <a:pt x="53645" y="4785"/>
                    <a:pt x="61630" y="7410"/>
                  </a:cubicBezTo>
                  <a:cubicBezTo>
                    <a:pt x="65623" y="8704"/>
                    <a:pt x="69468" y="9998"/>
                    <a:pt x="72426" y="11033"/>
                  </a:cubicBezTo>
                  <a:cubicBezTo>
                    <a:pt x="73904" y="11588"/>
                    <a:pt x="75124" y="12068"/>
                    <a:pt x="76086" y="12438"/>
                  </a:cubicBezTo>
                  <a:cubicBezTo>
                    <a:pt x="76529" y="12660"/>
                    <a:pt x="76936" y="12808"/>
                    <a:pt x="77232" y="12956"/>
                  </a:cubicBezTo>
                  <a:cubicBezTo>
                    <a:pt x="77528" y="13103"/>
                    <a:pt x="77712" y="13251"/>
                    <a:pt x="77786" y="13288"/>
                  </a:cubicBezTo>
                  <a:cubicBezTo>
                    <a:pt x="77860" y="13362"/>
                    <a:pt x="78008" y="13584"/>
                    <a:pt x="78156" y="13880"/>
                  </a:cubicBezTo>
                  <a:cubicBezTo>
                    <a:pt x="78711" y="14989"/>
                    <a:pt x="79450" y="17429"/>
                    <a:pt x="80226" y="20424"/>
                  </a:cubicBezTo>
                  <a:cubicBezTo>
                    <a:pt x="81409" y="24897"/>
                    <a:pt x="82666" y="30665"/>
                    <a:pt x="83665" y="35286"/>
                  </a:cubicBezTo>
                  <a:cubicBezTo>
                    <a:pt x="84145" y="37615"/>
                    <a:pt x="84552" y="39648"/>
                    <a:pt x="84848" y="41090"/>
                  </a:cubicBezTo>
                  <a:cubicBezTo>
                    <a:pt x="85049" y="42095"/>
                    <a:pt x="85181" y="42827"/>
                    <a:pt x="85246" y="43193"/>
                  </a:cubicBezTo>
                  <a:lnTo>
                    <a:pt x="85246" y="43193"/>
                  </a:lnTo>
                  <a:cubicBezTo>
                    <a:pt x="73065" y="48771"/>
                    <a:pt x="59296" y="50925"/>
                    <a:pt x="46731" y="50925"/>
                  </a:cubicBezTo>
                  <a:cubicBezTo>
                    <a:pt x="45844" y="50925"/>
                    <a:pt x="44956" y="50925"/>
                    <a:pt x="44106" y="50888"/>
                  </a:cubicBezTo>
                  <a:lnTo>
                    <a:pt x="43810" y="50888"/>
                  </a:lnTo>
                  <a:cubicBezTo>
                    <a:pt x="36047" y="50888"/>
                    <a:pt x="26804" y="48891"/>
                    <a:pt x="18707" y="46266"/>
                  </a:cubicBezTo>
                  <a:cubicBezTo>
                    <a:pt x="14678" y="44972"/>
                    <a:pt x="10907" y="43493"/>
                    <a:pt x="7764" y="42052"/>
                  </a:cubicBezTo>
                  <a:cubicBezTo>
                    <a:pt x="4720" y="40655"/>
                    <a:pt x="2265" y="39258"/>
                    <a:pt x="669" y="38063"/>
                  </a:cubicBezTo>
                  <a:lnTo>
                    <a:pt x="669" y="38063"/>
                  </a:lnTo>
                  <a:cubicBezTo>
                    <a:pt x="698" y="37928"/>
                    <a:pt x="737" y="37724"/>
                    <a:pt x="777" y="37467"/>
                  </a:cubicBezTo>
                  <a:cubicBezTo>
                    <a:pt x="1146" y="35693"/>
                    <a:pt x="2071" y="31256"/>
                    <a:pt x="3328" y="27078"/>
                  </a:cubicBezTo>
                  <a:cubicBezTo>
                    <a:pt x="3956" y="25008"/>
                    <a:pt x="4695" y="23012"/>
                    <a:pt x="5472" y="21459"/>
                  </a:cubicBezTo>
                  <a:cubicBezTo>
                    <a:pt x="5842" y="20682"/>
                    <a:pt x="6248" y="20054"/>
                    <a:pt x="6655" y="19536"/>
                  </a:cubicBezTo>
                  <a:cubicBezTo>
                    <a:pt x="7025" y="19056"/>
                    <a:pt x="7431" y="18723"/>
                    <a:pt x="7801" y="18612"/>
                  </a:cubicBezTo>
                  <a:cubicBezTo>
                    <a:pt x="8319" y="18390"/>
                    <a:pt x="9206" y="17984"/>
                    <a:pt x="10352" y="17392"/>
                  </a:cubicBezTo>
                  <a:cubicBezTo>
                    <a:pt x="18132" y="13432"/>
                    <a:pt x="38392" y="1658"/>
                    <a:pt x="40140" y="641"/>
                  </a:cubicBezTo>
                  <a:close/>
                  <a:moveTo>
                    <a:pt x="40135" y="1"/>
                  </a:moveTo>
                  <a:cubicBezTo>
                    <a:pt x="40070" y="1"/>
                    <a:pt x="40018" y="27"/>
                    <a:pt x="39965" y="53"/>
                  </a:cubicBezTo>
                  <a:cubicBezTo>
                    <a:pt x="39965" y="53"/>
                    <a:pt x="39522" y="312"/>
                    <a:pt x="38745" y="755"/>
                  </a:cubicBezTo>
                  <a:cubicBezTo>
                    <a:pt x="35973" y="2345"/>
                    <a:pt x="29059" y="6338"/>
                    <a:pt x="22367" y="10109"/>
                  </a:cubicBezTo>
                  <a:cubicBezTo>
                    <a:pt x="19040" y="11994"/>
                    <a:pt x="15750" y="13806"/>
                    <a:pt x="13088" y="15248"/>
                  </a:cubicBezTo>
                  <a:cubicBezTo>
                    <a:pt x="10463" y="16690"/>
                    <a:pt x="8393" y="17725"/>
                    <a:pt x="7579" y="18021"/>
                  </a:cubicBezTo>
                  <a:cubicBezTo>
                    <a:pt x="6988" y="18242"/>
                    <a:pt x="6470" y="18723"/>
                    <a:pt x="5989" y="19389"/>
                  </a:cubicBezTo>
                  <a:cubicBezTo>
                    <a:pt x="5102" y="20572"/>
                    <a:pt x="4326" y="22309"/>
                    <a:pt x="3623" y="24306"/>
                  </a:cubicBezTo>
                  <a:cubicBezTo>
                    <a:pt x="1479" y="30184"/>
                    <a:pt x="37" y="38133"/>
                    <a:pt x="37" y="38133"/>
                  </a:cubicBezTo>
                  <a:cubicBezTo>
                    <a:pt x="0" y="38244"/>
                    <a:pt x="74" y="38354"/>
                    <a:pt x="148" y="38428"/>
                  </a:cubicBezTo>
                  <a:cubicBezTo>
                    <a:pt x="1775" y="39722"/>
                    <a:pt x="4363" y="41164"/>
                    <a:pt x="7505" y="42606"/>
                  </a:cubicBezTo>
                  <a:cubicBezTo>
                    <a:pt x="17007" y="47006"/>
                    <a:pt x="32017" y="51516"/>
                    <a:pt x="43810" y="51516"/>
                  </a:cubicBezTo>
                  <a:lnTo>
                    <a:pt x="44069" y="51516"/>
                  </a:lnTo>
                  <a:cubicBezTo>
                    <a:pt x="44956" y="51553"/>
                    <a:pt x="45844" y="51553"/>
                    <a:pt x="46731" y="51553"/>
                  </a:cubicBezTo>
                  <a:cubicBezTo>
                    <a:pt x="59449" y="51553"/>
                    <a:pt x="73387" y="49335"/>
                    <a:pt x="85735" y="43678"/>
                  </a:cubicBezTo>
                  <a:cubicBezTo>
                    <a:pt x="85846" y="43604"/>
                    <a:pt x="85920" y="43456"/>
                    <a:pt x="85920" y="43309"/>
                  </a:cubicBezTo>
                  <a:cubicBezTo>
                    <a:pt x="85920" y="43309"/>
                    <a:pt x="84515" y="36210"/>
                    <a:pt x="82888" y="28853"/>
                  </a:cubicBezTo>
                  <a:cubicBezTo>
                    <a:pt x="82075" y="25193"/>
                    <a:pt x="81188" y="21459"/>
                    <a:pt x="80374" y="18538"/>
                  </a:cubicBezTo>
                  <a:cubicBezTo>
                    <a:pt x="79968" y="17059"/>
                    <a:pt x="79561" y="15802"/>
                    <a:pt x="79228" y="14804"/>
                  </a:cubicBezTo>
                  <a:cubicBezTo>
                    <a:pt x="79043" y="14324"/>
                    <a:pt x="78858" y="13917"/>
                    <a:pt x="78711" y="13584"/>
                  </a:cubicBezTo>
                  <a:cubicBezTo>
                    <a:pt x="78526" y="13251"/>
                    <a:pt x="78378" y="13030"/>
                    <a:pt x="78193" y="12845"/>
                  </a:cubicBezTo>
                  <a:cubicBezTo>
                    <a:pt x="78008" y="12697"/>
                    <a:pt x="77749" y="12549"/>
                    <a:pt x="77380" y="12364"/>
                  </a:cubicBezTo>
                  <a:cubicBezTo>
                    <a:pt x="75938" y="11662"/>
                    <a:pt x="72906" y="10553"/>
                    <a:pt x="69135" y="9259"/>
                  </a:cubicBezTo>
                  <a:cubicBezTo>
                    <a:pt x="57896" y="5414"/>
                    <a:pt x="40224" y="16"/>
                    <a:pt x="40224" y="16"/>
                  </a:cubicBezTo>
                  <a:cubicBezTo>
                    <a:pt x="40192" y="5"/>
                    <a:pt x="40162" y="1"/>
                    <a:pt x="40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086;p53">
              <a:extLst>
                <a:ext uri="{FF2B5EF4-FFF2-40B4-BE49-F238E27FC236}">
                  <a16:creationId xmlns:a16="http://schemas.microsoft.com/office/drawing/2014/main" id="{969B3936-9237-40D6-89EE-D962A0273231}"/>
                </a:ext>
              </a:extLst>
            </p:cNvPr>
            <p:cNvSpPr/>
            <p:nvPr/>
          </p:nvSpPr>
          <p:spPr>
            <a:xfrm>
              <a:off x="4551700" y="4889025"/>
              <a:ext cx="22200" cy="71200"/>
            </a:xfrm>
            <a:custGeom>
              <a:avLst/>
              <a:gdLst/>
              <a:ahLst/>
              <a:cxnLst/>
              <a:rect l="l" t="t" r="r" b="b"/>
              <a:pathLst>
                <a:path w="888" h="2848" extrusionOk="0">
                  <a:moveTo>
                    <a:pt x="592" y="1"/>
                  </a:moveTo>
                  <a:cubicBezTo>
                    <a:pt x="444" y="1"/>
                    <a:pt x="259" y="112"/>
                    <a:pt x="259" y="259"/>
                  </a:cubicBezTo>
                  <a:cubicBezTo>
                    <a:pt x="148" y="1073"/>
                    <a:pt x="74" y="1849"/>
                    <a:pt x="37" y="2515"/>
                  </a:cubicBezTo>
                  <a:cubicBezTo>
                    <a:pt x="0" y="2699"/>
                    <a:pt x="148" y="2847"/>
                    <a:pt x="333" y="2847"/>
                  </a:cubicBezTo>
                  <a:cubicBezTo>
                    <a:pt x="481" y="2847"/>
                    <a:pt x="629" y="2736"/>
                    <a:pt x="629" y="2552"/>
                  </a:cubicBezTo>
                  <a:cubicBezTo>
                    <a:pt x="666" y="1886"/>
                    <a:pt x="740" y="1147"/>
                    <a:pt x="851" y="370"/>
                  </a:cubicBezTo>
                  <a:cubicBezTo>
                    <a:pt x="888" y="185"/>
                    <a:pt x="777" y="38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087;p53">
              <a:extLst>
                <a:ext uri="{FF2B5EF4-FFF2-40B4-BE49-F238E27FC236}">
                  <a16:creationId xmlns:a16="http://schemas.microsoft.com/office/drawing/2014/main" id="{C59338B8-A64A-47B2-8A21-D22522A09CCD}"/>
                </a:ext>
              </a:extLst>
            </p:cNvPr>
            <p:cNvSpPr/>
            <p:nvPr/>
          </p:nvSpPr>
          <p:spPr>
            <a:xfrm>
              <a:off x="4569250" y="4353650"/>
              <a:ext cx="140525" cy="476425"/>
            </a:xfrm>
            <a:custGeom>
              <a:avLst/>
              <a:gdLst/>
              <a:ahLst/>
              <a:cxnLst/>
              <a:rect l="l" t="t" r="r" b="b"/>
              <a:pathLst>
                <a:path w="5621" h="19057" extrusionOk="0">
                  <a:moveTo>
                    <a:pt x="5283" y="0"/>
                  </a:moveTo>
                  <a:cubicBezTo>
                    <a:pt x="5155" y="0"/>
                    <a:pt x="5022" y="72"/>
                    <a:pt x="4992" y="194"/>
                  </a:cubicBezTo>
                  <a:cubicBezTo>
                    <a:pt x="4992" y="194"/>
                    <a:pt x="1591" y="10657"/>
                    <a:pt x="38" y="18680"/>
                  </a:cubicBezTo>
                  <a:cubicBezTo>
                    <a:pt x="1" y="18865"/>
                    <a:pt x="112" y="19013"/>
                    <a:pt x="297" y="19050"/>
                  </a:cubicBezTo>
                  <a:cubicBezTo>
                    <a:pt x="316" y="19054"/>
                    <a:pt x="336" y="19057"/>
                    <a:pt x="356" y="19057"/>
                  </a:cubicBezTo>
                  <a:cubicBezTo>
                    <a:pt x="491" y="19057"/>
                    <a:pt x="634" y="18956"/>
                    <a:pt x="666" y="18828"/>
                  </a:cubicBezTo>
                  <a:cubicBezTo>
                    <a:pt x="1406" y="14835"/>
                    <a:pt x="2663" y="10214"/>
                    <a:pt x="3698" y="6627"/>
                  </a:cubicBezTo>
                  <a:cubicBezTo>
                    <a:pt x="4215" y="4816"/>
                    <a:pt x="4696" y="3263"/>
                    <a:pt x="5029" y="2154"/>
                  </a:cubicBezTo>
                  <a:cubicBezTo>
                    <a:pt x="5362" y="1045"/>
                    <a:pt x="5583" y="416"/>
                    <a:pt x="5583" y="379"/>
                  </a:cubicBezTo>
                  <a:cubicBezTo>
                    <a:pt x="5620" y="231"/>
                    <a:pt x="5546" y="47"/>
                    <a:pt x="5362" y="10"/>
                  </a:cubicBezTo>
                  <a:cubicBezTo>
                    <a:pt x="5336" y="3"/>
                    <a:pt x="5310" y="0"/>
                    <a:pt x="5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088;p53">
              <a:extLst>
                <a:ext uri="{FF2B5EF4-FFF2-40B4-BE49-F238E27FC236}">
                  <a16:creationId xmlns:a16="http://schemas.microsoft.com/office/drawing/2014/main" id="{5079777D-B9AC-4B74-98BF-E8F8B2EE8FB6}"/>
                </a:ext>
              </a:extLst>
            </p:cNvPr>
            <p:cNvSpPr/>
            <p:nvPr/>
          </p:nvSpPr>
          <p:spPr>
            <a:xfrm>
              <a:off x="2971200" y="4500150"/>
              <a:ext cx="226475" cy="533275"/>
            </a:xfrm>
            <a:custGeom>
              <a:avLst/>
              <a:gdLst/>
              <a:ahLst/>
              <a:cxnLst/>
              <a:rect l="l" t="t" r="r" b="b"/>
              <a:pathLst>
                <a:path w="9059" h="21331" extrusionOk="0">
                  <a:moveTo>
                    <a:pt x="353" y="0"/>
                  </a:moveTo>
                  <a:cubicBezTo>
                    <a:pt x="290" y="0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75" y="472"/>
                    <a:pt x="112" y="509"/>
                    <a:pt x="149" y="582"/>
                  </a:cubicBezTo>
                  <a:cubicBezTo>
                    <a:pt x="740" y="1470"/>
                    <a:pt x="5694" y="9160"/>
                    <a:pt x="8430" y="21101"/>
                  </a:cubicBezTo>
                  <a:cubicBezTo>
                    <a:pt x="8462" y="21230"/>
                    <a:pt x="8578" y="21330"/>
                    <a:pt x="8729" y="21330"/>
                  </a:cubicBezTo>
                  <a:cubicBezTo>
                    <a:pt x="8752" y="21330"/>
                    <a:pt x="8775" y="21328"/>
                    <a:pt x="8800" y="21323"/>
                  </a:cubicBezTo>
                  <a:cubicBezTo>
                    <a:pt x="8948" y="21286"/>
                    <a:pt x="9058" y="21101"/>
                    <a:pt x="9022" y="20953"/>
                  </a:cubicBezTo>
                  <a:cubicBezTo>
                    <a:pt x="6064" y="8125"/>
                    <a:pt x="629" y="139"/>
                    <a:pt x="592" y="139"/>
                  </a:cubicBezTo>
                  <a:cubicBezTo>
                    <a:pt x="547" y="49"/>
                    <a:pt x="448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089;p53">
              <a:extLst>
                <a:ext uri="{FF2B5EF4-FFF2-40B4-BE49-F238E27FC236}">
                  <a16:creationId xmlns:a16="http://schemas.microsoft.com/office/drawing/2014/main" id="{008711B7-6880-4F7A-B463-32BC8BABA111}"/>
                </a:ext>
              </a:extLst>
            </p:cNvPr>
            <p:cNvSpPr/>
            <p:nvPr/>
          </p:nvSpPr>
          <p:spPr>
            <a:xfrm>
              <a:off x="3459225" y="4034000"/>
              <a:ext cx="712625" cy="732125"/>
            </a:xfrm>
            <a:custGeom>
              <a:avLst/>
              <a:gdLst/>
              <a:ahLst/>
              <a:cxnLst/>
              <a:rect l="l" t="t" r="r" b="b"/>
              <a:pathLst>
                <a:path w="28505" h="29285" extrusionOk="0">
                  <a:moveTo>
                    <a:pt x="15923" y="0"/>
                  </a:moveTo>
                  <a:cubicBezTo>
                    <a:pt x="14096" y="0"/>
                    <a:pt x="12327" y="264"/>
                    <a:pt x="10870" y="743"/>
                  </a:cubicBezTo>
                  <a:cubicBezTo>
                    <a:pt x="5805" y="2444"/>
                    <a:pt x="2995" y="2444"/>
                    <a:pt x="1516" y="6178"/>
                  </a:cubicBezTo>
                  <a:cubicBezTo>
                    <a:pt x="1516" y="6178"/>
                    <a:pt x="0" y="16493"/>
                    <a:pt x="1146" y="21964"/>
                  </a:cubicBezTo>
                  <a:cubicBezTo>
                    <a:pt x="2255" y="27399"/>
                    <a:pt x="2625" y="29285"/>
                    <a:pt x="2625" y="29285"/>
                  </a:cubicBezTo>
                  <a:cubicBezTo>
                    <a:pt x="2625" y="29285"/>
                    <a:pt x="7690" y="24959"/>
                    <a:pt x="10685" y="22889"/>
                  </a:cubicBezTo>
                  <a:cubicBezTo>
                    <a:pt x="13716" y="20818"/>
                    <a:pt x="17450" y="19709"/>
                    <a:pt x="17450" y="19709"/>
                  </a:cubicBezTo>
                  <a:cubicBezTo>
                    <a:pt x="17450" y="19709"/>
                    <a:pt x="19336" y="19709"/>
                    <a:pt x="22146" y="21964"/>
                  </a:cubicBezTo>
                  <a:cubicBezTo>
                    <a:pt x="24955" y="24220"/>
                    <a:pt x="28320" y="27769"/>
                    <a:pt x="28320" y="27769"/>
                  </a:cubicBezTo>
                  <a:lnTo>
                    <a:pt x="28320" y="16714"/>
                  </a:lnTo>
                  <a:cubicBezTo>
                    <a:pt x="28320" y="16714"/>
                    <a:pt x="28504" y="11243"/>
                    <a:pt x="26656" y="5623"/>
                  </a:cubicBezTo>
                  <a:cubicBezTo>
                    <a:pt x="25313" y="1621"/>
                    <a:pt x="20444" y="0"/>
                    <a:pt x="15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090;p53">
              <a:extLst>
                <a:ext uri="{FF2B5EF4-FFF2-40B4-BE49-F238E27FC236}">
                  <a16:creationId xmlns:a16="http://schemas.microsoft.com/office/drawing/2014/main" id="{ED306F14-312C-4F31-AAA0-8F19ECC06033}"/>
                </a:ext>
              </a:extLst>
            </p:cNvPr>
            <p:cNvSpPr/>
            <p:nvPr/>
          </p:nvSpPr>
          <p:spPr>
            <a:xfrm>
              <a:off x="3461075" y="3901550"/>
              <a:ext cx="748675" cy="768450"/>
            </a:xfrm>
            <a:custGeom>
              <a:avLst/>
              <a:gdLst/>
              <a:ahLst/>
              <a:cxnLst/>
              <a:rect l="l" t="t" r="r" b="b"/>
              <a:pathLst>
                <a:path w="29947" h="30738" extrusionOk="0">
                  <a:moveTo>
                    <a:pt x="15291" y="1"/>
                  </a:moveTo>
                  <a:cubicBezTo>
                    <a:pt x="12418" y="1"/>
                    <a:pt x="9595" y="642"/>
                    <a:pt x="7542" y="1863"/>
                  </a:cubicBezTo>
                  <a:cubicBezTo>
                    <a:pt x="7542" y="1863"/>
                    <a:pt x="2514" y="5191"/>
                    <a:pt x="1257" y="8555"/>
                  </a:cubicBezTo>
                  <a:cubicBezTo>
                    <a:pt x="0" y="11883"/>
                    <a:pt x="2514" y="30738"/>
                    <a:pt x="2514" y="30738"/>
                  </a:cubicBezTo>
                  <a:cubicBezTo>
                    <a:pt x="2514" y="30738"/>
                    <a:pt x="11942" y="23602"/>
                    <a:pt x="13827" y="23602"/>
                  </a:cubicBezTo>
                  <a:cubicBezTo>
                    <a:pt x="15713" y="23602"/>
                    <a:pt x="19484" y="22789"/>
                    <a:pt x="19484" y="22789"/>
                  </a:cubicBezTo>
                  <a:cubicBezTo>
                    <a:pt x="19484" y="22789"/>
                    <a:pt x="23255" y="22789"/>
                    <a:pt x="25732" y="24859"/>
                  </a:cubicBezTo>
                  <a:cubicBezTo>
                    <a:pt x="28246" y="26967"/>
                    <a:pt x="29946" y="29074"/>
                    <a:pt x="29946" y="29074"/>
                  </a:cubicBezTo>
                  <a:cubicBezTo>
                    <a:pt x="29946" y="29074"/>
                    <a:pt x="29318" y="12955"/>
                    <a:pt x="26989" y="6263"/>
                  </a:cubicBezTo>
                  <a:cubicBezTo>
                    <a:pt x="25528" y="1977"/>
                    <a:pt x="20333" y="1"/>
                    <a:pt x="15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091;p53">
              <a:extLst>
                <a:ext uri="{FF2B5EF4-FFF2-40B4-BE49-F238E27FC236}">
                  <a16:creationId xmlns:a16="http://schemas.microsoft.com/office/drawing/2014/main" id="{5E23294C-4454-42B5-BD70-AE7444B2B192}"/>
                </a:ext>
              </a:extLst>
            </p:cNvPr>
            <p:cNvSpPr/>
            <p:nvPr/>
          </p:nvSpPr>
          <p:spPr>
            <a:xfrm>
              <a:off x="3475850" y="3893600"/>
              <a:ext cx="741300" cy="784175"/>
            </a:xfrm>
            <a:custGeom>
              <a:avLst/>
              <a:gdLst/>
              <a:ahLst/>
              <a:cxnLst/>
              <a:rect l="l" t="t" r="r" b="b"/>
              <a:pathLst>
                <a:path w="29652" h="31367" extrusionOk="0">
                  <a:moveTo>
                    <a:pt x="14678" y="629"/>
                  </a:moveTo>
                  <a:cubicBezTo>
                    <a:pt x="17155" y="629"/>
                    <a:pt x="19706" y="1109"/>
                    <a:pt x="21739" y="2108"/>
                  </a:cubicBezTo>
                  <a:cubicBezTo>
                    <a:pt x="23810" y="3106"/>
                    <a:pt x="25436" y="4622"/>
                    <a:pt x="26139" y="6655"/>
                  </a:cubicBezTo>
                  <a:cubicBezTo>
                    <a:pt x="27248" y="9945"/>
                    <a:pt x="27987" y="15639"/>
                    <a:pt x="28431" y="20519"/>
                  </a:cubicBezTo>
                  <a:cubicBezTo>
                    <a:pt x="28653" y="22922"/>
                    <a:pt x="28801" y="25177"/>
                    <a:pt x="28912" y="26767"/>
                  </a:cubicBezTo>
                  <a:cubicBezTo>
                    <a:pt x="28944" y="27475"/>
                    <a:pt x="28976" y="28071"/>
                    <a:pt x="29008" y="28506"/>
                  </a:cubicBezTo>
                  <a:lnTo>
                    <a:pt x="29008" y="28506"/>
                  </a:lnTo>
                  <a:cubicBezTo>
                    <a:pt x="28309" y="27719"/>
                    <a:pt x="27011" y="26337"/>
                    <a:pt x="25362" y="24955"/>
                  </a:cubicBezTo>
                  <a:cubicBezTo>
                    <a:pt x="24032" y="23846"/>
                    <a:pt x="22442" y="23329"/>
                    <a:pt x="21148" y="23070"/>
                  </a:cubicBezTo>
                  <a:cubicBezTo>
                    <a:pt x="19854" y="22774"/>
                    <a:pt x="18893" y="22774"/>
                    <a:pt x="18893" y="22774"/>
                  </a:cubicBezTo>
                  <a:lnTo>
                    <a:pt x="18819" y="22811"/>
                  </a:lnTo>
                  <a:cubicBezTo>
                    <a:pt x="18819" y="22811"/>
                    <a:pt x="18597" y="22848"/>
                    <a:pt x="18190" y="22922"/>
                  </a:cubicBezTo>
                  <a:cubicBezTo>
                    <a:pt x="17044" y="23144"/>
                    <a:pt x="14567" y="23624"/>
                    <a:pt x="13236" y="23624"/>
                  </a:cubicBezTo>
                  <a:cubicBezTo>
                    <a:pt x="12903" y="23624"/>
                    <a:pt x="12534" y="23772"/>
                    <a:pt x="12090" y="23957"/>
                  </a:cubicBezTo>
                  <a:cubicBezTo>
                    <a:pt x="10500" y="24660"/>
                    <a:pt x="7949" y="26360"/>
                    <a:pt x="5731" y="27913"/>
                  </a:cubicBezTo>
                  <a:cubicBezTo>
                    <a:pt x="4185" y="28987"/>
                    <a:pt x="2825" y="29988"/>
                    <a:pt x="2164" y="30479"/>
                  </a:cubicBezTo>
                  <a:lnTo>
                    <a:pt x="2164" y="30479"/>
                  </a:lnTo>
                  <a:cubicBezTo>
                    <a:pt x="2127" y="30132"/>
                    <a:pt x="2071" y="29633"/>
                    <a:pt x="1997" y="29022"/>
                  </a:cubicBezTo>
                  <a:cubicBezTo>
                    <a:pt x="1516" y="25325"/>
                    <a:pt x="629" y="17339"/>
                    <a:pt x="629" y="12459"/>
                  </a:cubicBezTo>
                  <a:cubicBezTo>
                    <a:pt x="629" y="11646"/>
                    <a:pt x="666" y="10944"/>
                    <a:pt x="703" y="10315"/>
                  </a:cubicBezTo>
                  <a:cubicBezTo>
                    <a:pt x="777" y="9723"/>
                    <a:pt x="851" y="9280"/>
                    <a:pt x="962" y="8984"/>
                  </a:cubicBezTo>
                  <a:cubicBezTo>
                    <a:pt x="1553" y="7394"/>
                    <a:pt x="3106" y="5731"/>
                    <a:pt x="4474" y="4511"/>
                  </a:cubicBezTo>
                  <a:cubicBezTo>
                    <a:pt x="5177" y="3882"/>
                    <a:pt x="5842" y="3365"/>
                    <a:pt x="6323" y="2995"/>
                  </a:cubicBezTo>
                  <a:cubicBezTo>
                    <a:pt x="6581" y="2810"/>
                    <a:pt x="6766" y="2662"/>
                    <a:pt x="6914" y="2588"/>
                  </a:cubicBezTo>
                  <a:cubicBezTo>
                    <a:pt x="7062" y="2477"/>
                    <a:pt x="7136" y="2440"/>
                    <a:pt x="7136" y="2440"/>
                  </a:cubicBezTo>
                  <a:lnTo>
                    <a:pt x="7125" y="2425"/>
                  </a:lnTo>
                  <a:lnTo>
                    <a:pt x="7125" y="2425"/>
                  </a:lnTo>
                  <a:cubicBezTo>
                    <a:pt x="9119" y="1252"/>
                    <a:pt x="11880" y="629"/>
                    <a:pt x="14678" y="629"/>
                  </a:cubicBezTo>
                  <a:close/>
                  <a:moveTo>
                    <a:pt x="14678" y="0"/>
                  </a:moveTo>
                  <a:cubicBezTo>
                    <a:pt x="11757" y="0"/>
                    <a:pt x="8911" y="666"/>
                    <a:pt x="6803" y="1923"/>
                  </a:cubicBezTo>
                  <a:lnTo>
                    <a:pt x="6766" y="1923"/>
                  </a:lnTo>
                  <a:cubicBezTo>
                    <a:pt x="6766" y="1923"/>
                    <a:pt x="5509" y="2773"/>
                    <a:pt x="4067" y="4030"/>
                  </a:cubicBezTo>
                  <a:cubicBezTo>
                    <a:pt x="2663" y="5324"/>
                    <a:pt x="1036" y="6988"/>
                    <a:pt x="370" y="8762"/>
                  </a:cubicBezTo>
                  <a:cubicBezTo>
                    <a:pt x="222" y="9132"/>
                    <a:pt x="149" y="9650"/>
                    <a:pt x="112" y="10278"/>
                  </a:cubicBezTo>
                  <a:cubicBezTo>
                    <a:pt x="38" y="10907"/>
                    <a:pt x="1" y="11646"/>
                    <a:pt x="1" y="12459"/>
                  </a:cubicBezTo>
                  <a:cubicBezTo>
                    <a:pt x="1" y="19040"/>
                    <a:pt x="1627" y="31093"/>
                    <a:pt x="1627" y="31093"/>
                  </a:cubicBezTo>
                  <a:cubicBezTo>
                    <a:pt x="1627" y="31203"/>
                    <a:pt x="1701" y="31277"/>
                    <a:pt x="1812" y="31351"/>
                  </a:cubicBezTo>
                  <a:cubicBezTo>
                    <a:pt x="1845" y="31362"/>
                    <a:pt x="1877" y="31367"/>
                    <a:pt x="1909" y="31367"/>
                  </a:cubicBezTo>
                  <a:cubicBezTo>
                    <a:pt x="1985" y="31367"/>
                    <a:pt x="2056" y="31341"/>
                    <a:pt x="2108" y="31314"/>
                  </a:cubicBezTo>
                  <a:cubicBezTo>
                    <a:pt x="2108" y="31314"/>
                    <a:pt x="2256" y="31203"/>
                    <a:pt x="2515" y="30982"/>
                  </a:cubicBezTo>
                  <a:cubicBezTo>
                    <a:pt x="3439" y="30316"/>
                    <a:pt x="5731" y="28616"/>
                    <a:pt x="8023" y="27100"/>
                  </a:cubicBezTo>
                  <a:cubicBezTo>
                    <a:pt x="9169" y="26323"/>
                    <a:pt x="10278" y="25621"/>
                    <a:pt x="11240" y="25066"/>
                  </a:cubicBezTo>
                  <a:cubicBezTo>
                    <a:pt x="11720" y="24808"/>
                    <a:pt x="12127" y="24586"/>
                    <a:pt x="12497" y="24475"/>
                  </a:cubicBezTo>
                  <a:cubicBezTo>
                    <a:pt x="12829" y="24327"/>
                    <a:pt x="13088" y="24253"/>
                    <a:pt x="13236" y="24253"/>
                  </a:cubicBezTo>
                  <a:cubicBezTo>
                    <a:pt x="14197" y="24253"/>
                    <a:pt x="15639" y="24031"/>
                    <a:pt x="16822" y="23809"/>
                  </a:cubicBezTo>
                  <a:cubicBezTo>
                    <a:pt x="18005" y="23624"/>
                    <a:pt x="18930" y="23403"/>
                    <a:pt x="18930" y="23403"/>
                  </a:cubicBezTo>
                  <a:lnTo>
                    <a:pt x="19040" y="23403"/>
                  </a:lnTo>
                  <a:cubicBezTo>
                    <a:pt x="19743" y="23440"/>
                    <a:pt x="22885" y="23661"/>
                    <a:pt x="24956" y="25436"/>
                  </a:cubicBezTo>
                  <a:cubicBezTo>
                    <a:pt x="26213" y="26471"/>
                    <a:pt x="27248" y="27506"/>
                    <a:pt x="27950" y="28283"/>
                  </a:cubicBezTo>
                  <a:cubicBezTo>
                    <a:pt x="28320" y="28652"/>
                    <a:pt x="28616" y="28985"/>
                    <a:pt x="28801" y="29207"/>
                  </a:cubicBezTo>
                  <a:cubicBezTo>
                    <a:pt x="28912" y="29318"/>
                    <a:pt x="28986" y="29429"/>
                    <a:pt x="29023" y="29466"/>
                  </a:cubicBezTo>
                  <a:cubicBezTo>
                    <a:pt x="29096" y="29540"/>
                    <a:pt x="29096" y="29577"/>
                    <a:pt x="29096" y="29577"/>
                  </a:cubicBezTo>
                  <a:cubicBezTo>
                    <a:pt x="29144" y="29648"/>
                    <a:pt x="29223" y="29689"/>
                    <a:pt x="29312" y="29689"/>
                  </a:cubicBezTo>
                  <a:cubicBezTo>
                    <a:pt x="29361" y="29689"/>
                    <a:pt x="29414" y="29677"/>
                    <a:pt x="29466" y="29651"/>
                  </a:cubicBezTo>
                  <a:cubicBezTo>
                    <a:pt x="29577" y="29614"/>
                    <a:pt x="29651" y="29503"/>
                    <a:pt x="29651" y="29355"/>
                  </a:cubicBezTo>
                  <a:cubicBezTo>
                    <a:pt x="29651" y="29355"/>
                    <a:pt x="29503" y="25325"/>
                    <a:pt x="29060" y="20445"/>
                  </a:cubicBezTo>
                  <a:cubicBezTo>
                    <a:pt x="28616" y="15565"/>
                    <a:pt x="27876" y="9871"/>
                    <a:pt x="26693" y="6470"/>
                  </a:cubicBezTo>
                  <a:cubicBezTo>
                    <a:pt x="25954" y="4215"/>
                    <a:pt x="24179" y="2625"/>
                    <a:pt x="22035" y="1553"/>
                  </a:cubicBezTo>
                  <a:cubicBezTo>
                    <a:pt x="19854" y="518"/>
                    <a:pt x="17229" y="0"/>
                    <a:pt x="14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092;p53">
              <a:extLst>
                <a:ext uri="{FF2B5EF4-FFF2-40B4-BE49-F238E27FC236}">
                  <a16:creationId xmlns:a16="http://schemas.microsoft.com/office/drawing/2014/main" id="{26362B29-3B44-4972-85BB-B230F03717DF}"/>
                </a:ext>
              </a:extLst>
            </p:cNvPr>
            <p:cNvSpPr/>
            <p:nvPr/>
          </p:nvSpPr>
          <p:spPr>
            <a:xfrm>
              <a:off x="3539625" y="3686550"/>
              <a:ext cx="476025" cy="944725"/>
            </a:xfrm>
            <a:custGeom>
              <a:avLst/>
              <a:gdLst/>
              <a:ahLst/>
              <a:cxnLst/>
              <a:rect l="l" t="t" r="r" b="b"/>
              <a:pathLst>
                <a:path w="19041" h="37789" extrusionOk="0">
                  <a:moveTo>
                    <a:pt x="17783" y="1"/>
                  </a:moveTo>
                  <a:cubicBezTo>
                    <a:pt x="17783" y="1"/>
                    <a:pt x="14177" y="4597"/>
                    <a:pt x="7151" y="4597"/>
                  </a:cubicBezTo>
                  <a:cubicBezTo>
                    <a:pt x="5067" y="4597"/>
                    <a:pt x="2682" y="4192"/>
                    <a:pt x="1" y="3143"/>
                  </a:cubicBezTo>
                  <a:lnTo>
                    <a:pt x="1" y="3143"/>
                  </a:lnTo>
                  <a:cubicBezTo>
                    <a:pt x="1" y="3144"/>
                    <a:pt x="2108" y="12349"/>
                    <a:pt x="4622" y="20076"/>
                  </a:cubicBezTo>
                  <a:cubicBezTo>
                    <a:pt x="6906" y="27131"/>
                    <a:pt x="12641" y="37789"/>
                    <a:pt x="14445" y="37789"/>
                  </a:cubicBezTo>
                  <a:cubicBezTo>
                    <a:pt x="14627" y="37789"/>
                    <a:pt x="14768" y="37682"/>
                    <a:pt x="14863" y="37452"/>
                  </a:cubicBezTo>
                  <a:cubicBezTo>
                    <a:pt x="15898" y="34938"/>
                    <a:pt x="19040" y="20076"/>
                    <a:pt x="19040" y="14863"/>
                  </a:cubicBezTo>
                  <a:cubicBezTo>
                    <a:pt x="19040" y="9613"/>
                    <a:pt x="17783" y="1"/>
                    <a:pt x="177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093;p53">
              <a:extLst>
                <a:ext uri="{FF2B5EF4-FFF2-40B4-BE49-F238E27FC236}">
                  <a16:creationId xmlns:a16="http://schemas.microsoft.com/office/drawing/2014/main" id="{A5C4D749-FF20-4040-9ED0-BBF9B742C462}"/>
                </a:ext>
              </a:extLst>
            </p:cNvPr>
            <p:cNvSpPr/>
            <p:nvPr/>
          </p:nvSpPr>
          <p:spPr>
            <a:xfrm>
              <a:off x="3539625" y="3694875"/>
              <a:ext cx="476025" cy="438225"/>
            </a:xfrm>
            <a:custGeom>
              <a:avLst/>
              <a:gdLst/>
              <a:ahLst/>
              <a:cxnLst/>
              <a:rect l="l" t="t" r="r" b="b"/>
              <a:pathLst>
                <a:path w="19041" h="17529" extrusionOk="0">
                  <a:moveTo>
                    <a:pt x="17488" y="0"/>
                  </a:moveTo>
                  <a:cubicBezTo>
                    <a:pt x="16480" y="1090"/>
                    <a:pt x="13004" y="4267"/>
                    <a:pt x="7162" y="4267"/>
                  </a:cubicBezTo>
                  <a:cubicBezTo>
                    <a:pt x="5075" y="4267"/>
                    <a:pt x="2687" y="3861"/>
                    <a:pt x="1" y="2810"/>
                  </a:cubicBezTo>
                  <a:lnTo>
                    <a:pt x="1" y="2810"/>
                  </a:lnTo>
                  <a:cubicBezTo>
                    <a:pt x="1" y="2810"/>
                    <a:pt x="1258" y="8356"/>
                    <a:pt x="2995" y="14456"/>
                  </a:cubicBezTo>
                  <a:cubicBezTo>
                    <a:pt x="4854" y="15980"/>
                    <a:pt x="7543" y="17529"/>
                    <a:pt x="10729" y="17529"/>
                  </a:cubicBezTo>
                  <a:cubicBezTo>
                    <a:pt x="11407" y="17529"/>
                    <a:pt x="12109" y="17459"/>
                    <a:pt x="12829" y="17303"/>
                  </a:cubicBezTo>
                  <a:cubicBezTo>
                    <a:pt x="15565" y="16674"/>
                    <a:pt x="17599" y="15048"/>
                    <a:pt x="19040" y="13236"/>
                  </a:cubicBezTo>
                  <a:cubicBezTo>
                    <a:pt x="18893" y="8504"/>
                    <a:pt x="18042" y="1664"/>
                    <a:pt x="17857" y="37"/>
                  </a:cubicBezTo>
                  <a:lnTo>
                    <a:pt x="174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094;p53">
              <a:extLst>
                <a:ext uri="{FF2B5EF4-FFF2-40B4-BE49-F238E27FC236}">
                  <a16:creationId xmlns:a16="http://schemas.microsoft.com/office/drawing/2014/main" id="{4F52C5F4-7A1E-41CB-99D0-304D5E401787}"/>
                </a:ext>
              </a:extLst>
            </p:cNvPr>
            <p:cNvSpPr/>
            <p:nvPr/>
          </p:nvSpPr>
          <p:spPr>
            <a:xfrm>
              <a:off x="3563650" y="3858475"/>
              <a:ext cx="452000" cy="274525"/>
            </a:xfrm>
            <a:custGeom>
              <a:avLst/>
              <a:gdLst/>
              <a:ahLst/>
              <a:cxnLst/>
              <a:rect l="l" t="t" r="r" b="b"/>
              <a:pathLst>
                <a:path w="18080" h="10981" extrusionOk="0">
                  <a:moveTo>
                    <a:pt x="17599" y="0"/>
                  </a:moveTo>
                  <a:cubicBezTo>
                    <a:pt x="15935" y="2440"/>
                    <a:pt x="14050" y="3993"/>
                    <a:pt x="12164" y="4511"/>
                  </a:cubicBezTo>
                  <a:cubicBezTo>
                    <a:pt x="11425" y="4733"/>
                    <a:pt x="10685" y="4806"/>
                    <a:pt x="9946" y="4806"/>
                  </a:cubicBezTo>
                  <a:cubicBezTo>
                    <a:pt x="6619" y="4806"/>
                    <a:pt x="3254" y="2921"/>
                    <a:pt x="1" y="296"/>
                  </a:cubicBezTo>
                  <a:lnTo>
                    <a:pt x="1" y="296"/>
                  </a:lnTo>
                  <a:cubicBezTo>
                    <a:pt x="555" y="2403"/>
                    <a:pt x="1258" y="5102"/>
                    <a:pt x="2034" y="7912"/>
                  </a:cubicBezTo>
                  <a:cubicBezTo>
                    <a:pt x="3920" y="9428"/>
                    <a:pt x="6582" y="10981"/>
                    <a:pt x="9761" y="10981"/>
                  </a:cubicBezTo>
                  <a:cubicBezTo>
                    <a:pt x="10427" y="10981"/>
                    <a:pt x="11129" y="10907"/>
                    <a:pt x="11868" y="10759"/>
                  </a:cubicBezTo>
                  <a:cubicBezTo>
                    <a:pt x="14604" y="10130"/>
                    <a:pt x="16638" y="8504"/>
                    <a:pt x="18079" y="6692"/>
                  </a:cubicBezTo>
                  <a:cubicBezTo>
                    <a:pt x="18006" y="4659"/>
                    <a:pt x="17821" y="2219"/>
                    <a:pt x="175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095;p53">
              <a:extLst>
                <a:ext uri="{FF2B5EF4-FFF2-40B4-BE49-F238E27FC236}">
                  <a16:creationId xmlns:a16="http://schemas.microsoft.com/office/drawing/2014/main" id="{4419B2DA-B137-432D-BF7A-3C502F7BFF0A}"/>
                </a:ext>
              </a:extLst>
            </p:cNvPr>
            <p:cNvSpPr/>
            <p:nvPr/>
          </p:nvSpPr>
          <p:spPr>
            <a:xfrm>
              <a:off x="3531300" y="3678800"/>
              <a:ext cx="492675" cy="959775"/>
            </a:xfrm>
            <a:custGeom>
              <a:avLst/>
              <a:gdLst/>
              <a:ahLst/>
              <a:cxnLst/>
              <a:rect l="l" t="t" r="r" b="b"/>
              <a:pathLst>
                <a:path w="19707" h="38391" extrusionOk="0">
                  <a:moveTo>
                    <a:pt x="17898" y="995"/>
                  </a:moveTo>
                  <a:cubicBezTo>
                    <a:pt x="17927" y="1245"/>
                    <a:pt x="17964" y="1563"/>
                    <a:pt x="18006" y="1937"/>
                  </a:cubicBezTo>
                  <a:cubicBezTo>
                    <a:pt x="18375" y="4858"/>
                    <a:pt x="19078" y="11254"/>
                    <a:pt x="19078" y="15173"/>
                  </a:cubicBezTo>
                  <a:cubicBezTo>
                    <a:pt x="19078" y="17724"/>
                    <a:pt x="18301" y="22752"/>
                    <a:pt x="17377" y="27410"/>
                  </a:cubicBezTo>
                  <a:cubicBezTo>
                    <a:pt x="16933" y="29739"/>
                    <a:pt x="16416" y="31995"/>
                    <a:pt x="16009" y="33843"/>
                  </a:cubicBezTo>
                  <a:cubicBezTo>
                    <a:pt x="15565" y="35655"/>
                    <a:pt x="15159" y="37060"/>
                    <a:pt x="14900" y="37651"/>
                  </a:cubicBezTo>
                  <a:cubicBezTo>
                    <a:pt x="14863" y="37725"/>
                    <a:pt x="14863" y="37762"/>
                    <a:pt x="14826" y="37762"/>
                  </a:cubicBezTo>
                  <a:lnTo>
                    <a:pt x="14789" y="37799"/>
                  </a:lnTo>
                  <a:cubicBezTo>
                    <a:pt x="14715" y="37799"/>
                    <a:pt x="14456" y="37688"/>
                    <a:pt x="14124" y="37392"/>
                  </a:cubicBezTo>
                  <a:cubicBezTo>
                    <a:pt x="13569" y="36912"/>
                    <a:pt x="12867" y="35951"/>
                    <a:pt x="12090" y="34730"/>
                  </a:cubicBezTo>
                  <a:cubicBezTo>
                    <a:pt x="9687" y="31070"/>
                    <a:pt x="6730" y="24859"/>
                    <a:pt x="5251" y="20312"/>
                  </a:cubicBezTo>
                  <a:cubicBezTo>
                    <a:pt x="3994" y="16430"/>
                    <a:pt x="2848" y="12215"/>
                    <a:pt x="1997" y="8925"/>
                  </a:cubicBezTo>
                  <a:cubicBezTo>
                    <a:pt x="1591" y="7298"/>
                    <a:pt x="1221" y="5893"/>
                    <a:pt x="999" y="4932"/>
                  </a:cubicBezTo>
                  <a:cubicBezTo>
                    <a:pt x="906" y="4513"/>
                    <a:pt x="826" y="4172"/>
                    <a:pt x="764" y="3917"/>
                  </a:cubicBezTo>
                  <a:lnTo>
                    <a:pt x="764" y="3917"/>
                  </a:lnTo>
                  <a:cubicBezTo>
                    <a:pt x="3277" y="4836"/>
                    <a:pt x="5504" y="5191"/>
                    <a:pt x="7506" y="5191"/>
                  </a:cubicBezTo>
                  <a:cubicBezTo>
                    <a:pt x="11092" y="5191"/>
                    <a:pt x="13791" y="4045"/>
                    <a:pt x="15602" y="2862"/>
                  </a:cubicBezTo>
                  <a:cubicBezTo>
                    <a:pt x="16684" y="2155"/>
                    <a:pt x="17449" y="1449"/>
                    <a:pt x="17898" y="995"/>
                  </a:cubicBezTo>
                  <a:close/>
                  <a:moveTo>
                    <a:pt x="18102" y="0"/>
                  </a:moveTo>
                  <a:cubicBezTo>
                    <a:pt x="18023" y="0"/>
                    <a:pt x="17949" y="35"/>
                    <a:pt x="17895" y="89"/>
                  </a:cubicBezTo>
                  <a:lnTo>
                    <a:pt x="17858" y="126"/>
                  </a:lnTo>
                  <a:cubicBezTo>
                    <a:pt x="17784" y="237"/>
                    <a:pt x="16859" y="1346"/>
                    <a:pt x="15122" y="2455"/>
                  </a:cubicBezTo>
                  <a:cubicBezTo>
                    <a:pt x="13384" y="3527"/>
                    <a:pt x="10833" y="4599"/>
                    <a:pt x="7506" y="4599"/>
                  </a:cubicBezTo>
                  <a:cubicBezTo>
                    <a:pt x="5436" y="4599"/>
                    <a:pt x="3106" y="4193"/>
                    <a:pt x="445" y="3157"/>
                  </a:cubicBezTo>
                  <a:cubicBezTo>
                    <a:pt x="399" y="3142"/>
                    <a:pt x="353" y="3133"/>
                    <a:pt x="309" y="3133"/>
                  </a:cubicBezTo>
                  <a:cubicBezTo>
                    <a:pt x="248" y="3133"/>
                    <a:pt x="192" y="3151"/>
                    <a:pt x="149" y="3194"/>
                  </a:cubicBezTo>
                  <a:cubicBezTo>
                    <a:pt x="38" y="3268"/>
                    <a:pt x="1" y="3379"/>
                    <a:pt x="38" y="3490"/>
                  </a:cubicBezTo>
                  <a:cubicBezTo>
                    <a:pt x="38" y="3527"/>
                    <a:pt x="2145" y="12733"/>
                    <a:pt x="4659" y="20497"/>
                  </a:cubicBezTo>
                  <a:cubicBezTo>
                    <a:pt x="5805" y="24046"/>
                    <a:pt x="7802" y="28482"/>
                    <a:pt x="9761" y="32032"/>
                  </a:cubicBezTo>
                  <a:cubicBezTo>
                    <a:pt x="10759" y="33806"/>
                    <a:pt x="11721" y="35359"/>
                    <a:pt x="12534" y="36505"/>
                  </a:cubicBezTo>
                  <a:cubicBezTo>
                    <a:pt x="12978" y="37060"/>
                    <a:pt x="13347" y="37540"/>
                    <a:pt x="13717" y="37836"/>
                  </a:cubicBezTo>
                  <a:cubicBezTo>
                    <a:pt x="14087" y="38169"/>
                    <a:pt x="14382" y="38391"/>
                    <a:pt x="14789" y="38391"/>
                  </a:cubicBezTo>
                  <a:cubicBezTo>
                    <a:pt x="14937" y="38391"/>
                    <a:pt x="15085" y="38354"/>
                    <a:pt x="15196" y="38243"/>
                  </a:cubicBezTo>
                  <a:cubicBezTo>
                    <a:pt x="15344" y="38169"/>
                    <a:pt x="15418" y="38021"/>
                    <a:pt x="15492" y="37873"/>
                  </a:cubicBezTo>
                  <a:cubicBezTo>
                    <a:pt x="15750" y="37208"/>
                    <a:pt x="16157" y="35803"/>
                    <a:pt x="16601" y="33991"/>
                  </a:cubicBezTo>
                  <a:cubicBezTo>
                    <a:pt x="17266" y="31218"/>
                    <a:pt x="18043" y="27521"/>
                    <a:pt x="18634" y="24009"/>
                  </a:cubicBezTo>
                  <a:cubicBezTo>
                    <a:pt x="19263" y="20460"/>
                    <a:pt x="19706" y="17169"/>
                    <a:pt x="19706" y="15173"/>
                  </a:cubicBezTo>
                  <a:cubicBezTo>
                    <a:pt x="19706" y="9886"/>
                    <a:pt x="18449" y="274"/>
                    <a:pt x="18449" y="274"/>
                  </a:cubicBezTo>
                  <a:cubicBezTo>
                    <a:pt x="18412" y="126"/>
                    <a:pt x="18338" y="15"/>
                    <a:pt x="18190" y="15"/>
                  </a:cubicBezTo>
                  <a:cubicBezTo>
                    <a:pt x="18161" y="5"/>
                    <a:pt x="18131" y="0"/>
                    <a:pt x="18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096;p53">
              <a:extLst>
                <a:ext uri="{FF2B5EF4-FFF2-40B4-BE49-F238E27FC236}">
                  <a16:creationId xmlns:a16="http://schemas.microsoft.com/office/drawing/2014/main" id="{05918E9E-9DD1-4702-BF95-5A1B5AD0EAD9}"/>
                </a:ext>
              </a:extLst>
            </p:cNvPr>
            <p:cNvSpPr/>
            <p:nvPr/>
          </p:nvSpPr>
          <p:spPr>
            <a:xfrm>
              <a:off x="3119075" y="2612625"/>
              <a:ext cx="1057400" cy="1366000"/>
            </a:xfrm>
            <a:custGeom>
              <a:avLst/>
              <a:gdLst/>
              <a:ahLst/>
              <a:cxnLst/>
              <a:rect l="l" t="t" r="r" b="b"/>
              <a:pathLst>
                <a:path w="42296" h="54640" extrusionOk="0">
                  <a:moveTo>
                    <a:pt x="23383" y="0"/>
                  </a:moveTo>
                  <a:cubicBezTo>
                    <a:pt x="17926" y="0"/>
                    <a:pt x="12571" y="2216"/>
                    <a:pt x="12571" y="2216"/>
                  </a:cubicBezTo>
                  <a:cubicBezTo>
                    <a:pt x="12571" y="2216"/>
                    <a:pt x="5473" y="4545"/>
                    <a:pt x="2737" y="15193"/>
                  </a:cubicBezTo>
                  <a:cubicBezTo>
                    <a:pt x="1" y="25877"/>
                    <a:pt x="6508" y="38632"/>
                    <a:pt x="11942" y="44511"/>
                  </a:cubicBezTo>
                  <a:cubicBezTo>
                    <a:pt x="16721" y="49647"/>
                    <a:pt x="22328" y="54640"/>
                    <a:pt x="27734" y="54640"/>
                  </a:cubicBezTo>
                  <a:cubicBezTo>
                    <a:pt x="28477" y="54640"/>
                    <a:pt x="29215" y="54546"/>
                    <a:pt x="29947" y="54345"/>
                  </a:cubicBezTo>
                  <a:cubicBezTo>
                    <a:pt x="36010" y="52681"/>
                    <a:pt x="42295" y="39889"/>
                    <a:pt x="40632" y="22957"/>
                  </a:cubicBezTo>
                  <a:cubicBezTo>
                    <a:pt x="38931" y="5987"/>
                    <a:pt x="34125" y="2438"/>
                    <a:pt x="27655" y="552"/>
                  </a:cubicBezTo>
                  <a:cubicBezTo>
                    <a:pt x="26289" y="157"/>
                    <a:pt x="24833" y="0"/>
                    <a:pt x="233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097;p53">
              <a:extLst>
                <a:ext uri="{FF2B5EF4-FFF2-40B4-BE49-F238E27FC236}">
                  <a16:creationId xmlns:a16="http://schemas.microsoft.com/office/drawing/2014/main" id="{AC5DA0ED-4788-45E4-84CF-D31B38FF3D84}"/>
                </a:ext>
              </a:extLst>
            </p:cNvPr>
            <p:cNvSpPr/>
            <p:nvPr/>
          </p:nvSpPr>
          <p:spPr>
            <a:xfrm>
              <a:off x="3221675" y="2796475"/>
              <a:ext cx="928925" cy="813400"/>
            </a:xfrm>
            <a:custGeom>
              <a:avLst/>
              <a:gdLst/>
              <a:ahLst/>
              <a:cxnLst/>
              <a:rect l="l" t="t" r="r" b="b"/>
              <a:pathLst>
                <a:path w="37157" h="32536" extrusionOk="0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4178" y="21962"/>
                    <a:pt x="14345" y="12904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639" y="27729"/>
                    <a:pt x="37156" y="21962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098;p53">
              <a:extLst>
                <a:ext uri="{FF2B5EF4-FFF2-40B4-BE49-F238E27FC236}">
                  <a16:creationId xmlns:a16="http://schemas.microsoft.com/office/drawing/2014/main" id="{C8E2D6A7-B898-4E43-8957-9B40D810EF76}"/>
                </a:ext>
              </a:extLst>
            </p:cNvPr>
            <p:cNvSpPr/>
            <p:nvPr/>
          </p:nvSpPr>
          <p:spPr>
            <a:xfrm>
              <a:off x="3221675" y="2796475"/>
              <a:ext cx="919675" cy="813400"/>
            </a:xfrm>
            <a:custGeom>
              <a:avLst/>
              <a:gdLst/>
              <a:ahLst/>
              <a:cxnLst/>
              <a:rect l="l" t="t" r="r" b="b"/>
              <a:pathLst>
                <a:path w="36787" h="32536" extrusionOk="0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3809" y="22257"/>
                    <a:pt x="12312" y="14715"/>
                    <a:pt x="12312" y="6286"/>
                  </a:cubicBezTo>
                  <a:cubicBezTo>
                    <a:pt x="12312" y="5288"/>
                    <a:pt x="12201" y="4327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306" y="29134"/>
                    <a:pt x="36786" y="25326"/>
                    <a:pt x="36786" y="21111"/>
                  </a:cubicBezTo>
                  <a:cubicBezTo>
                    <a:pt x="36786" y="19411"/>
                    <a:pt x="36713" y="17673"/>
                    <a:pt x="36528" y="15861"/>
                  </a:cubicBezTo>
                  <a:cubicBezTo>
                    <a:pt x="36528" y="15861"/>
                    <a:pt x="36528" y="15824"/>
                    <a:pt x="36528" y="15824"/>
                  </a:cubicBezTo>
                  <a:cubicBezTo>
                    <a:pt x="36528" y="15787"/>
                    <a:pt x="36528" y="15787"/>
                    <a:pt x="36528" y="15787"/>
                  </a:cubicBezTo>
                  <a:cubicBezTo>
                    <a:pt x="36528" y="15787"/>
                    <a:pt x="36528" y="15787"/>
                    <a:pt x="36528" y="15750"/>
                  </a:cubicBezTo>
                  <a:cubicBezTo>
                    <a:pt x="36528" y="15750"/>
                    <a:pt x="36528" y="15750"/>
                    <a:pt x="36528" y="15713"/>
                  </a:cubicBezTo>
                  <a:cubicBezTo>
                    <a:pt x="36528" y="15713"/>
                    <a:pt x="36528" y="15677"/>
                    <a:pt x="36528" y="15677"/>
                  </a:cubicBezTo>
                  <a:cubicBezTo>
                    <a:pt x="36528" y="15677"/>
                    <a:pt x="36528" y="15677"/>
                    <a:pt x="36528" y="15640"/>
                  </a:cubicBezTo>
                  <a:cubicBezTo>
                    <a:pt x="36528" y="15640"/>
                    <a:pt x="36528" y="15603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099;p53">
              <a:extLst>
                <a:ext uri="{FF2B5EF4-FFF2-40B4-BE49-F238E27FC236}">
                  <a16:creationId xmlns:a16="http://schemas.microsoft.com/office/drawing/2014/main" id="{34AA576A-0E0E-4BD2-90BB-9DFD608E8957}"/>
                </a:ext>
              </a:extLst>
            </p:cNvPr>
            <p:cNvSpPr/>
            <p:nvPr/>
          </p:nvSpPr>
          <p:spPr>
            <a:xfrm>
              <a:off x="3163450" y="2605150"/>
              <a:ext cx="985300" cy="1380900"/>
            </a:xfrm>
            <a:custGeom>
              <a:avLst/>
              <a:gdLst/>
              <a:ahLst/>
              <a:cxnLst/>
              <a:rect l="l" t="t" r="r" b="b"/>
              <a:pathLst>
                <a:path w="39412" h="55236" extrusionOk="0">
                  <a:moveTo>
                    <a:pt x="10727" y="2239"/>
                  </a:moveTo>
                  <a:cubicBezTo>
                    <a:pt x="10727" y="2239"/>
                    <a:pt x="10727" y="2239"/>
                    <a:pt x="10727" y="2239"/>
                  </a:cubicBezTo>
                  <a:lnTo>
                    <a:pt x="10727" y="2239"/>
                  </a:lnTo>
                  <a:lnTo>
                    <a:pt x="10727" y="2239"/>
                  </a:lnTo>
                  <a:close/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78"/>
                    <a:pt x="38820" y="26990"/>
                    <a:pt x="38820" y="28764"/>
                  </a:cubicBezTo>
                  <a:cubicBezTo>
                    <a:pt x="38820" y="35789"/>
                    <a:pt x="37415" y="41852"/>
                    <a:pt x="35381" y="46325"/>
                  </a:cubicBezTo>
                  <a:cubicBezTo>
                    <a:pt x="33348" y="50799"/>
                    <a:pt x="30649" y="53646"/>
                    <a:pt x="28098" y="54348"/>
                  </a:cubicBezTo>
                  <a:cubicBezTo>
                    <a:pt x="27396" y="54533"/>
                    <a:pt x="26656" y="54644"/>
                    <a:pt x="25954" y="54644"/>
                  </a:cubicBezTo>
                  <a:cubicBezTo>
                    <a:pt x="23329" y="54644"/>
                    <a:pt x="20630" y="53424"/>
                    <a:pt x="18005" y="51538"/>
                  </a:cubicBezTo>
                  <a:cubicBezTo>
                    <a:pt x="15380" y="49690"/>
                    <a:pt x="12792" y="47176"/>
                    <a:pt x="10389" y="44588"/>
                  </a:cubicBezTo>
                  <a:cubicBezTo>
                    <a:pt x="5879" y="39745"/>
                    <a:pt x="629" y="30021"/>
                    <a:pt x="629" y="20852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52"/>
                  </a:cubicBezTo>
                  <a:cubicBezTo>
                    <a:pt x="38" y="30280"/>
                    <a:pt x="5324" y="40040"/>
                    <a:pt x="9946" y="45031"/>
                  </a:cubicBezTo>
                  <a:cubicBezTo>
                    <a:pt x="12349" y="47582"/>
                    <a:pt x="14937" y="50133"/>
                    <a:pt x="17636" y="52056"/>
                  </a:cubicBezTo>
                  <a:cubicBezTo>
                    <a:pt x="20334" y="53978"/>
                    <a:pt x="23144" y="55235"/>
                    <a:pt x="25954" y="55235"/>
                  </a:cubicBezTo>
                  <a:cubicBezTo>
                    <a:pt x="26730" y="55235"/>
                    <a:pt x="27507" y="55161"/>
                    <a:pt x="28246" y="54939"/>
                  </a:cubicBezTo>
                  <a:cubicBezTo>
                    <a:pt x="31093" y="54163"/>
                    <a:pt x="33866" y="51131"/>
                    <a:pt x="35936" y="46584"/>
                  </a:cubicBezTo>
                  <a:cubicBezTo>
                    <a:pt x="38043" y="42037"/>
                    <a:pt x="39411" y="35863"/>
                    <a:pt x="39411" y="28764"/>
                  </a:cubicBezTo>
                  <a:cubicBezTo>
                    <a:pt x="39411" y="26990"/>
                    <a:pt x="39337" y="25141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100;p53">
              <a:extLst>
                <a:ext uri="{FF2B5EF4-FFF2-40B4-BE49-F238E27FC236}">
                  <a16:creationId xmlns:a16="http://schemas.microsoft.com/office/drawing/2014/main" id="{0A775941-40A6-42B9-BE6B-B611A1DC07F0}"/>
                </a:ext>
              </a:extLst>
            </p:cNvPr>
            <p:cNvSpPr/>
            <p:nvPr/>
          </p:nvSpPr>
          <p:spPr>
            <a:xfrm>
              <a:off x="3453475" y="3386675"/>
              <a:ext cx="194325" cy="64750"/>
            </a:xfrm>
            <a:custGeom>
              <a:avLst/>
              <a:gdLst/>
              <a:ahLst/>
              <a:cxnLst/>
              <a:rect l="l" t="t" r="r" b="b"/>
              <a:pathLst>
                <a:path w="7773" h="2590" extrusionOk="0">
                  <a:moveTo>
                    <a:pt x="3347" y="1"/>
                  </a:moveTo>
                  <a:cubicBezTo>
                    <a:pt x="2202" y="1"/>
                    <a:pt x="1019" y="559"/>
                    <a:pt x="45" y="2235"/>
                  </a:cubicBezTo>
                  <a:cubicBezTo>
                    <a:pt x="0" y="2497"/>
                    <a:pt x="210" y="2589"/>
                    <a:pt x="609" y="2589"/>
                  </a:cubicBezTo>
                  <a:cubicBezTo>
                    <a:pt x="1560" y="2589"/>
                    <a:pt x="3583" y="2066"/>
                    <a:pt x="5776" y="2066"/>
                  </a:cubicBezTo>
                  <a:cubicBezTo>
                    <a:pt x="6434" y="2066"/>
                    <a:pt x="7108" y="2113"/>
                    <a:pt x="7772" y="2235"/>
                  </a:cubicBezTo>
                  <a:cubicBezTo>
                    <a:pt x="7772" y="2235"/>
                    <a:pt x="5636" y="1"/>
                    <a:pt x="3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101;p53">
              <a:extLst>
                <a:ext uri="{FF2B5EF4-FFF2-40B4-BE49-F238E27FC236}">
                  <a16:creationId xmlns:a16="http://schemas.microsoft.com/office/drawing/2014/main" id="{D8D25E4E-F07E-43FD-999D-085181201108}"/>
                </a:ext>
              </a:extLst>
            </p:cNvPr>
            <p:cNvSpPr/>
            <p:nvPr/>
          </p:nvSpPr>
          <p:spPr>
            <a:xfrm>
              <a:off x="3822450" y="3319600"/>
              <a:ext cx="191350" cy="102650"/>
            </a:xfrm>
            <a:custGeom>
              <a:avLst/>
              <a:gdLst/>
              <a:ahLst/>
              <a:cxnLst/>
              <a:rect l="l" t="t" r="r" b="b"/>
              <a:pathLst>
                <a:path w="7654" h="4106" extrusionOk="0">
                  <a:moveTo>
                    <a:pt x="4467" y="1"/>
                  </a:moveTo>
                  <a:cubicBezTo>
                    <a:pt x="1508" y="1"/>
                    <a:pt x="1" y="4105"/>
                    <a:pt x="1" y="4105"/>
                  </a:cubicBezTo>
                  <a:cubicBezTo>
                    <a:pt x="3217" y="1924"/>
                    <a:pt x="7654" y="1887"/>
                    <a:pt x="7099" y="1000"/>
                  </a:cubicBezTo>
                  <a:cubicBezTo>
                    <a:pt x="6122" y="284"/>
                    <a:pt x="5244" y="1"/>
                    <a:pt x="4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102;p53">
              <a:extLst>
                <a:ext uri="{FF2B5EF4-FFF2-40B4-BE49-F238E27FC236}">
                  <a16:creationId xmlns:a16="http://schemas.microsoft.com/office/drawing/2014/main" id="{45F73DD0-49A3-4FB4-B26E-97E3A586C2C0}"/>
                </a:ext>
              </a:extLst>
            </p:cNvPr>
            <p:cNvSpPr/>
            <p:nvPr/>
          </p:nvSpPr>
          <p:spPr>
            <a:xfrm>
              <a:off x="3781775" y="3303900"/>
              <a:ext cx="110950" cy="282850"/>
            </a:xfrm>
            <a:custGeom>
              <a:avLst/>
              <a:gdLst/>
              <a:ahLst/>
              <a:cxnLst/>
              <a:rect l="l" t="t" r="r" b="b"/>
              <a:pathLst>
                <a:path w="4438" h="11314" extrusionOk="0">
                  <a:moveTo>
                    <a:pt x="962" y="1"/>
                  </a:moveTo>
                  <a:cubicBezTo>
                    <a:pt x="777" y="1"/>
                    <a:pt x="629" y="112"/>
                    <a:pt x="629" y="297"/>
                  </a:cubicBezTo>
                  <a:cubicBezTo>
                    <a:pt x="629" y="297"/>
                    <a:pt x="408" y="2182"/>
                    <a:pt x="408" y="3846"/>
                  </a:cubicBezTo>
                  <a:cubicBezTo>
                    <a:pt x="408" y="4400"/>
                    <a:pt x="408" y="4955"/>
                    <a:pt x="482" y="5399"/>
                  </a:cubicBezTo>
                  <a:cubicBezTo>
                    <a:pt x="518" y="5620"/>
                    <a:pt x="555" y="5805"/>
                    <a:pt x="629" y="5990"/>
                  </a:cubicBezTo>
                  <a:cubicBezTo>
                    <a:pt x="703" y="6138"/>
                    <a:pt x="814" y="6323"/>
                    <a:pt x="962" y="6434"/>
                  </a:cubicBezTo>
                  <a:cubicBezTo>
                    <a:pt x="1369" y="6767"/>
                    <a:pt x="2108" y="7136"/>
                    <a:pt x="2737" y="7543"/>
                  </a:cubicBezTo>
                  <a:cubicBezTo>
                    <a:pt x="3069" y="7728"/>
                    <a:pt x="3328" y="7950"/>
                    <a:pt x="3550" y="8171"/>
                  </a:cubicBezTo>
                  <a:cubicBezTo>
                    <a:pt x="3735" y="8356"/>
                    <a:pt x="3809" y="8541"/>
                    <a:pt x="3809" y="8652"/>
                  </a:cubicBezTo>
                  <a:lnTo>
                    <a:pt x="3772" y="8800"/>
                  </a:lnTo>
                  <a:cubicBezTo>
                    <a:pt x="3698" y="8985"/>
                    <a:pt x="3513" y="9207"/>
                    <a:pt x="3254" y="9428"/>
                  </a:cubicBezTo>
                  <a:cubicBezTo>
                    <a:pt x="2848" y="9761"/>
                    <a:pt x="2293" y="10094"/>
                    <a:pt x="1739" y="10316"/>
                  </a:cubicBezTo>
                  <a:cubicBezTo>
                    <a:pt x="1184" y="10574"/>
                    <a:pt x="629" y="10685"/>
                    <a:pt x="297" y="10685"/>
                  </a:cubicBezTo>
                  <a:cubicBezTo>
                    <a:pt x="112" y="10685"/>
                    <a:pt x="1" y="10833"/>
                    <a:pt x="1" y="10981"/>
                  </a:cubicBezTo>
                  <a:cubicBezTo>
                    <a:pt x="1" y="11166"/>
                    <a:pt x="112" y="11314"/>
                    <a:pt x="297" y="11314"/>
                  </a:cubicBezTo>
                  <a:cubicBezTo>
                    <a:pt x="925" y="11314"/>
                    <a:pt x="1775" y="11018"/>
                    <a:pt x="2552" y="10611"/>
                  </a:cubicBezTo>
                  <a:cubicBezTo>
                    <a:pt x="2959" y="10427"/>
                    <a:pt x="3328" y="10168"/>
                    <a:pt x="3661" y="9909"/>
                  </a:cubicBezTo>
                  <a:cubicBezTo>
                    <a:pt x="3957" y="9650"/>
                    <a:pt x="4216" y="9354"/>
                    <a:pt x="4363" y="9022"/>
                  </a:cubicBezTo>
                  <a:cubicBezTo>
                    <a:pt x="4400" y="8911"/>
                    <a:pt x="4437" y="8800"/>
                    <a:pt x="4437" y="8652"/>
                  </a:cubicBezTo>
                  <a:cubicBezTo>
                    <a:pt x="4400" y="8319"/>
                    <a:pt x="4216" y="7987"/>
                    <a:pt x="3994" y="7728"/>
                  </a:cubicBezTo>
                  <a:cubicBezTo>
                    <a:pt x="3624" y="7358"/>
                    <a:pt x="3069" y="7025"/>
                    <a:pt x="2589" y="6693"/>
                  </a:cubicBezTo>
                  <a:cubicBezTo>
                    <a:pt x="2071" y="6397"/>
                    <a:pt x="1591" y="6138"/>
                    <a:pt x="1332" y="5953"/>
                  </a:cubicBezTo>
                  <a:cubicBezTo>
                    <a:pt x="1295" y="5916"/>
                    <a:pt x="1258" y="5879"/>
                    <a:pt x="1221" y="5768"/>
                  </a:cubicBezTo>
                  <a:cubicBezTo>
                    <a:pt x="1073" y="5399"/>
                    <a:pt x="999" y="4659"/>
                    <a:pt x="999" y="3846"/>
                  </a:cubicBezTo>
                  <a:cubicBezTo>
                    <a:pt x="999" y="3032"/>
                    <a:pt x="1073" y="2182"/>
                    <a:pt x="1110" y="1480"/>
                  </a:cubicBezTo>
                  <a:cubicBezTo>
                    <a:pt x="1147" y="1147"/>
                    <a:pt x="1184" y="888"/>
                    <a:pt x="1184" y="666"/>
                  </a:cubicBezTo>
                  <a:cubicBezTo>
                    <a:pt x="1221" y="481"/>
                    <a:pt x="1221" y="371"/>
                    <a:pt x="1221" y="371"/>
                  </a:cubicBezTo>
                  <a:cubicBezTo>
                    <a:pt x="1258" y="186"/>
                    <a:pt x="1147" y="38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103;p53">
              <a:extLst>
                <a:ext uri="{FF2B5EF4-FFF2-40B4-BE49-F238E27FC236}">
                  <a16:creationId xmlns:a16="http://schemas.microsoft.com/office/drawing/2014/main" id="{E403FD8E-E220-4BA6-B718-81E899CFA7A6}"/>
                </a:ext>
              </a:extLst>
            </p:cNvPr>
            <p:cNvSpPr/>
            <p:nvPr/>
          </p:nvSpPr>
          <p:spPr>
            <a:xfrm>
              <a:off x="3733725" y="3660000"/>
              <a:ext cx="153450" cy="58925"/>
            </a:xfrm>
            <a:custGeom>
              <a:avLst/>
              <a:gdLst/>
              <a:ahLst/>
              <a:cxnLst/>
              <a:rect l="l" t="t" r="r" b="b"/>
              <a:pathLst>
                <a:path w="6138" h="2357" extrusionOk="0">
                  <a:moveTo>
                    <a:pt x="5770" y="0"/>
                  </a:moveTo>
                  <a:cubicBezTo>
                    <a:pt x="5676" y="0"/>
                    <a:pt x="5591" y="49"/>
                    <a:pt x="5546" y="138"/>
                  </a:cubicBezTo>
                  <a:cubicBezTo>
                    <a:pt x="5472" y="175"/>
                    <a:pt x="4363" y="1728"/>
                    <a:pt x="1368" y="1728"/>
                  </a:cubicBezTo>
                  <a:cubicBezTo>
                    <a:pt x="1036" y="1728"/>
                    <a:pt x="703" y="1728"/>
                    <a:pt x="370" y="1691"/>
                  </a:cubicBezTo>
                  <a:cubicBezTo>
                    <a:pt x="351" y="1687"/>
                    <a:pt x="332" y="1685"/>
                    <a:pt x="313" y="1685"/>
                  </a:cubicBezTo>
                  <a:cubicBezTo>
                    <a:pt x="156" y="1685"/>
                    <a:pt x="37" y="1818"/>
                    <a:pt x="37" y="1950"/>
                  </a:cubicBezTo>
                  <a:cubicBezTo>
                    <a:pt x="0" y="2135"/>
                    <a:pt x="148" y="2283"/>
                    <a:pt x="296" y="2283"/>
                  </a:cubicBezTo>
                  <a:cubicBezTo>
                    <a:pt x="666" y="2320"/>
                    <a:pt x="1036" y="2357"/>
                    <a:pt x="1368" y="2357"/>
                  </a:cubicBezTo>
                  <a:cubicBezTo>
                    <a:pt x="4696" y="2357"/>
                    <a:pt x="5990" y="545"/>
                    <a:pt x="6027" y="471"/>
                  </a:cubicBezTo>
                  <a:cubicBezTo>
                    <a:pt x="6138" y="360"/>
                    <a:pt x="6101" y="175"/>
                    <a:pt x="5953" y="65"/>
                  </a:cubicBezTo>
                  <a:cubicBezTo>
                    <a:pt x="5894" y="21"/>
                    <a:pt x="5830" y="0"/>
                    <a:pt x="5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104;p53">
              <a:extLst>
                <a:ext uri="{FF2B5EF4-FFF2-40B4-BE49-F238E27FC236}">
                  <a16:creationId xmlns:a16="http://schemas.microsoft.com/office/drawing/2014/main" id="{B684D034-E048-4E1F-BB07-A9DE94E56E89}"/>
                </a:ext>
              </a:extLst>
            </p:cNvPr>
            <p:cNvSpPr/>
            <p:nvPr/>
          </p:nvSpPr>
          <p:spPr>
            <a:xfrm>
              <a:off x="3377875" y="3247525"/>
              <a:ext cx="252350" cy="93150"/>
            </a:xfrm>
            <a:custGeom>
              <a:avLst/>
              <a:gdLst/>
              <a:ahLst/>
              <a:cxnLst/>
              <a:rect l="l" t="t" r="r" b="b"/>
              <a:pathLst>
                <a:path w="10094" h="3726" extrusionOk="0">
                  <a:moveTo>
                    <a:pt x="5953" y="1"/>
                  </a:moveTo>
                  <a:cubicBezTo>
                    <a:pt x="4104" y="1"/>
                    <a:pt x="1923" y="703"/>
                    <a:pt x="75" y="3217"/>
                  </a:cubicBezTo>
                  <a:cubicBezTo>
                    <a:pt x="1" y="3365"/>
                    <a:pt x="38" y="3550"/>
                    <a:pt x="149" y="3661"/>
                  </a:cubicBezTo>
                  <a:cubicBezTo>
                    <a:pt x="207" y="3704"/>
                    <a:pt x="271" y="3725"/>
                    <a:pt x="334" y="3725"/>
                  </a:cubicBezTo>
                  <a:cubicBezTo>
                    <a:pt x="431" y="3725"/>
                    <a:pt x="525" y="3676"/>
                    <a:pt x="592" y="3587"/>
                  </a:cubicBezTo>
                  <a:cubicBezTo>
                    <a:pt x="2330" y="1221"/>
                    <a:pt x="4289" y="629"/>
                    <a:pt x="5953" y="629"/>
                  </a:cubicBezTo>
                  <a:cubicBezTo>
                    <a:pt x="6988" y="629"/>
                    <a:pt x="7912" y="851"/>
                    <a:pt x="8541" y="1110"/>
                  </a:cubicBezTo>
                  <a:cubicBezTo>
                    <a:pt x="8874" y="1221"/>
                    <a:pt x="9132" y="1332"/>
                    <a:pt x="9317" y="1443"/>
                  </a:cubicBezTo>
                  <a:cubicBezTo>
                    <a:pt x="9428" y="1479"/>
                    <a:pt x="9502" y="1516"/>
                    <a:pt x="9539" y="1553"/>
                  </a:cubicBezTo>
                  <a:lnTo>
                    <a:pt x="9576" y="1590"/>
                  </a:lnTo>
                  <a:lnTo>
                    <a:pt x="9613" y="1590"/>
                  </a:lnTo>
                  <a:cubicBezTo>
                    <a:pt x="9650" y="1615"/>
                    <a:pt x="9699" y="1627"/>
                    <a:pt x="9751" y="1627"/>
                  </a:cubicBezTo>
                  <a:cubicBezTo>
                    <a:pt x="9855" y="1627"/>
                    <a:pt x="9970" y="1578"/>
                    <a:pt x="10020" y="1479"/>
                  </a:cubicBezTo>
                  <a:cubicBezTo>
                    <a:pt x="10094" y="1332"/>
                    <a:pt x="10057" y="1147"/>
                    <a:pt x="9909" y="1073"/>
                  </a:cubicBezTo>
                  <a:cubicBezTo>
                    <a:pt x="9909" y="1036"/>
                    <a:pt x="8208" y="1"/>
                    <a:pt x="5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105;p53">
              <a:extLst>
                <a:ext uri="{FF2B5EF4-FFF2-40B4-BE49-F238E27FC236}">
                  <a16:creationId xmlns:a16="http://schemas.microsoft.com/office/drawing/2014/main" id="{A7EA0EA6-B5FB-43F2-BBEB-47E78D31068E}"/>
                </a:ext>
              </a:extLst>
            </p:cNvPr>
            <p:cNvSpPr/>
            <p:nvPr/>
          </p:nvSpPr>
          <p:spPr>
            <a:xfrm>
              <a:off x="3786400" y="3214250"/>
              <a:ext cx="126650" cy="52900"/>
            </a:xfrm>
            <a:custGeom>
              <a:avLst/>
              <a:gdLst/>
              <a:ahLst/>
              <a:cxnLst/>
              <a:rect l="l" t="t" r="r" b="b"/>
              <a:pathLst>
                <a:path w="5066" h="2116" extrusionOk="0">
                  <a:moveTo>
                    <a:pt x="2293" y="1"/>
                  </a:moveTo>
                  <a:cubicBezTo>
                    <a:pt x="1332" y="1"/>
                    <a:pt x="740" y="444"/>
                    <a:pt x="407" y="888"/>
                  </a:cubicBezTo>
                  <a:cubicBezTo>
                    <a:pt x="75" y="1332"/>
                    <a:pt x="38" y="1738"/>
                    <a:pt x="38" y="1775"/>
                  </a:cubicBezTo>
                  <a:cubicBezTo>
                    <a:pt x="1" y="1923"/>
                    <a:pt x="112" y="2108"/>
                    <a:pt x="260" y="2108"/>
                  </a:cubicBezTo>
                  <a:cubicBezTo>
                    <a:pt x="283" y="2113"/>
                    <a:pt x="307" y="2115"/>
                    <a:pt x="329" y="2115"/>
                  </a:cubicBezTo>
                  <a:cubicBezTo>
                    <a:pt x="481" y="2115"/>
                    <a:pt x="597" y="2010"/>
                    <a:pt x="629" y="1849"/>
                  </a:cubicBezTo>
                  <a:cubicBezTo>
                    <a:pt x="629" y="1849"/>
                    <a:pt x="703" y="1516"/>
                    <a:pt x="925" y="1221"/>
                  </a:cubicBezTo>
                  <a:cubicBezTo>
                    <a:pt x="1184" y="925"/>
                    <a:pt x="1554" y="629"/>
                    <a:pt x="2293" y="629"/>
                  </a:cubicBezTo>
                  <a:cubicBezTo>
                    <a:pt x="2847" y="629"/>
                    <a:pt x="3587" y="777"/>
                    <a:pt x="4585" y="1258"/>
                  </a:cubicBezTo>
                  <a:cubicBezTo>
                    <a:pt x="4625" y="1278"/>
                    <a:pt x="4667" y="1287"/>
                    <a:pt x="4709" y="1287"/>
                  </a:cubicBezTo>
                  <a:cubicBezTo>
                    <a:pt x="4824" y="1287"/>
                    <a:pt x="4938" y="1218"/>
                    <a:pt x="4992" y="1110"/>
                  </a:cubicBezTo>
                  <a:cubicBezTo>
                    <a:pt x="5066" y="962"/>
                    <a:pt x="4992" y="777"/>
                    <a:pt x="4844" y="703"/>
                  </a:cubicBezTo>
                  <a:cubicBezTo>
                    <a:pt x="3809" y="186"/>
                    <a:pt x="2958" y="1"/>
                    <a:pt x="2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106;p53">
              <a:extLst>
                <a:ext uri="{FF2B5EF4-FFF2-40B4-BE49-F238E27FC236}">
                  <a16:creationId xmlns:a16="http://schemas.microsoft.com/office/drawing/2014/main" id="{5F5FD950-5257-4311-9B54-E3FC27022A69}"/>
                </a:ext>
              </a:extLst>
            </p:cNvPr>
            <p:cNvSpPr/>
            <p:nvPr/>
          </p:nvSpPr>
          <p:spPr>
            <a:xfrm>
              <a:off x="3152350" y="2612625"/>
              <a:ext cx="993625" cy="888175"/>
            </a:xfrm>
            <a:custGeom>
              <a:avLst/>
              <a:gdLst/>
              <a:ahLst/>
              <a:cxnLst/>
              <a:rect l="l" t="t" r="r" b="b"/>
              <a:pathLst>
                <a:path w="39745" h="35527" extrusionOk="0">
                  <a:moveTo>
                    <a:pt x="22052" y="0"/>
                  </a:moveTo>
                  <a:cubicBezTo>
                    <a:pt x="16595" y="0"/>
                    <a:pt x="11240" y="2216"/>
                    <a:pt x="11240" y="2216"/>
                  </a:cubicBezTo>
                  <a:cubicBezTo>
                    <a:pt x="11240" y="2216"/>
                    <a:pt x="4142" y="4545"/>
                    <a:pt x="1406" y="15193"/>
                  </a:cubicBezTo>
                  <a:cubicBezTo>
                    <a:pt x="1" y="20775"/>
                    <a:pt x="1073" y="26912"/>
                    <a:pt x="3217" y="32310"/>
                  </a:cubicBezTo>
                  <a:cubicBezTo>
                    <a:pt x="5990" y="29094"/>
                    <a:pt x="13976" y="19149"/>
                    <a:pt x="15011" y="10202"/>
                  </a:cubicBezTo>
                  <a:cubicBezTo>
                    <a:pt x="15011" y="10202"/>
                    <a:pt x="30243" y="27615"/>
                    <a:pt x="39079" y="35527"/>
                  </a:cubicBezTo>
                  <a:cubicBezTo>
                    <a:pt x="39596" y="31719"/>
                    <a:pt x="39744" y="27504"/>
                    <a:pt x="39301" y="22957"/>
                  </a:cubicBezTo>
                  <a:cubicBezTo>
                    <a:pt x="37600" y="5987"/>
                    <a:pt x="32794" y="2438"/>
                    <a:pt x="26324" y="552"/>
                  </a:cubicBezTo>
                  <a:cubicBezTo>
                    <a:pt x="24958" y="157"/>
                    <a:pt x="23502" y="0"/>
                    <a:pt x="22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107;p53">
              <a:extLst>
                <a:ext uri="{FF2B5EF4-FFF2-40B4-BE49-F238E27FC236}">
                  <a16:creationId xmlns:a16="http://schemas.microsoft.com/office/drawing/2014/main" id="{7A744645-0E48-4E47-B382-3F381B1B12EC}"/>
                </a:ext>
              </a:extLst>
            </p:cNvPr>
            <p:cNvSpPr/>
            <p:nvPr/>
          </p:nvSpPr>
          <p:spPr>
            <a:xfrm>
              <a:off x="3163450" y="2605150"/>
              <a:ext cx="985300" cy="903600"/>
            </a:xfrm>
            <a:custGeom>
              <a:avLst/>
              <a:gdLst/>
              <a:ahLst/>
              <a:cxnLst/>
              <a:rect l="l" t="t" r="r" b="b"/>
              <a:pathLst>
                <a:path w="39412" h="36144" extrusionOk="0"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41"/>
                    <a:pt x="38820" y="26990"/>
                    <a:pt x="38820" y="28727"/>
                  </a:cubicBezTo>
                  <a:cubicBezTo>
                    <a:pt x="38820" y="30999"/>
                    <a:pt x="38664" y="33177"/>
                    <a:pt x="38410" y="35233"/>
                  </a:cubicBezTo>
                  <a:lnTo>
                    <a:pt x="38410" y="35233"/>
                  </a:lnTo>
                  <a:cubicBezTo>
                    <a:pt x="34054" y="31261"/>
                    <a:pt x="28280" y="25161"/>
                    <a:pt x="23514" y="19965"/>
                  </a:cubicBezTo>
                  <a:cubicBezTo>
                    <a:pt x="21074" y="17303"/>
                    <a:pt x="18893" y="14863"/>
                    <a:pt x="17303" y="13126"/>
                  </a:cubicBezTo>
                  <a:cubicBezTo>
                    <a:pt x="16526" y="12238"/>
                    <a:pt x="15898" y="11536"/>
                    <a:pt x="15454" y="11055"/>
                  </a:cubicBezTo>
                  <a:cubicBezTo>
                    <a:pt x="15048" y="10538"/>
                    <a:pt x="14789" y="10279"/>
                    <a:pt x="14789" y="10279"/>
                  </a:cubicBezTo>
                  <a:cubicBezTo>
                    <a:pt x="14735" y="10225"/>
                    <a:pt x="14661" y="10190"/>
                    <a:pt x="14581" y="10190"/>
                  </a:cubicBezTo>
                  <a:cubicBezTo>
                    <a:pt x="14552" y="10190"/>
                    <a:pt x="14523" y="10195"/>
                    <a:pt x="14493" y="10205"/>
                  </a:cubicBezTo>
                  <a:cubicBezTo>
                    <a:pt x="14345" y="10242"/>
                    <a:pt x="14271" y="10316"/>
                    <a:pt x="14271" y="10464"/>
                  </a:cubicBezTo>
                  <a:cubicBezTo>
                    <a:pt x="13754" y="14863"/>
                    <a:pt x="11535" y="19559"/>
                    <a:pt x="9058" y="23551"/>
                  </a:cubicBezTo>
                  <a:cubicBezTo>
                    <a:pt x="6813" y="27225"/>
                    <a:pt x="4349" y="30273"/>
                    <a:pt x="2875" y="32004"/>
                  </a:cubicBezTo>
                  <a:lnTo>
                    <a:pt x="2875" y="32004"/>
                  </a:lnTo>
                  <a:cubicBezTo>
                    <a:pt x="1507" y="28443"/>
                    <a:pt x="629" y="24596"/>
                    <a:pt x="629" y="20816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16"/>
                  </a:cubicBezTo>
                  <a:cubicBezTo>
                    <a:pt x="1" y="24882"/>
                    <a:pt x="999" y="28986"/>
                    <a:pt x="2478" y="32757"/>
                  </a:cubicBezTo>
                  <a:cubicBezTo>
                    <a:pt x="2515" y="32831"/>
                    <a:pt x="2625" y="32905"/>
                    <a:pt x="2699" y="32942"/>
                  </a:cubicBezTo>
                  <a:cubicBezTo>
                    <a:pt x="2810" y="32942"/>
                    <a:pt x="2921" y="32905"/>
                    <a:pt x="2995" y="32831"/>
                  </a:cubicBezTo>
                  <a:cubicBezTo>
                    <a:pt x="4400" y="31204"/>
                    <a:pt x="7099" y="27877"/>
                    <a:pt x="9576" y="23847"/>
                  </a:cubicBezTo>
                  <a:cubicBezTo>
                    <a:pt x="11972" y="20006"/>
                    <a:pt x="14133" y="15528"/>
                    <a:pt x="14779" y="11179"/>
                  </a:cubicBezTo>
                  <a:lnTo>
                    <a:pt x="14779" y="11179"/>
                  </a:lnTo>
                  <a:cubicBezTo>
                    <a:pt x="17321" y="14066"/>
                    <a:pt x="30459" y="28892"/>
                    <a:pt x="38413" y="36047"/>
                  </a:cubicBezTo>
                  <a:cubicBezTo>
                    <a:pt x="38483" y="36118"/>
                    <a:pt x="38554" y="36144"/>
                    <a:pt x="38624" y="36144"/>
                  </a:cubicBezTo>
                  <a:cubicBezTo>
                    <a:pt x="38665" y="36144"/>
                    <a:pt x="38705" y="36135"/>
                    <a:pt x="38746" y="36121"/>
                  </a:cubicBezTo>
                  <a:cubicBezTo>
                    <a:pt x="38857" y="36084"/>
                    <a:pt x="38931" y="35974"/>
                    <a:pt x="38931" y="35863"/>
                  </a:cubicBezTo>
                  <a:cubicBezTo>
                    <a:pt x="39263" y="33644"/>
                    <a:pt x="39411" y="31241"/>
                    <a:pt x="39411" y="28727"/>
                  </a:cubicBezTo>
                  <a:cubicBezTo>
                    <a:pt x="39411" y="26953"/>
                    <a:pt x="39337" y="25104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108;p53">
              <a:extLst>
                <a:ext uri="{FF2B5EF4-FFF2-40B4-BE49-F238E27FC236}">
                  <a16:creationId xmlns:a16="http://schemas.microsoft.com/office/drawing/2014/main" id="{2DB9BACF-5CC0-4170-A383-B9A49DD739E6}"/>
                </a:ext>
              </a:extLst>
            </p:cNvPr>
            <p:cNvSpPr/>
            <p:nvPr/>
          </p:nvSpPr>
          <p:spPr>
            <a:xfrm>
              <a:off x="3529450" y="2791150"/>
              <a:ext cx="720050" cy="688850"/>
            </a:xfrm>
            <a:custGeom>
              <a:avLst/>
              <a:gdLst/>
              <a:ahLst/>
              <a:cxnLst/>
              <a:rect l="l" t="t" r="r" b="b"/>
              <a:pathLst>
                <a:path w="28802" h="27554" extrusionOk="0">
                  <a:moveTo>
                    <a:pt x="358" y="0"/>
                  </a:moveTo>
                  <a:cubicBezTo>
                    <a:pt x="243" y="0"/>
                    <a:pt x="129" y="69"/>
                    <a:pt x="75" y="177"/>
                  </a:cubicBezTo>
                  <a:cubicBezTo>
                    <a:pt x="1" y="325"/>
                    <a:pt x="38" y="510"/>
                    <a:pt x="186" y="584"/>
                  </a:cubicBezTo>
                  <a:cubicBezTo>
                    <a:pt x="186" y="584"/>
                    <a:pt x="260" y="621"/>
                    <a:pt x="371" y="695"/>
                  </a:cubicBezTo>
                  <a:cubicBezTo>
                    <a:pt x="2256" y="1730"/>
                    <a:pt x="17858" y="10751"/>
                    <a:pt x="28173" y="27424"/>
                  </a:cubicBezTo>
                  <a:cubicBezTo>
                    <a:pt x="28245" y="27497"/>
                    <a:pt x="28348" y="27553"/>
                    <a:pt x="28453" y="27553"/>
                  </a:cubicBezTo>
                  <a:cubicBezTo>
                    <a:pt x="28509" y="27553"/>
                    <a:pt x="28565" y="27537"/>
                    <a:pt x="28616" y="27498"/>
                  </a:cubicBezTo>
                  <a:cubicBezTo>
                    <a:pt x="28727" y="27424"/>
                    <a:pt x="28801" y="27240"/>
                    <a:pt x="28690" y="27092"/>
                  </a:cubicBezTo>
                  <a:cubicBezTo>
                    <a:pt x="17562" y="9161"/>
                    <a:pt x="519" y="66"/>
                    <a:pt x="482" y="29"/>
                  </a:cubicBezTo>
                  <a:cubicBezTo>
                    <a:pt x="442" y="9"/>
                    <a:pt x="400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109;p53">
              <a:extLst>
                <a:ext uri="{FF2B5EF4-FFF2-40B4-BE49-F238E27FC236}">
                  <a16:creationId xmlns:a16="http://schemas.microsoft.com/office/drawing/2014/main" id="{BD0F9A03-7870-4D84-BAE6-9FFEC6FA6016}"/>
                </a:ext>
              </a:extLst>
            </p:cNvPr>
            <p:cNvSpPr/>
            <p:nvPr/>
          </p:nvSpPr>
          <p:spPr>
            <a:xfrm>
              <a:off x="4136700" y="3509800"/>
              <a:ext cx="248650" cy="242625"/>
            </a:xfrm>
            <a:custGeom>
              <a:avLst/>
              <a:gdLst/>
              <a:ahLst/>
              <a:cxnLst/>
              <a:rect l="l" t="t" r="r" b="b"/>
              <a:pathLst>
                <a:path w="9946" h="9705" extrusionOk="0">
                  <a:moveTo>
                    <a:pt x="347" y="0"/>
                  </a:moveTo>
                  <a:cubicBezTo>
                    <a:pt x="269" y="0"/>
                    <a:pt x="185" y="28"/>
                    <a:pt x="112" y="83"/>
                  </a:cubicBezTo>
                  <a:cubicBezTo>
                    <a:pt x="1" y="231"/>
                    <a:pt x="1" y="416"/>
                    <a:pt x="148" y="527"/>
                  </a:cubicBezTo>
                  <a:lnTo>
                    <a:pt x="9391" y="9622"/>
                  </a:lnTo>
                  <a:cubicBezTo>
                    <a:pt x="9447" y="9677"/>
                    <a:pt x="9521" y="9705"/>
                    <a:pt x="9599" y="9705"/>
                  </a:cubicBezTo>
                  <a:cubicBezTo>
                    <a:pt x="9678" y="9705"/>
                    <a:pt x="9761" y="9677"/>
                    <a:pt x="9835" y="9622"/>
                  </a:cubicBezTo>
                  <a:cubicBezTo>
                    <a:pt x="9946" y="9511"/>
                    <a:pt x="9946" y="9289"/>
                    <a:pt x="9835" y="9178"/>
                  </a:cubicBezTo>
                  <a:lnTo>
                    <a:pt x="555" y="83"/>
                  </a:lnTo>
                  <a:cubicBezTo>
                    <a:pt x="500" y="28"/>
                    <a:pt x="42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110;p53">
              <a:extLst>
                <a:ext uri="{FF2B5EF4-FFF2-40B4-BE49-F238E27FC236}">
                  <a16:creationId xmlns:a16="http://schemas.microsoft.com/office/drawing/2014/main" id="{BC04786B-70C7-41B8-ACF7-F0DBC6F26E10}"/>
                </a:ext>
              </a:extLst>
            </p:cNvPr>
            <p:cNvSpPr/>
            <p:nvPr/>
          </p:nvSpPr>
          <p:spPr>
            <a:xfrm>
              <a:off x="3141275" y="2787075"/>
              <a:ext cx="342925" cy="519425"/>
            </a:xfrm>
            <a:custGeom>
              <a:avLst/>
              <a:gdLst/>
              <a:ahLst/>
              <a:cxnLst/>
              <a:rect l="l" t="t" r="r" b="b"/>
              <a:pathLst>
                <a:path w="13717" h="20777" extrusionOk="0">
                  <a:moveTo>
                    <a:pt x="13364" y="0"/>
                  </a:moveTo>
                  <a:cubicBezTo>
                    <a:pt x="13236" y="0"/>
                    <a:pt x="13120" y="105"/>
                    <a:pt x="13088" y="266"/>
                  </a:cubicBezTo>
                  <a:cubicBezTo>
                    <a:pt x="13088" y="266"/>
                    <a:pt x="13088" y="303"/>
                    <a:pt x="13051" y="451"/>
                  </a:cubicBezTo>
                  <a:cubicBezTo>
                    <a:pt x="12903" y="1301"/>
                    <a:pt x="12127" y="5294"/>
                    <a:pt x="10167" y="9546"/>
                  </a:cubicBezTo>
                  <a:cubicBezTo>
                    <a:pt x="8208" y="13834"/>
                    <a:pt x="5065" y="18308"/>
                    <a:pt x="222" y="20193"/>
                  </a:cubicBezTo>
                  <a:cubicBezTo>
                    <a:pt x="74" y="20230"/>
                    <a:pt x="0" y="20415"/>
                    <a:pt x="37" y="20563"/>
                  </a:cubicBezTo>
                  <a:cubicBezTo>
                    <a:pt x="92" y="20700"/>
                    <a:pt x="208" y="20776"/>
                    <a:pt x="324" y="20776"/>
                  </a:cubicBezTo>
                  <a:cubicBezTo>
                    <a:pt x="365" y="20776"/>
                    <a:pt x="406" y="20767"/>
                    <a:pt x="444" y="20748"/>
                  </a:cubicBezTo>
                  <a:cubicBezTo>
                    <a:pt x="5842" y="18640"/>
                    <a:pt x="9169" y="13502"/>
                    <a:pt x="11128" y="8954"/>
                  </a:cubicBezTo>
                  <a:cubicBezTo>
                    <a:pt x="13088" y="4407"/>
                    <a:pt x="13679" y="377"/>
                    <a:pt x="13679" y="340"/>
                  </a:cubicBezTo>
                  <a:cubicBezTo>
                    <a:pt x="13716" y="192"/>
                    <a:pt x="13605" y="44"/>
                    <a:pt x="13421" y="7"/>
                  </a:cubicBezTo>
                  <a:cubicBezTo>
                    <a:pt x="13402" y="2"/>
                    <a:pt x="13382" y="0"/>
                    <a:pt x="13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111;p53">
              <a:extLst>
                <a:ext uri="{FF2B5EF4-FFF2-40B4-BE49-F238E27FC236}">
                  <a16:creationId xmlns:a16="http://schemas.microsoft.com/office/drawing/2014/main" id="{D66A5323-F723-4E05-9A86-0AEF9D468207}"/>
                </a:ext>
              </a:extLst>
            </p:cNvPr>
            <p:cNvSpPr/>
            <p:nvPr/>
          </p:nvSpPr>
          <p:spPr>
            <a:xfrm>
              <a:off x="3546100" y="2738250"/>
              <a:ext cx="603575" cy="246025"/>
            </a:xfrm>
            <a:custGeom>
              <a:avLst/>
              <a:gdLst/>
              <a:ahLst/>
              <a:cxnLst/>
              <a:rect l="l" t="t" r="r" b="b"/>
              <a:pathLst>
                <a:path w="24143" h="9841" extrusionOk="0">
                  <a:moveTo>
                    <a:pt x="2810" y="1"/>
                  </a:moveTo>
                  <a:cubicBezTo>
                    <a:pt x="1257" y="1"/>
                    <a:pt x="296" y="149"/>
                    <a:pt x="296" y="149"/>
                  </a:cubicBezTo>
                  <a:cubicBezTo>
                    <a:pt x="148" y="149"/>
                    <a:pt x="0" y="297"/>
                    <a:pt x="37" y="481"/>
                  </a:cubicBezTo>
                  <a:cubicBezTo>
                    <a:pt x="37" y="614"/>
                    <a:pt x="185" y="746"/>
                    <a:pt x="322" y="746"/>
                  </a:cubicBezTo>
                  <a:cubicBezTo>
                    <a:pt x="338" y="746"/>
                    <a:pt x="354" y="744"/>
                    <a:pt x="370" y="740"/>
                  </a:cubicBezTo>
                  <a:lnTo>
                    <a:pt x="555" y="740"/>
                  </a:lnTo>
                  <a:cubicBezTo>
                    <a:pt x="851" y="703"/>
                    <a:pt x="1664" y="629"/>
                    <a:pt x="2810" y="629"/>
                  </a:cubicBezTo>
                  <a:cubicBezTo>
                    <a:pt x="5102" y="629"/>
                    <a:pt x="8762" y="888"/>
                    <a:pt x="12570" y="2145"/>
                  </a:cubicBezTo>
                  <a:cubicBezTo>
                    <a:pt x="16415" y="3402"/>
                    <a:pt x="20445" y="5694"/>
                    <a:pt x="23551" y="9724"/>
                  </a:cubicBezTo>
                  <a:cubicBezTo>
                    <a:pt x="23610" y="9803"/>
                    <a:pt x="23691" y="9840"/>
                    <a:pt x="23776" y="9840"/>
                  </a:cubicBezTo>
                  <a:cubicBezTo>
                    <a:pt x="23849" y="9840"/>
                    <a:pt x="23926" y="9813"/>
                    <a:pt x="23994" y="9761"/>
                  </a:cubicBezTo>
                  <a:cubicBezTo>
                    <a:pt x="24142" y="9687"/>
                    <a:pt x="24142" y="9465"/>
                    <a:pt x="24031" y="9354"/>
                  </a:cubicBezTo>
                  <a:cubicBezTo>
                    <a:pt x="20852" y="5177"/>
                    <a:pt x="16674" y="2848"/>
                    <a:pt x="12755" y="1554"/>
                  </a:cubicBezTo>
                  <a:cubicBezTo>
                    <a:pt x="8836" y="260"/>
                    <a:pt x="5139" y="38"/>
                    <a:pt x="2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112;p53">
              <a:extLst>
                <a:ext uri="{FF2B5EF4-FFF2-40B4-BE49-F238E27FC236}">
                  <a16:creationId xmlns:a16="http://schemas.microsoft.com/office/drawing/2014/main" id="{2C58100B-AE20-4552-BBC4-CDC46A688489}"/>
                </a:ext>
              </a:extLst>
            </p:cNvPr>
            <p:cNvSpPr/>
            <p:nvPr/>
          </p:nvSpPr>
          <p:spPr>
            <a:xfrm>
              <a:off x="4974075" y="1207325"/>
              <a:ext cx="1045375" cy="1662200"/>
            </a:xfrm>
            <a:custGeom>
              <a:avLst/>
              <a:gdLst/>
              <a:ahLst/>
              <a:cxnLst/>
              <a:rect l="l" t="t" r="r" b="b"/>
              <a:pathLst>
                <a:path w="41815" h="66488" extrusionOk="0">
                  <a:moveTo>
                    <a:pt x="20208" y="0"/>
                  </a:moveTo>
                  <a:cubicBezTo>
                    <a:pt x="17407" y="0"/>
                    <a:pt x="14564" y="635"/>
                    <a:pt x="11795" y="2122"/>
                  </a:cubicBezTo>
                  <a:cubicBezTo>
                    <a:pt x="3735" y="6484"/>
                    <a:pt x="2071" y="17464"/>
                    <a:pt x="2071" y="17464"/>
                  </a:cubicBezTo>
                  <a:lnTo>
                    <a:pt x="1" y="66081"/>
                  </a:lnTo>
                  <a:lnTo>
                    <a:pt x="32091" y="66488"/>
                  </a:lnTo>
                  <a:cubicBezTo>
                    <a:pt x="32091" y="66488"/>
                    <a:pt x="39301" y="32955"/>
                    <a:pt x="40558" y="26744"/>
                  </a:cubicBezTo>
                  <a:cubicBezTo>
                    <a:pt x="41815" y="20533"/>
                    <a:pt x="41371" y="10218"/>
                    <a:pt x="34975" y="5449"/>
                  </a:cubicBezTo>
                  <a:cubicBezTo>
                    <a:pt x="30753" y="2318"/>
                    <a:pt x="25558" y="0"/>
                    <a:pt x="20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113;p53">
              <a:extLst>
                <a:ext uri="{FF2B5EF4-FFF2-40B4-BE49-F238E27FC236}">
                  <a16:creationId xmlns:a16="http://schemas.microsoft.com/office/drawing/2014/main" id="{ACF16D13-3875-48E0-9135-CB4A71FAA3CE}"/>
                </a:ext>
              </a:extLst>
            </p:cNvPr>
            <p:cNvSpPr/>
            <p:nvPr/>
          </p:nvSpPr>
          <p:spPr>
            <a:xfrm>
              <a:off x="4966700" y="1199350"/>
              <a:ext cx="1042575" cy="1677575"/>
            </a:xfrm>
            <a:custGeom>
              <a:avLst/>
              <a:gdLst/>
              <a:ahLst/>
              <a:cxnLst/>
              <a:rect l="l" t="t" r="r" b="b"/>
              <a:pathLst>
                <a:path w="41703" h="67103" extrusionOk="0">
                  <a:moveTo>
                    <a:pt x="20519" y="629"/>
                  </a:moveTo>
                  <a:cubicBezTo>
                    <a:pt x="25769" y="629"/>
                    <a:pt x="30908" y="2921"/>
                    <a:pt x="35085" y="6027"/>
                  </a:cubicBezTo>
                  <a:cubicBezTo>
                    <a:pt x="37340" y="7690"/>
                    <a:pt x="38856" y="10094"/>
                    <a:pt x="39781" y="12792"/>
                  </a:cubicBezTo>
                  <a:cubicBezTo>
                    <a:pt x="40742" y="15454"/>
                    <a:pt x="41111" y="18412"/>
                    <a:pt x="41111" y="21222"/>
                  </a:cubicBezTo>
                  <a:cubicBezTo>
                    <a:pt x="41111" y="23329"/>
                    <a:pt x="40890" y="25325"/>
                    <a:pt x="40557" y="27026"/>
                  </a:cubicBezTo>
                  <a:cubicBezTo>
                    <a:pt x="39928" y="30095"/>
                    <a:pt x="37821" y="40040"/>
                    <a:pt x="35825" y="49209"/>
                  </a:cubicBezTo>
                  <a:cubicBezTo>
                    <a:pt x="34863" y="53793"/>
                    <a:pt x="33902" y="58155"/>
                    <a:pt x="33200" y="61409"/>
                  </a:cubicBezTo>
                  <a:cubicBezTo>
                    <a:pt x="32867" y="63036"/>
                    <a:pt x="32571" y="64367"/>
                    <a:pt x="32386" y="65291"/>
                  </a:cubicBezTo>
                  <a:cubicBezTo>
                    <a:pt x="32257" y="65829"/>
                    <a:pt x="32166" y="66230"/>
                    <a:pt x="32112" y="66470"/>
                  </a:cubicBezTo>
                  <a:lnTo>
                    <a:pt x="32112" y="66470"/>
                  </a:lnTo>
                  <a:lnTo>
                    <a:pt x="629" y="66067"/>
                  </a:lnTo>
                  <a:lnTo>
                    <a:pt x="2661" y="17820"/>
                  </a:lnTo>
                  <a:lnTo>
                    <a:pt x="2661" y="17820"/>
                  </a:lnTo>
                  <a:lnTo>
                    <a:pt x="2662" y="17820"/>
                  </a:lnTo>
                  <a:cubicBezTo>
                    <a:pt x="2662" y="17820"/>
                    <a:pt x="2662" y="17783"/>
                    <a:pt x="2699" y="17710"/>
                  </a:cubicBezTo>
                  <a:cubicBezTo>
                    <a:pt x="2810" y="17118"/>
                    <a:pt x="3328" y="14345"/>
                    <a:pt x="4769" y="11240"/>
                  </a:cubicBezTo>
                  <a:cubicBezTo>
                    <a:pt x="6211" y="8134"/>
                    <a:pt x="8540" y="4733"/>
                    <a:pt x="12237" y="2736"/>
                  </a:cubicBezTo>
                  <a:cubicBezTo>
                    <a:pt x="14973" y="1258"/>
                    <a:pt x="17746" y="629"/>
                    <a:pt x="20519" y="629"/>
                  </a:cubicBezTo>
                  <a:close/>
                  <a:moveTo>
                    <a:pt x="20519" y="1"/>
                  </a:moveTo>
                  <a:cubicBezTo>
                    <a:pt x="17672" y="1"/>
                    <a:pt x="14751" y="666"/>
                    <a:pt x="11942" y="2182"/>
                  </a:cubicBezTo>
                  <a:cubicBezTo>
                    <a:pt x="7838" y="4400"/>
                    <a:pt x="5361" y="8282"/>
                    <a:pt x="3919" y="11609"/>
                  </a:cubicBezTo>
                  <a:cubicBezTo>
                    <a:pt x="2477" y="14937"/>
                    <a:pt x="2071" y="17710"/>
                    <a:pt x="2071" y="17710"/>
                  </a:cubicBezTo>
                  <a:lnTo>
                    <a:pt x="2071" y="17746"/>
                  </a:lnTo>
                  <a:lnTo>
                    <a:pt x="0" y="66363"/>
                  </a:lnTo>
                  <a:cubicBezTo>
                    <a:pt x="0" y="66474"/>
                    <a:pt x="0" y="66548"/>
                    <a:pt x="74" y="66585"/>
                  </a:cubicBezTo>
                  <a:cubicBezTo>
                    <a:pt x="148" y="66659"/>
                    <a:pt x="222" y="66696"/>
                    <a:pt x="296" y="66696"/>
                  </a:cubicBezTo>
                  <a:lnTo>
                    <a:pt x="32349" y="67102"/>
                  </a:lnTo>
                  <a:cubicBezTo>
                    <a:pt x="32497" y="67102"/>
                    <a:pt x="32645" y="66991"/>
                    <a:pt x="32682" y="66881"/>
                  </a:cubicBezTo>
                  <a:cubicBezTo>
                    <a:pt x="32682" y="66881"/>
                    <a:pt x="39891" y="33348"/>
                    <a:pt x="41148" y="27137"/>
                  </a:cubicBezTo>
                  <a:cubicBezTo>
                    <a:pt x="41481" y="25399"/>
                    <a:pt x="41703" y="23366"/>
                    <a:pt x="41703" y="21222"/>
                  </a:cubicBezTo>
                  <a:cubicBezTo>
                    <a:pt x="41703" y="18375"/>
                    <a:pt x="41333" y="15343"/>
                    <a:pt x="40372" y="12571"/>
                  </a:cubicBezTo>
                  <a:cubicBezTo>
                    <a:pt x="39411" y="9798"/>
                    <a:pt x="37821" y="7284"/>
                    <a:pt x="35455" y="5509"/>
                  </a:cubicBezTo>
                  <a:cubicBezTo>
                    <a:pt x="31203" y="2367"/>
                    <a:pt x="25954" y="1"/>
                    <a:pt x="20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114;p53">
              <a:extLst>
                <a:ext uri="{FF2B5EF4-FFF2-40B4-BE49-F238E27FC236}">
                  <a16:creationId xmlns:a16="http://schemas.microsoft.com/office/drawing/2014/main" id="{E94836E1-8327-4E82-970D-7FB8127E7626}"/>
                </a:ext>
              </a:extLst>
            </p:cNvPr>
            <p:cNvSpPr/>
            <p:nvPr/>
          </p:nvSpPr>
          <p:spPr>
            <a:xfrm>
              <a:off x="5233800" y="1302875"/>
              <a:ext cx="183025" cy="263600"/>
            </a:xfrm>
            <a:custGeom>
              <a:avLst/>
              <a:gdLst/>
              <a:ahLst/>
              <a:cxnLst/>
              <a:rect l="l" t="t" r="r" b="b"/>
              <a:pathLst>
                <a:path w="7321" h="10544" extrusionOk="0">
                  <a:moveTo>
                    <a:pt x="6959" y="0"/>
                  </a:moveTo>
                  <a:cubicBezTo>
                    <a:pt x="6906" y="0"/>
                    <a:pt x="6853" y="13"/>
                    <a:pt x="6803" y="37"/>
                  </a:cubicBezTo>
                  <a:cubicBezTo>
                    <a:pt x="6803" y="37"/>
                    <a:pt x="5472" y="777"/>
                    <a:pt x="3994" y="2403"/>
                  </a:cubicBezTo>
                  <a:cubicBezTo>
                    <a:pt x="2478" y="4030"/>
                    <a:pt x="814" y="6544"/>
                    <a:pt x="38" y="10167"/>
                  </a:cubicBezTo>
                  <a:cubicBezTo>
                    <a:pt x="1" y="10315"/>
                    <a:pt x="112" y="10500"/>
                    <a:pt x="296" y="10537"/>
                  </a:cubicBezTo>
                  <a:cubicBezTo>
                    <a:pt x="316" y="10542"/>
                    <a:pt x="335" y="10544"/>
                    <a:pt x="355" y="10544"/>
                  </a:cubicBezTo>
                  <a:cubicBezTo>
                    <a:pt x="490" y="10544"/>
                    <a:pt x="634" y="10439"/>
                    <a:pt x="666" y="10278"/>
                  </a:cubicBezTo>
                  <a:cubicBezTo>
                    <a:pt x="1369" y="6803"/>
                    <a:pt x="2995" y="4363"/>
                    <a:pt x="4437" y="2810"/>
                  </a:cubicBezTo>
                  <a:cubicBezTo>
                    <a:pt x="5140" y="2034"/>
                    <a:pt x="5842" y="1479"/>
                    <a:pt x="6323" y="1109"/>
                  </a:cubicBezTo>
                  <a:cubicBezTo>
                    <a:pt x="6581" y="925"/>
                    <a:pt x="6766" y="777"/>
                    <a:pt x="6914" y="703"/>
                  </a:cubicBezTo>
                  <a:cubicBezTo>
                    <a:pt x="6988" y="666"/>
                    <a:pt x="7025" y="629"/>
                    <a:pt x="7062" y="629"/>
                  </a:cubicBezTo>
                  <a:lnTo>
                    <a:pt x="7099" y="592"/>
                  </a:lnTo>
                  <a:cubicBezTo>
                    <a:pt x="7247" y="518"/>
                    <a:pt x="7321" y="296"/>
                    <a:pt x="7247" y="148"/>
                  </a:cubicBezTo>
                  <a:cubicBezTo>
                    <a:pt x="7173" y="50"/>
                    <a:pt x="7066" y="0"/>
                    <a:pt x="6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115;p53">
              <a:extLst>
                <a:ext uri="{FF2B5EF4-FFF2-40B4-BE49-F238E27FC236}">
                  <a16:creationId xmlns:a16="http://schemas.microsoft.com/office/drawing/2014/main" id="{4B1EA042-00D6-42CE-BD6F-8589A6A07F43}"/>
                </a:ext>
              </a:extLst>
            </p:cNvPr>
            <p:cNvSpPr/>
            <p:nvPr/>
          </p:nvSpPr>
          <p:spPr>
            <a:xfrm>
              <a:off x="5395550" y="1619900"/>
              <a:ext cx="20350" cy="70250"/>
            </a:xfrm>
            <a:custGeom>
              <a:avLst/>
              <a:gdLst/>
              <a:ahLst/>
              <a:cxnLst/>
              <a:rect l="l" t="t" r="r" b="b"/>
              <a:pathLst>
                <a:path w="814" h="2810" extrusionOk="0">
                  <a:moveTo>
                    <a:pt x="555" y="0"/>
                  </a:moveTo>
                  <a:cubicBezTo>
                    <a:pt x="370" y="0"/>
                    <a:pt x="222" y="111"/>
                    <a:pt x="185" y="259"/>
                  </a:cubicBezTo>
                  <a:cubicBezTo>
                    <a:pt x="74" y="1072"/>
                    <a:pt x="1" y="1812"/>
                    <a:pt x="1" y="2514"/>
                  </a:cubicBezTo>
                  <a:cubicBezTo>
                    <a:pt x="1" y="2662"/>
                    <a:pt x="148" y="2810"/>
                    <a:pt x="333" y="2810"/>
                  </a:cubicBezTo>
                  <a:cubicBezTo>
                    <a:pt x="481" y="2810"/>
                    <a:pt x="629" y="2662"/>
                    <a:pt x="629" y="2514"/>
                  </a:cubicBezTo>
                  <a:cubicBezTo>
                    <a:pt x="629" y="1849"/>
                    <a:pt x="703" y="1109"/>
                    <a:pt x="814" y="370"/>
                  </a:cubicBezTo>
                  <a:cubicBezTo>
                    <a:pt x="814" y="185"/>
                    <a:pt x="703" y="37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116;p53">
              <a:extLst>
                <a:ext uri="{FF2B5EF4-FFF2-40B4-BE49-F238E27FC236}">
                  <a16:creationId xmlns:a16="http://schemas.microsoft.com/office/drawing/2014/main" id="{10B03C16-4BB8-4094-8142-509B8BA5FB82}"/>
                </a:ext>
              </a:extLst>
            </p:cNvPr>
            <p:cNvSpPr/>
            <p:nvPr/>
          </p:nvSpPr>
          <p:spPr>
            <a:xfrm>
              <a:off x="5410350" y="1315075"/>
              <a:ext cx="105375" cy="267125"/>
            </a:xfrm>
            <a:custGeom>
              <a:avLst/>
              <a:gdLst/>
              <a:ahLst/>
              <a:cxnLst/>
              <a:rect l="l" t="t" r="r" b="b"/>
              <a:pathLst>
                <a:path w="4215" h="10685" extrusionOk="0">
                  <a:moveTo>
                    <a:pt x="3869" y="1"/>
                  </a:moveTo>
                  <a:cubicBezTo>
                    <a:pt x="3754" y="1"/>
                    <a:pt x="3640" y="69"/>
                    <a:pt x="3586" y="178"/>
                  </a:cubicBezTo>
                  <a:cubicBezTo>
                    <a:pt x="3586" y="215"/>
                    <a:pt x="1183" y="5391"/>
                    <a:pt x="37" y="10308"/>
                  </a:cubicBezTo>
                  <a:cubicBezTo>
                    <a:pt x="0" y="10493"/>
                    <a:pt x="74" y="10640"/>
                    <a:pt x="259" y="10677"/>
                  </a:cubicBezTo>
                  <a:cubicBezTo>
                    <a:pt x="278" y="10682"/>
                    <a:pt x="298" y="10685"/>
                    <a:pt x="319" y="10685"/>
                  </a:cubicBezTo>
                  <a:cubicBezTo>
                    <a:pt x="453" y="10685"/>
                    <a:pt x="596" y="10584"/>
                    <a:pt x="629" y="10456"/>
                  </a:cubicBezTo>
                  <a:cubicBezTo>
                    <a:pt x="1183" y="8052"/>
                    <a:pt x="2070" y="5538"/>
                    <a:pt x="2810" y="3616"/>
                  </a:cubicBezTo>
                  <a:cubicBezTo>
                    <a:pt x="3180" y="2692"/>
                    <a:pt x="3512" y="1878"/>
                    <a:pt x="3771" y="1324"/>
                  </a:cubicBezTo>
                  <a:cubicBezTo>
                    <a:pt x="3882" y="1065"/>
                    <a:pt x="3956" y="843"/>
                    <a:pt x="4030" y="695"/>
                  </a:cubicBezTo>
                  <a:cubicBezTo>
                    <a:pt x="4104" y="510"/>
                    <a:pt x="4141" y="437"/>
                    <a:pt x="4141" y="437"/>
                  </a:cubicBezTo>
                  <a:cubicBezTo>
                    <a:pt x="4215" y="289"/>
                    <a:pt x="4141" y="104"/>
                    <a:pt x="3993" y="30"/>
                  </a:cubicBezTo>
                  <a:cubicBezTo>
                    <a:pt x="3953" y="10"/>
                    <a:pt x="3911" y="1"/>
                    <a:pt x="3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117;p53">
              <a:extLst>
                <a:ext uri="{FF2B5EF4-FFF2-40B4-BE49-F238E27FC236}">
                  <a16:creationId xmlns:a16="http://schemas.microsoft.com/office/drawing/2014/main" id="{E5B733ED-7B39-44B9-A548-14D067EB5CE9}"/>
                </a:ext>
              </a:extLst>
            </p:cNvPr>
            <p:cNvSpPr/>
            <p:nvPr/>
          </p:nvSpPr>
          <p:spPr>
            <a:xfrm>
              <a:off x="5622925" y="1315675"/>
              <a:ext cx="36075" cy="432025"/>
            </a:xfrm>
            <a:custGeom>
              <a:avLst/>
              <a:gdLst/>
              <a:ahLst/>
              <a:cxnLst/>
              <a:rect l="l" t="t" r="r" b="b"/>
              <a:pathLst>
                <a:path w="1443" h="17281" extrusionOk="0">
                  <a:moveTo>
                    <a:pt x="1019" y="0"/>
                  </a:moveTo>
                  <a:cubicBezTo>
                    <a:pt x="1000" y="0"/>
                    <a:pt x="981" y="2"/>
                    <a:pt x="962" y="6"/>
                  </a:cubicBezTo>
                  <a:cubicBezTo>
                    <a:pt x="777" y="6"/>
                    <a:pt x="666" y="154"/>
                    <a:pt x="666" y="302"/>
                  </a:cubicBezTo>
                  <a:cubicBezTo>
                    <a:pt x="666" y="302"/>
                    <a:pt x="666" y="486"/>
                    <a:pt x="703" y="782"/>
                  </a:cubicBezTo>
                  <a:cubicBezTo>
                    <a:pt x="740" y="1670"/>
                    <a:pt x="851" y="3814"/>
                    <a:pt x="851" y="6365"/>
                  </a:cubicBezTo>
                  <a:cubicBezTo>
                    <a:pt x="851" y="9766"/>
                    <a:pt x="666" y="13907"/>
                    <a:pt x="37" y="16938"/>
                  </a:cubicBezTo>
                  <a:cubicBezTo>
                    <a:pt x="0" y="17086"/>
                    <a:pt x="74" y="17271"/>
                    <a:pt x="259" y="17271"/>
                  </a:cubicBezTo>
                  <a:cubicBezTo>
                    <a:pt x="284" y="17277"/>
                    <a:pt x="309" y="17280"/>
                    <a:pt x="335" y="17280"/>
                  </a:cubicBezTo>
                  <a:cubicBezTo>
                    <a:pt x="464" y="17280"/>
                    <a:pt x="598" y="17203"/>
                    <a:pt x="629" y="17049"/>
                  </a:cubicBezTo>
                  <a:cubicBezTo>
                    <a:pt x="1294" y="13944"/>
                    <a:pt x="1442" y="9766"/>
                    <a:pt x="1442" y="6365"/>
                  </a:cubicBezTo>
                  <a:cubicBezTo>
                    <a:pt x="1442" y="2927"/>
                    <a:pt x="1294" y="265"/>
                    <a:pt x="1294" y="265"/>
                  </a:cubicBezTo>
                  <a:cubicBezTo>
                    <a:pt x="1294" y="132"/>
                    <a:pt x="1176" y="0"/>
                    <a:pt x="1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3118;p53">
              <a:extLst>
                <a:ext uri="{FF2B5EF4-FFF2-40B4-BE49-F238E27FC236}">
                  <a16:creationId xmlns:a16="http://schemas.microsoft.com/office/drawing/2014/main" id="{85926D9D-7005-4DD1-B078-B21CDD7B4BB6}"/>
                </a:ext>
              </a:extLst>
            </p:cNvPr>
            <p:cNvSpPr/>
            <p:nvPr/>
          </p:nvSpPr>
          <p:spPr>
            <a:xfrm>
              <a:off x="5800375" y="1685525"/>
              <a:ext cx="26825" cy="66750"/>
            </a:xfrm>
            <a:custGeom>
              <a:avLst/>
              <a:gdLst/>
              <a:ahLst/>
              <a:cxnLst/>
              <a:rect l="l" t="t" r="r" b="b"/>
              <a:pathLst>
                <a:path w="1073" h="2670" extrusionOk="0">
                  <a:moveTo>
                    <a:pt x="777" y="0"/>
                  </a:moveTo>
                  <a:cubicBezTo>
                    <a:pt x="629" y="0"/>
                    <a:pt x="444" y="111"/>
                    <a:pt x="444" y="259"/>
                  </a:cubicBezTo>
                  <a:cubicBezTo>
                    <a:pt x="333" y="924"/>
                    <a:pt x="222" y="1590"/>
                    <a:pt x="38" y="2292"/>
                  </a:cubicBezTo>
                  <a:cubicBezTo>
                    <a:pt x="1" y="2440"/>
                    <a:pt x="75" y="2625"/>
                    <a:pt x="259" y="2662"/>
                  </a:cubicBezTo>
                  <a:cubicBezTo>
                    <a:pt x="279" y="2667"/>
                    <a:pt x="299" y="2669"/>
                    <a:pt x="319" y="2669"/>
                  </a:cubicBezTo>
                  <a:cubicBezTo>
                    <a:pt x="453" y="2669"/>
                    <a:pt x="597" y="2569"/>
                    <a:pt x="629" y="2440"/>
                  </a:cubicBezTo>
                  <a:cubicBezTo>
                    <a:pt x="814" y="1738"/>
                    <a:pt x="962" y="1035"/>
                    <a:pt x="1036" y="370"/>
                  </a:cubicBezTo>
                  <a:cubicBezTo>
                    <a:pt x="1073" y="185"/>
                    <a:pt x="962" y="37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3119;p53">
              <a:extLst>
                <a:ext uri="{FF2B5EF4-FFF2-40B4-BE49-F238E27FC236}">
                  <a16:creationId xmlns:a16="http://schemas.microsoft.com/office/drawing/2014/main" id="{24220028-60DF-47BE-B29E-AA319CBF4723}"/>
                </a:ext>
              </a:extLst>
            </p:cNvPr>
            <p:cNvSpPr/>
            <p:nvPr/>
          </p:nvSpPr>
          <p:spPr>
            <a:xfrm>
              <a:off x="5754175" y="1336150"/>
              <a:ext cx="77650" cy="296700"/>
            </a:xfrm>
            <a:custGeom>
              <a:avLst/>
              <a:gdLst/>
              <a:ahLst/>
              <a:cxnLst/>
              <a:rect l="l" t="t" r="r" b="b"/>
              <a:pathLst>
                <a:path w="3106" h="11868" extrusionOk="0">
                  <a:moveTo>
                    <a:pt x="377" y="0"/>
                  </a:moveTo>
                  <a:cubicBezTo>
                    <a:pt x="325" y="0"/>
                    <a:pt x="271" y="13"/>
                    <a:pt x="222" y="37"/>
                  </a:cubicBezTo>
                  <a:cubicBezTo>
                    <a:pt x="74" y="111"/>
                    <a:pt x="0" y="296"/>
                    <a:pt x="74" y="444"/>
                  </a:cubicBezTo>
                  <a:lnTo>
                    <a:pt x="111" y="481"/>
                  </a:lnTo>
                  <a:cubicBezTo>
                    <a:pt x="370" y="1035"/>
                    <a:pt x="2514" y="5583"/>
                    <a:pt x="2514" y="11202"/>
                  </a:cubicBezTo>
                  <a:cubicBezTo>
                    <a:pt x="2514" y="11313"/>
                    <a:pt x="2514" y="11424"/>
                    <a:pt x="2514" y="11535"/>
                  </a:cubicBezTo>
                  <a:cubicBezTo>
                    <a:pt x="2514" y="11720"/>
                    <a:pt x="2625" y="11868"/>
                    <a:pt x="2810" y="11868"/>
                  </a:cubicBezTo>
                  <a:cubicBezTo>
                    <a:pt x="2995" y="11868"/>
                    <a:pt x="3106" y="11720"/>
                    <a:pt x="3106" y="11535"/>
                  </a:cubicBezTo>
                  <a:cubicBezTo>
                    <a:pt x="3106" y="11424"/>
                    <a:pt x="3106" y="11313"/>
                    <a:pt x="3106" y="11202"/>
                  </a:cubicBezTo>
                  <a:cubicBezTo>
                    <a:pt x="3106" y="5028"/>
                    <a:pt x="629" y="185"/>
                    <a:pt x="629" y="148"/>
                  </a:cubicBezTo>
                  <a:cubicBezTo>
                    <a:pt x="579" y="50"/>
                    <a:pt x="481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3120;p53">
              <a:extLst>
                <a:ext uri="{FF2B5EF4-FFF2-40B4-BE49-F238E27FC236}">
                  <a16:creationId xmlns:a16="http://schemas.microsoft.com/office/drawing/2014/main" id="{652A3681-4EA4-4DD3-8662-2A27F81CDF14}"/>
                </a:ext>
              </a:extLst>
            </p:cNvPr>
            <p:cNvSpPr/>
            <p:nvPr/>
          </p:nvSpPr>
          <p:spPr>
            <a:xfrm>
              <a:off x="4617325" y="2545375"/>
              <a:ext cx="1541700" cy="1176325"/>
            </a:xfrm>
            <a:custGeom>
              <a:avLst/>
              <a:gdLst/>
              <a:ahLst/>
              <a:cxnLst/>
              <a:rect l="l" t="t" r="r" b="b"/>
              <a:pathLst>
                <a:path w="61668" h="47053" extrusionOk="0">
                  <a:moveTo>
                    <a:pt x="29743" y="0"/>
                  </a:moveTo>
                  <a:cubicBezTo>
                    <a:pt x="28951" y="0"/>
                    <a:pt x="28542" y="137"/>
                    <a:pt x="28542" y="137"/>
                  </a:cubicBezTo>
                  <a:cubicBezTo>
                    <a:pt x="28542" y="137"/>
                    <a:pt x="5990" y="9010"/>
                    <a:pt x="4326" y="11524"/>
                  </a:cubicBezTo>
                  <a:cubicBezTo>
                    <a:pt x="2699" y="14001"/>
                    <a:pt x="0" y="23243"/>
                    <a:pt x="0" y="23243"/>
                  </a:cubicBezTo>
                  <a:lnTo>
                    <a:pt x="58451" y="47053"/>
                  </a:lnTo>
                  <a:lnTo>
                    <a:pt x="61667" y="37292"/>
                  </a:lnTo>
                  <a:cubicBezTo>
                    <a:pt x="61667" y="37292"/>
                    <a:pt x="58340" y="18142"/>
                    <a:pt x="56270" y="14814"/>
                  </a:cubicBezTo>
                  <a:cubicBezTo>
                    <a:pt x="54199" y="11524"/>
                    <a:pt x="37452" y="2392"/>
                    <a:pt x="33939" y="950"/>
                  </a:cubicBezTo>
                  <a:cubicBezTo>
                    <a:pt x="32063" y="180"/>
                    <a:pt x="30651" y="0"/>
                    <a:pt x="29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3121;p53">
              <a:extLst>
                <a:ext uri="{FF2B5EF4-FFF2-40B4-BE49-F238E27FC236}">
                  <a16:creationId xmlns:a16="http://schemas.microsoft.com/office/drawing/2014/main" id="{4E61ABF6-FF35-4480-B56F-A3D19E25A37E}"/>
                </a:ext>
              </a:extLst>
            </p:cNvPr>
            <p:cNvSpPr/>
            <p:nvPr/>
          </p:nvSpPr>
          <p:spPr>
            <a:xfrm>
              <a:off x="4608075" y="2537700"/>
              <a:ext cx="1558325" cy="1192100"/>
            </a:xfrm>
            <a:custGeom>
              <a:avLst/>
              <a:gdLst/>
              <a:ahLst/>
              <a:cxnLst/>
              <a:rect l="l" t="t" r="r" b="b"/>
              <a:pathLst>
                <a:path w="62333" h="47684" extrusionOk="0">
                  <a:moveTo>
                    <a:pt x="30095" y="629"/>
                  </a:moveTo>
                  <a:cubicBezTo>
                    <a:pt x="30945" y="629"/>
                    <a:pt x="32313" y="777"/>
                    <a:pt x="34198" y="1553"/>
                  </a:cubicBezTo>
                  <a:cubicBezTo>
                    <a:pt x="35049" y="1886"/>
                    <a:pt x="36749" y="2736"/>
                    <a:pt x="38857" y="3845"/>
                  </a:cubicBezTo>
                  <a:cubicBezTo>
                    <a:pt x="41962" y="5509"/>
                    <a:pt x="45992" y="7764"/>
                    <a:pt x="49430" y="9945"/>
                  </a:cubicBezTo>
                  <a:cubicBezTo>
                    <a:pt x="51131" y="11017"/>
                    <a:pt x="52721" y="12053"/>
                    <a:pt x="53941" y="12977"/>
                  </a:cubicBezTo>
                  <a:cubicBezTo>
                    <a:pt x="55161" y="13901"/>
                    <a:pt x="56048" y="14751"/>
                    <a:pt x="56381" y="15306"/>
                  </a:cubicBezTo>
                  <a:cubicBezTo>
                    <a:pt x="56603" y="15676"/>
                    <a:pt x="56898" y="16304"/>
                    <a:pt x="57194" y="17155"/>
                  </a:cubicBezTo>
                  <a:cubicBezTo>
                    <a:pt x="58192" y="20038"/>
                    <a:pt x="59301" y="25177"/>
                    <a:pt x="60189" y="29577"/>
                  </a:cubicBezTo>
                  <a:cubicBezTo>
                    <a:pt x="60632" y="31795"/>
                    <a:pt x="61039" y="33791"/>
                    <a:pt x="61298" y="35270"/>
                  </a:cubicBezTo>
                  <a:cubicBezTo>
                    <a:pt x="61532" y="36610"/>
                    <a:pt x="61676" y="37464"/>
                    <a:pt x="61701" y="37613"/>
                  </a:cubicBezTo>
                  <a:lnTo>
                    <a:pt x="61701" y="37613"/>
                  </a:lnTo>
                  <a:lnTo>
                    <a:pt x="58636" y="46953"/>
                  </a:lnTo>
                  <a:lnTo>
                    <a:pt x="740" y="23360"/>
                  </a:lnTo>
                  <a:lnTo>
                    <a:pt x="740" y="23360"/>
                  </a:lnTo>
                  <a:cubicBezTo>
                    <a:pt x="811" y="23110"/>
                    <a:pt x="935" y="22693"/>
                    <a:pt x="1110" y="22146"/>
                  </a:cubicBezTo>
                  <a:cubicBezTo>
                    <a:pt x="1516" y="20815"/>
                    <a:pt x="2182" y="18707"/>
                    <a:pt x="2884" y="16711"/>
                  </a:cubicBezTo>
                  <a:cubicBezTo>
                    <a:pt x="3624" y="14751"/>
                    <a:pt x="4400" y="12866"/>
                    <a:pt x="4955" y="11979"/>
                  </a:cubicBezTo>
                  <a:cubicBezTo>
                    <a:pt x="5029" y="11868"/>
                    <a:pt x="5213" y="11720"/>
                    <a:pt x="5435" y="11535"/>
                  </a:cubicBezTo>
                  <a:cubicBezTo>
                    <a:pt x="6360" y="10796"/>
                    <a:pt x="8319" y="9723"/>
                    <a:pt x="10722" y="8577"/>
                  </a:cubicBezTo>
                  <a:cubicBezTo>
                    <a:pt x="14308" y="6840"/>
                    <a:pt x="18893" y="4880"/>
                    <a:pt x="22553" y="3364"/>
                  </a:cubicBezTo>
                  <a:cubicBezTo>
                    <a:pt x="24401" y="2588"/>
                    <a:pt x="26028" y="1923"/>
                    <a:pt x="27174" y="1479"/>
                  </a:cubicBezTo>
                  <a:cubicBezTo>
                    <a:pt x="28320" y="998"/>
                    <a:pt x="29023" y="740"/>
                    <a:pt x="29023" y="740"/>
                  </a:cubicBezTo>
                  <a:cubicBezTo>
                    <a:pt x="29023" y="740"/>
                    <a:pt x="29392" y="629"/>
                    <a:pt x="30095" y="629"/>
                  </a:cubicBezTo>
                  <a:close/>
                  <a:moveTo>
                    <a:pt x="30095" y="0"/>
                  </a:moveTo>
                  <a:cubicBezTo>
                    <a:pt x="29281" y="0"/>
                    <a:pt x="28838" y="148"/>
                    <a:pt x="28838" y="148"/>
                  </a:cubicBezTo>
                  <a:lnTo>
                    <a:pt x="28801" y="148"/>
                  </a:lnTo>
                  <a:cubicBezTo>
                    <a:pt x="28801" y="148"/>
                    <a:pt x="23181" y="2366"/>
                    <a:pt x="17303" y="4917"/>
                  </a:cubicBezTo>
                  <a:cubicBezTo>
                    <a:pt x="14382" y="6174"/>
                    <a:pt x="11425" y="7542"/>
                    <a:pt x="9058" y="8725"/>
                  </a:cubicBezTo>
                  <a:cubicBezTo>
                    <a:pt x="7875" y="9317"/>
                    <a:pt x="6840" y="9871"/>
                    <a:pt x="6064" y="10352"/>
                  </a:cubicBezTo>
                  <a:cubicBezTo>
                    <a:pt x="5657" y="10611"/>
                    <a:pt x="5324" y="10833"/>
                    <a:pt x="5066" y="11054"/>
                  </a:cubicBezTo>
                  <a:cubicBezTo>
                    <a:pt x="4807" y="11239"/>
                    <a:pt x="4585" y="11461"/>
                    <a:pt x="4474" y="11646"/>
                  </a:cubicBezTo>
                  <a:cubicBezTo>
                    <a:pt x="4030" y="12311"/>
                    <a:pt x="3550" y="13347"/>
                    <a:pt x="3032" y="14567"/>
                  </a:cubicBezTo>
                  <a:cubicBezTo>
                    <a:pt x="1590" y="18264"/>
                    <a:pt x="75" y="23477"/>
                    <a:pt x="75" y="23477"/>
                  </a:cubicBezTo>
                  <a:cubicBezTo>
                    <a:pt x="1" y="23624"/>
                    <a:pt x="75" y="23772"/>
                    <a:pt x="222" y="23846"/>
                  </a:cubicBezTo>
                  <a:lnTo>
                    <a:pt x="58673" y="47655"/>
                  </a:lnTo>
                  <a:cubicBezTo>
                    <a:pt x="58728" y="47674"/>
                    <a:pt x="58775" y="47683"/>
                    <a:pt x="58816" y="47683"/>
                  </a:cubicBezTo>
                  <a:cubicBezTo>
                    <a:pt x="58858" y="47683"/>
                    <a:pt x="58895" y="47674"/>
                    <a:pt x="58932" y="47655"/>
                  </a:cubicBezTo>
                  <a:cubicBezTo>
                    <a:pt x="59006" y="47618"/>
                    <a:pt x="59080" y="47544"/>
                    <a:pt x="59117" y="47471"/>
                  </a:cubicBezTo>
                  <a:lnTo>
                    <a:pt x="62333" y="37710"/>
                  </a:lnTo>
                  <a:lnTo>
                    <a:pt x="62333" y="37562"/>
                  </a:lnTo>
                  <a:cubicBezTo>
                    <a:pt x="62333" y="37562"/>
                    <a:pt x="61483" y="32756"/>
                    <a:pt x="60411" y="27543"/>
                  </a:cubicBezTo>
                  <a:cubicBezTo>
                    <a:pt x="59856" y="24918"/>
                    <a:pt x="59264" y="22220"/>
                    <a:pt x="58673" y="19964"/>
                  </a:cubicBezTo>
                  <a:cubicBezTo>
                    <a:pt x="58340" y="18818"/>
                    <a:pt x="58044" y="17783"/>
                    <a:pt x="57749" y="16933"/>
                  </a:cubicBezTo>
                  <a:cubicBezTo>
                    <a:pt x="57453" y="16082"/>
                    <a:pt x="57194" y="15417"/>
                    <a:pt x="56898" y="14973"/>
                  </a:cubicBezTo>
                  <a:cubicBezTo>
                    <a:pt x="56603" y="14493"/>
                    <a:pt x="56122" y="13975"/>
                    <a:pt x="55420" y="13421"/>
                  </a:cubicBezTo>
                  <a:cubicBezTo>
                    <a:pt x="53090" y="11387"/>
                    <a:pt x="48617" y="8614"/>
                    <a:pt x="44328" y="6174"/>
                  </a:cubicBezTo>
                  <a:cubicBezTo>
                    <a:pt x="40040" y="3734"/>
                    <a:pt x="35973" y="1627"/>
                    <a:pt x="34420" y="998"/>
                  </a:cubicBezTo>
                  <a:cubicBezTo>
                    <a:pt x="32498" y="185"/>
                    <a:pt x="31019" y="0"/>
                    <a:pt x="30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122;p53">
              <a:extLst>
                <a:ext uri="{FF2B5EF4-FFF2-40B4-BE49-F238E27FC236}">
                  <a16:creationId xmlns:a16="http://schemas.microsoft.com/office/drawing/2014/main" id="{2BC9D97B-65A0-482A-8DAC-523972AB62CE}"/>
                </a:ext>
              </a:extLst>
            </p:cNvPr>
            <p:cNvSpPr/>
            <p:nvPr/>
          </p:nvSpPr>
          <p:spPr>
            <a:xfrm>
              <a:off x="5740300" y="3100400"/>
              <a:ext cx="98925" cy="490225"/>
            </a:xfrm>
            <a:custGeom>
              <a:avLst/>
              <a:gdLst/>
              <a:ahLst/>
              <a:cxnLst/>
              <a:rect l="l" t="t" r="r" b="b"/>
              <a:pathLst>
                <a:path w="3957" h="19609" extrusionOk="0">
                  <a:moveTo>
                    <a:pt x="3628" y="0"/>
                  </a:moveTo>
                  <a:cubicBezTo>
                    <a:pt x="3476" y="0"/>
                    <a:pt x="3360" y="105"/>
                    <a:pt x="3328" y="266"/>
                  </a:cubicBezTo>
                  <a:lnTo>
                    <a:pt x="38" y="19269"/>
                  </a:lnTo>
                  <a:cubicBezTo>
                    <a:pt x="1" y="19417"/>
                    <a:pt x="111" y="19565"/>
                    <a:pt x="259" y="19602"/>
                  </a:cubicBezTo>
                  <a:cubicBezTo>
                    <a:pt x="283" y="19607"/>
                    <a:pt x="307" y="19609"/>
                    <a:pt x="329" y="19609"/>
                  </a:cubicBezTo>
                  <a:cubicBezTo>
                    <a:pt x="481" y="19609"/>
                    <a:pt x="597" y="19504"/>
                    <a:pt x="629" y="19343"/>
                  </a:cubicBezTo>
                  <a:lnTo>
                    <a:pt x="3919" y="377"/>
                  </a:lnTo>
                  <a:cubicBezTo>
                    <a:pt x="3956" y="192"/>
                    <a:pt x="3846" y="44"/>
                    <a:pt x="3698" y="7"/>
                  </a:cubicBezTo>
                  <a:cubicBezTo>
                    <a:pt x="3674" y="3"/>
                    <a:pt x="3650" y="0"/>
                    <a:pt x="3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3123;p53">
              <a:extLst>
                <a:ext uri="{FF2B5EF4-FFF2-40B4-BE49-F238E27FC236}">
                  <a16:creationId xmlns:a16="http://schemas.microsoft.com/office/drawing/2014/main" id="{FBE547D6-B161-4F81-A95B-9D9998C78601}"/>
                </a:ext>
              </a:extLst>
            </p:cNvPr>
            <p:cNvSpPr/>
            <p:nvPr/>
          </p:nvSpPr>
          <p:spPr>
            <a:xfrm>
              <a:off x="4761500" y="2545375"/>
              <a:ext cx="1016725" cy="1045075"/>
            </a:xfrm>
            <a:custGeom>
              <a:avLst/>
              <a:gdLst/>
              <a:ahLst/>
              <a:cxnLst/>
              <a:rect l="l" t="t" r="r" b="b"/>
              <a:pathLst>
                <a:path w="40669" h="41803" extrusionOk="0">
                  <a:moveTo>
                    <a:pt x="23976" y="0"/>
                  </a:moveTo>
                  <a:cubicBezTo>
                    <a:pt x="23184" y="0"/>
                    <a:pt x="22775" y="137"/>
                    <a:pt x="22775" y="137"/>
                  </a:cubicBezTo>
                  <a:cubicBezTo>
                    <a:pt x="22775" y="137"/>
                    <a:pt x="15307" y="3094"/>
                    <a:pt x="8652" y="6052"/>
                  </a:cubicBezTo>
                  <a:cubicBezTo>
                    <a:pt x="7617" y="9638"/>
                    <a:pt x="5435" y="16219"/>
                    <a:pt x="1886" y="22060"/>
                  </a:cubicBezTo>
                  <a:cubicBezTo>
                    <a:pt x="1147" y="23243"/>
                    <a:pt x="518" y="24427"/>
                    <a:pt x="1" y="25610"/>
                  </a:cubicBezTo>
                  <a:lnTo>
                    <a:pt x="39707" y="41803"/>
                  </a:lnTo>
                  <a:cubicBezTo>
                    <a:pt x="39929" y="36442"/>
                    <a:pt x="40188" y="26978"/>
                    <a:pt x="39744" y="20212"/>
                  </a:cubicBezTo>
                  <a:cubicBezTo>
                    <a:pt x="39411" y="14592"/>
                    <a:pt x="40040" y="10341"/>
                    <a:pt x="40668" y="7642"/>
                  </a:cubicBezTo>
                  <a:cubicBezTo>
                    <a:pt x="35529" y="4610"/>
                    <a:pt x="30021" y="1727"/>
                    <a:pt x="28172" y="950"/>
                  </a:cubicBezTo>
                  <a:cubicBezTo>
                    <a:pt x="26296" y="180"/>
                    <a:pt x="24884" y="0"/>
                    <a:pt x="23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3124;p53">
              <a:extLst>
                <a:ext uri="{FF2B5EF4-FFF2-40B4-BE49-F238E27FC236}">
                  <a16:creationId xmlns:a16="http://schemas.microsoft.com/office/drawing/2014/main" id="{76F29A2B-CC0F-4539-ACC3-893B32AF735C}"/>
                </a:ext>
              </a:extLst>
            </p:cNvPr>
            <p:cNvSpPr/>
            <p:nvPr/>
          </p:nvSpPr>
          <p:spPr>
            <a:xfrm>
              <a:off x="4752275" y="2537700"/>
              <a:ext cx="1034275" cy="1060150"/>
            </a:xfrm>
            <a:custGeom>
              <a:avLst/>
              <a:gdLst/>
              <a:ahLst/>
              <a:cxnLst/>
              <a:rect l="l" t="t" r="r" b="b"/>
              <a:pathLst>
                <a:path w="41371" h="42406" extrusionOk="0">
                  <a:moveTo>
                    <a:pt x="24327" y="0"/>
                  </a:moveTo>
                  <a:cubicBezTo>
                    <a:pt x="23513" y="0"/>
                    <a:pt x="23070" y="148"/>
                    <a:pt x="23070" y="148"/>
                  </a:cubicBezTo>
                  <a:lnTo>
                    <a:pt x="23033" y="148"/>
                  </a:lnTo>
                  <a:cubicBezTo>
                    <a:pt x="23033" y="148"/>
                    <a:pt x="15565" y="3106"/>
                    <a:pt x="8873" y="6100"/>
                  </a:cubicBezTo>
                  <a:cubicBezTo>
                    <a:pt x="8799" y="6137"/>
                    <a:pt x="8762" y="6174"/>
                    <a:pt x="8725" y="6285"/>
                  </a:cubicBezTo>
                  <a:cubicBezTo>
                    <a:pt x="7690" y="9834"/>
                    <a:pt x="5509" y="16415"/>
                    <a:pt x="1996" y="22220"/>
                  </a:cubicBezTo>
                  <a:cubicBezTo>
                    <a:pt x="1257" y="23403"/>
                    <a:pt x="629" y="24586"/>
                    <a:pt x="74" y="25769"/>
                  </a:cubicBezTo>
                  <a:cubicBezTo>
                    <a:pt x="0" y="25917"/>
                    <a:pt x="74" y="26101"/>
                    <a:pt x="222" y="26175"/>
                  </a:cubicBezTo>
                  <a:cubicBezTo>
                    <a:pt x="261" y="26195"/>
                    <a:pt x="304" y="26204"/>
                    <a:pt x="346" y="26204"/>
                  </a:cubicBezTo>
                  <a:cubicBezTo>
                    <a:pt x="461" y="26204"/>
                    <a:pt x="574" y="26136"/>
                    <a:pt x="629" y="26028"/>
                  </a:cubicBezTo>
                  <a:cubicBezTo>
                    <a:pt x="1183" y="24881"/>
                    <a:pt x="1812" y="23698"/>
                    <a:pt x="2514" y="22515"/>
                  </a:cubicBezTo>
                  <a:cubicBezTo>
                    <a:pt x="6047" y="16760"/>
                    <a:pt x="8217" y="10215"/>
                    <a:pt x="9270" y="6593"/>
                  </a:cubicBezTo>
                  <a:lnTo>
                    <a:pt x="9270" y="6593"/>
                  </a:lnTo>
                  <a:cubicBezTo>
                    <a:pt x="12557" y="5134"/>
                    <a:pt x="16046" y="3645"/>
                    <a:pt x="18707" y="2588"/>
                  </a:cubicBezTo>
                  <a:cubicBezTo>
                    <a:pt x="20038" y="2034"/>
                    <a:pt x="21184" y="1553"/>
                    <a:pt x="21998" y="1220"/>
                  </a:cubicBezTo>
                  <a:cubicBezTo>
                    <a:pt x="22811" y="924"/>
                    <a:pt x="23255" y="740"/>
                    <a:pt x="23255" y="740"/>
                  </a:cubicBezTo>
                  <a:cubicBezTo>
                    <a:pt x="23255" y="740"/>
                    <a:pt x="23624" y="629"/>
                    <a:pt x="24327" y="629"/>
                  </a:cubicBezTo>
                  <a:cubicBezTo>
                    <a:pt x="25177" y="629"/>
                    <a:pt x="26545" y="777"/>
                    <a:pt x="28430" y="1553"/>
                  </a:cubicBezTo>
                  <a:cubicBezTo>
                    <a:pt x="29318" y="1923"/>
                    <a:pt x="31166" y="2847"/>
                    <a:pt x="33421" y="4030"/>
                  </a:cubicBezTo>
                  <a:cubicBezTo>
                    <a:pt x="35592" y="5187"/>
                    <a:pt x="38187" y="6628"/>
                    <a:pt x="40687" y="8109"/>
                  </a:cubicBezTo>
                  <a:lnTo>
                    <a:pt x="40687" y="8109"/>
                  </a:lnTo>
                  <a:cubicBezTo>
                    <a:pt x="40188" y="10284"/>
                    <a:pt x="39706" y="13416"/>
                    <a:pt x="39706" y="17339"/>
                  </a:cubicBezTo>
                  <a:cubicBezTo>
                    <a:pt x="39706" y="18375"/>
                    <a:pt x="39743" y="19410"/>
                    <a:pt x="39817" y="20519"/>
                  </a:cubicBezTo>
                  <a:cubicBezTo>
                    <a:pt x="39965" y="23218"/>
                    <a:pt x="40039" y="26360"/>
                    <a:pt x="40039" y="29503"/>
                  </a:cubicBezTo>
                  <a:cubicBezTo>
                    <a:pt x="40039" y="34198"/>
                    <a:pt x="39891" y="38893"/>
                    <a:pt x="39780" y="42073"/>
                  </a:cubicBezTo>
                  <a:cubicBezTo>
                    <a:pt x="39780" y="42258"/>
                    <a:pt x="39891" y="42406"/>
                    <a:pt x="40076" y="42406"/>
                  </a:cubicBezTo>
                  <a:cubicBezTo>
                    <a:pt x="40261" y="42406"/>
                    <a:pt x="40372" y="42258"/>
                    <a:pt x="40409" y="42110"/>
                  </a:cubicBezTo>
                  <a:cubicBezTo>
                    <a:pt x="40520" y="38893"/>
                    <a:pt x="40668" y="34198"/>
                    <a:pt x="40668" y="29503"/>
                  </a:cubicBezTo>
                  <a:cubicBezTo>
                    <a:pt x="40668" y="26360"/>
                    <a:pt x="40594" y="23218"/>
                    <a:pt x="40409" y="20482"/>
                  </a:cubicBezTo>
                  <a:cubicBezTo>
                    <a:pt x="40372" y="19373"/>
                    <a:pt x="40335" y="18338"/>
                    <a:pt x="40335" y="17339"/>
                  </a:cubicBezTo>
                  <a:cubicBezTo>
                    <a:pt x="40335" y="13310"/>
                    <a:pt x="40816" y="10167"/>
                    <a:pt x="41333" y="8023"/>
                  </a:cubicBezTo>
                  <a:cubicBezTo>
                    <a:pt x="41370" y="7912"/>
                    <a:pt x="41296" y="7764"/>
                    <a:pt x="41185" y="7690"/>
                  </a:cubicBezTo>
                  <a:cubicBezTo>
                    <a:pt x="38634" y="6174"/>
                    <a:pt x="35972" y="4695"/>
                    <a:pt x="33680" y="3475"/>
                  </a:cubicBezTo>
                  <a:cubicBezTo>
                    <a:pt x="31425" y="2292"/>
                    <a:pt x="29613" y="1368"/>
                    <a:pt x="28652" y="998"/>
                  </a:cubicBezTo>
                  <a:cubicBezTo>
                    <a:pt x="26730" y="185"/>
                    <a:pt x="25251" y="0"/>
                    <a:pt x="24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3125;p53">
              <a:extLst>
                <a:ext uri="{FF2B5EF4-FFF2-40B4-BE49-F238E27FC236}">
                  <a16:creationId xmlns:a16="http://schemas.microsoft.com/office/drawing/2014/main" id="{36997FDC-AA45-4556-86F5-B4252AB97BF2}"/>
                </a:ext>
              </a:extLst>
            </p:cNvPr>
            <p:cNvSpPr/>
            <p:nvPr/>
          </p:nvSpPr>
          <p:spPr>
            <a:xfrm>
              <a:off x="5094250" y="2545375"/>
              <a:ext cx="577675" cy="805200"/>
            </a:xfrm>
            <a:custGeom>
              <a:avLst/>
              <a:gdLst/>
              <a:ahLst/>
              <a:cxnLst/>
              <a:rect l="l" t="t" r="r" b="b"/>
              <a:pathLst>
                <a:path w="23107" h="32208" extrusionOk="0">
                  <a:moveTo>
                    <a:pt x="10666" y="0"/>
                  </a:moveTo>
                  <a:cubicBezTo>
                    <a:pt x="9874" y="0"/>
                    <a:pt x="9465" y="137"/>
                    <a:pt x="9465" y="137"/>
                  </a:cubicBezTo>
                  <a:cubicBezTo>
                    <a:pt x="9465" y="137"/>
                    <a:pt x="5435" y="1727"/>
                    <a:pt x="629" y="3760"/>
                  </a:cubicBezTo>
                  <a:cubicBezTo>
                    <a:pt x="259" y="7494"/>
                    <a:pt x="0" y="13040"/>
                    <a:pt x="998" y="17735"/>
                  </a:cubicBezTo>
                  <a:cubicBezTo>
                    <a:pt x="2616" y="25355"/>
                    <a:pt x="4793" y="32207"/>
                    <a:pt x="6815" y="32207"/>
                  </a:cubicBezTo>
                  <a:cubicBezTo>
                    <a:pt x="6873" y="32207"/>
                    <a:pt x="6930" y="32202"/>
                    <a:pt x="6988" y="32190"/>
                  </a:cubicBezTo>
                  <a:cubicBezTo>
                    <a:pt x="9021" y="31784"/>
                    <a:pt x="19742" y="13003"/>
                    <a:pt x="23107" y="5202"/>
                  </a:cubicBezTo>
                  <a:cubicBezTo>
                    <a:pt x="19447" y="3168"/>
                    <a:pt x="16193" y="1505"/>
                    <a:pt x="14862" y="950"/>
                  </a:cubicBezTo>
                  <a:cubicBezTo>
                    <a:pt x="12986" y="180"/>
                    <a:pt x="11574" y="0"/>
                    <a:pt x="10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3126;p53">
              <a:extLst>
                <a:ext uri="{FF2B5EF4-FFF2-40B4-BE49-F238E27FC236}">
                  <a16:creationId xmlns:a16="http://schemas.microsoft.com/office/drawing/2014/main" id="{E726C537-4F8B-4419-A717-E46898104587}"/>
                </a:ext>
              </a:extLst>
            </p:cNvPr>
            <p:cNvSpPr/>
            <p:nvPr/>
          </p:nvSpPr>
          <p:spPr>
            <a:xfrm>
              <a:off x="5094250" y="2537700"/>
              <a:ext cx="586000" cy="820775"/>
            </a:xfrm>
            <a:custGeom>
              <a:avLst/>
              <a:gdLst/>
              <a:ahLst/>
              <a:cxnLst/>
              <a:rect l="l" t="t" r="r" b="b"/>
              <a:pathLst>
                <a:path w="23440" h="32831" extrusionOk="0">
                  <a:moveTo>
                    <a:pt x="10648" y="629"/>
                  </a:moveTo>
                  <a:cubicBezTo>
                    <a:pt x="11498" y="629"/>
                    <a:pt x="12866" y="777"/>
                    <a:pt x="14751" y="1553"/>
                  </a:cubicBezTo>
                  <a:cubicBezTo>
                    <a:pt x="16014" y="2094"/>
                    <a:pt x="19179" y="3692"/>
                    <a:pt x="22698" y="5659"/>
                  </a:cubicBezTo>
                  <a:lnTo>
                    <a:pt x="22698" y="5659"/>
                  </a:lnTo>
                  <a:cubicBezTo>
                    <a:pt x="20993" y="9573"/>
                    <a:pt x="17561" y="16060"/>
                    <a:pt x="14271" y="21628"/>
                  </a:cubicBezTo>
                  <a:cubicBezTo>
                    <a:pt x="12607" y="24475"/>
                    <a:pt x="10980" y="27100"/>
                    <a:pt x="9649" y="29059"/>
                  </a:cubicBezTo>
                  <a:cubicBezTo>
                    <a:pt x="8984" y="30020"/>
                    <a:pt x="8355" y="30797"/>
                    <a:pt x="7875" y="31351"/>
                  </a:cubicBezTo>
                  <a:cubicBezTo>
                    <a:pt x="7653" y="31610"/>
                    <a:pt x="7431" y="31832"/>
                    <a:pt x="7283" y="31980"/>
                  </a:cubicBezTo>
                  <a:cubicBezTo>
                    <a:pt x="7098" y="32128"/>
                    <a:pt x="6951" y="32202"/>
                    <a:pt x="6914" y="32202"/>
                  </a:cubicBezTo>
                  <a:lnTo>
                    <a:pt x="6803" y="32202"/>
                  </a:lnTo>
                  <a:cubicBezTo>
                    <a:pt x="6655" y="32202"/>
                    <a:pt x="6470" y="32165"/>
                    <a:pt x="6248" y="31980"/>
                  </a:cubicBezTo>
                  <a:cubicBezTo>
                    <a:pt x="5841" y="31684"/>
                    <a:pt x="5398" y="31056"/>
                    <a:pt x="4991" y="30205"/>
                  </a:cubicBezTo>
                  <a:cubicBezTo>
                    <a:pt x="3660" y="27617"/>
                    <a:pt x="2329" y="22959"/>
                    <a:pt x="1294" y="17968"/>
                  </a:cubicBezTo>
                  <a:cubicBezTo>
                    <a:pt x="777" y="15565"/>
                    <a:pt x="629" y="12940"/>
                    <a:pt x="629" y="10426"/>
                  </a:cubicBezTo>
                  <a:cubicBezTo>
                    <a:pt x="629" y="8178"/>
                    <a:pt x="766" y="6033"/>
                    <a:pt x="942" y="4290"/>
                  </a:cubicBezTo>
                  <a:lnTo>
                    <a:pt x="942" y="4290"/>
                  </a:lnTo>
                  <a:cubicBezTo>
                    <a:pt x="3246" y="3286"/>
                    <a:pt x="5398" y="2425"/>
                    <a:pt x="6951" y="1775"/>
                  </a:cubicBezTo>
                  <a:cubicBezTo>
                    <a:pt x="7764" y="1442"/>
                    <a:pt x="8429" y="1183"/>
                    <a:pt x="8873" y="998"/>
                  </a:cubicBezTo>
                  <a:cubicBezTo>
                    <a:pt x="9317" y="813"/>
                    <a:pt x="9576" y="740"/>
                    <a:pt x="9576" y="740"/>
                  </a:cubicBezTo>
                  <a:cubicBezTo>
                    <a:pt x="9576" y="740"/>
                    <a:pt x="9945" y="629"/>
                    <a:pt x="10648" y="629"/>
                  </a:cubicBezTo>
                  <a:close/>
                  <a:moveTo>
                    <a:pt x="10648" y="0"/>
                  </a:moveTo>
                  <a:cubicBezTo>
                    <a:pt x="9834" y="0"/>
                    <a:pt x="9391" y="148"/>
                    <a:pt x="9391" y="148"/>
                  </a:cubicBezTo>
                  <a:lnTo>
                    <a:pt x="9354" y="148"/>
                  </a:lnTo>
                  <a:cubicBezTo>
                    <a:pt x="9354" y="148"/>
                    <a:pt x="5324" y="1738"/>
                    <a:pt x="518" y="3771"/>
                  </a:cubicBezTo>
                  <a:cubicBezTo>
                    <a:pt x="407" y="3808"/>
                    <a:pt x="333" y="3919"/>
                    <a:pt x="333" y="4030"/>
                  </a:cubicBezTo>
                  <a:cubicBezTo>
                    <a:pt x="148" y="5842"/>
                    <a:pt x="0" y="8060"/>
                    <a:pt x="0" y="10426"/>
                  </a:cubicBezTo>
                  <a:cubicBezTo>
                    <a:pt x="0" y="12977"/>
                    <a:pt x="185" y="15639"/>
                    <a:pt x="703" y="18079"/>
                  </a:cubicBezTo>
                  <a:cubicBezTo>
                    <a:pt x="1479" y="21924"/>
                    <a:pt x="2440" y="25547"/>
                    <a:pt x="3475" y="28246"/>
                  </a:cubicBezTo>
                  <a:cubicBezTo>
                    <a:pt x="3956" y="29614"/>
                    <a:pt x="4474" y="30723"/>
                    <a:pt x="5028" y="31499"/>
                  </a:cubicBezTo>
                  <a:cubicBezTo>
                    <a:pt x="5287" y="31906"/>
                    <a:pt x="5583" y="32239"/>
                    <a:pt x="5841" y="32460"/>
                  </a:cubicBezTo>
                  <a:cubicBezTo>
                    <a:pt x="6137" y="32682"/>
                    <a:pt x="6470" y="32830"/>
                    <a:pt x="6803" y="32830"/>
                  </a:cubicBezTo>
                  <a:cubicBezTo>
                    <a:pt x="6877" y="32830"/>
                    <a:pt x="6988" y="32830"/>
                    <a:pt x="7062" y="32793"/>
                  </a:cubicBezTo>
                  <a:cubicBezTo>
                    <a:pt x="7283" y="32756"/>
                    <a:pt x="7468" y="32645"/>
                    <a:pt x="7653" y="32460"/>
                  </a:cubicBezTo>
                  <a:cubicBezTo>
                    <a:pt x="8060" y="32128"/>
                    <a:pt x="8540" y="31573"/>
                    <a:pt x="9058" y="30871"/>
                  </a:cubicBezTo>
                  <a:cubicBezTo>
                    <a:pt x="12903" y="25843"/>
                    <a:pt x="20593" y="12090"/>
                    <a:pt x="23403" y="5657"/>
                  </a:cubicBezTo>
                  <a:cubicBezTo>
                    <a:pt x="23439" y="5509"/>
                    <a:pt x="23403" y="5324"/>
                    <a:pt x="23255" y="5250"/>
                  </a:cubicBezTo>
                  <a:cubicBezTo>
                    <a:pt x="19595" y="3217"/>
                    <a:pt x="16341" y="1553"/>
                    <a:pt x="14973" y="998"/>
                  </a:cubicBezTo>
                  <a:cubicBezTo>
                    <a:pt x="13051" y="185"/>
                    <a:pt x="11572" y="0"/>
                    <a:pt x="10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127;p53">
              <a:extLst>
                <a:ext uri="{FF2B5EF4-FFF2-40B4-BE49-F238E27FC236}">
                  <a16:creationId xmlns:a16="http://schemas.microsoft.com/office/drawing/2014/main" id="{AD49FFE9-13FA-4AE0-9842-C92E6DBD13D4}"/>
                </a:ext>
              </a:extLst>
            </p:cNvPr>
            <p:cNvSpPr/>
            <p:nvPr/>
          </p:nvSpPr>
          <p:spPr>
            <a:xfrm>
              <a:off x="5119200" y="2918725"/>
              <a:ext cx="92450" cy="65175"/>
            </a:xfrm>
            <a:custGeom>
              <a:avLst/>
              <a:gdLst/>
              <a:ahLst/>
              <a:cxnLst/>
              <a:rect l="l" t="t" r="r" b="b"/>
              <a:pathLst>
                <a:path w="3698" h="2607" extrusionOk="0">
                  <a:moveTo>
                    <a:pt x="335" y="1"/>
                  </a:moveTo>
                  <a:cubicBezTo>
                    <a:pt x="241" y="1"/>
                    <a:pt x="156" y="49"/>
                    <a:pt x="111" y="139"/>
                  </a:cubicBezTo>
                  <a:cubicBezTo>
                    <a:pt x="0" y="287"/>
                    <a:pt x="37" y="472"/>
                    <a:pt x="185" y="546"/>
                  </a:cubicBezTo>
                  <a:lnTo>
                    <a:pt x="3180" y="2542"/>
                  </a:lnTo>
                  <a:cubicBezTo>
                    <a:pt x="3224" y="2586"/>
                    <a:pt x="3285" y="2607"/>
                    <a:pt x="3347" y="2607"/>
                  </a:cubicBezTo>
                  <a:cubicBezTo>
                    <a:pt x="3443" y="2607"/>
                    <a:pt x="3542" y="2558"/>
                    <a:pt x="3586" y="2468"/>
                  </a:cubicBezTo>
                  <a:cubicBezTo>
                    <a:pt x="3697" y="2320"/>
                    <a:pt x="3660" y="2135"/>
                    <a:pt x="3513" y="2024"/>
                  </a:cubicBezTo>
                  <a:lnTo>
                    <a:pt x="518" y="65"/>
                  </a:lnTo>
                  <a:cubicBezTo>
                    <a:pt x="460" y="21"/>
                    <a:pt x="396" y="1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3128;p53">
              <a:extLst>
                <a:ext uri="{FF2B5EF4-FFF2-40B4-BE49-F238E27FC236}">
                  <a16:creationId xmlns:a16="http://schemas.microsoft.com/office/drawing/2014/main" id="{3A1A777F-91CD-46A8-A174-2C205A79E707}"/>
                </a:ext>
              </a:extLst>
            </p:cNvPr>
            <p:cNvSpPr/>
            <p:nvPr/>
          </p:nvSpPr>
          <p:spPr>
            <a:xfrm>
              <a:off x="5342875" y="3001500"/>
              <a:ext cx="140500" cy="31800"/>
            </a:xfrm>
            <a:custGeom>
              <a:avLst/>
              <a:gdLst/>
              <a:ahLst/>
              <a:cxnLst/>
              <a:rect l="l" t="t" r="r" b="b"/>
              <a:pathLst>
                <a:path w="5620" h="1272" extrusionOk="0">
                  <a:moveTo>
                    <a:pt x="313" y="0"/>
                  </a:moveTo>
                  <a:cubicBezTo>
                    <a:pt x="186" y="0"/>
                    <a:pt x="69" y="105"/>
                    <a:pt x="37" y="266"/>
                  </a:cubicBezTo>
                  <a:cubicBezTo>
                    <a:pt x="0" y="414"/>
                    <a:pt x="148" y="599"/>
                    <a:pt x="296" y="599"/>
                  </a:cubicBezTo>
                  <a:lnTo>
                    <a:pt x="5250" y="1264"/>
                  </a:lnTo>
                  <a:cubicBezTo>
                    <a:pt x="5274" y="1269"/>
                    <a:pt x="5297" y="1272"/>
                    <a:pt x="5320" y="1272"/>
                  </a:cubicBezTo>
                  <a:cubicBezTo>
                    <a:pt x="5471" y="1272"/>
                    <a:pt x="5588" y="1167"/>
                    <a:pt x="5620" y="1006"/>
                  </a:cubicBezTo>
                  <a:cubicBezTo>
                    <a:pt x="5620" y="821"/>
                    <a:pt x="5509" y="673"/>
                    <a:pt x="5361" y="673"/>
                  </a:cubicBezTo>
                  <a:lnTo>
                    <a:pt x="370" y="7"/>
                  </a:lnTo>
                  <a:cubicBezTo>
                    <a:pt x="351" y="3"/>
                    <a:pt x="332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129;p53">
              <a:extLst>
                <a:ext uri="{FF2B5EF4-FFF2-40B4-BE49-F238E27FC236}">
                  <a16:creationId xmlns:a16="http://schemas.microsoft.com/office/drawing/2014/main" id="{87E710AA-C9CA-4109-882A-70A63E733E90}"/>
                </a:ext>
              </a:extLst>
            </p:cNvPr>
            <p:cNvSpPr/>
            <p:nvPr/>
          </p:nvSpPr>
          <p:spPr>
            <a:xfrm>
              <a:off x="5162625" y="2357450"/>
              <a:ext cx="406700" cy="418725"/>
            </a:xfrm>
            <a:custGeom>
              <a:avLst/>
              <a:gdLst/>
              <a:ahLst/>
              <a:cxnLst/>
              <a:rect l="l" t="t" r="r" b="b"/>
              <a:pathLst>
                <a:path w="16268" h="16749" extrusionOk="0">
                  <a:moveTo>
                    <a:pt x="519" y="1"/>
                  </a:moveTo>
                  <a:lnTo>
                    <a:pt x="519" y="1"/>
                  </a:lnTo>
                  <a:cubicBezTo>
                    <a:pt x="519" y="1"/>
                    <a:pt x="556" y="7062"/>
                    <a:pt x="334" y="9502"/>
                  </a:cubicBezTo>
                  <a:cubicBezTo>
                    <a:pt x="112" y="11573"/>
                    <a:pt x="1" y="16749"/>
                    <a:pt x="1" y="16749"/>
                  </a:cubicBezTo>
                  <a:lnTo>
                    <a:pt x="14789" y="15492"/>
                  </a:lnTo>
                  <a:lnTo>
                    <a:pt x="16268" y="184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130;p53">
              <a:extLst>
                <a:ext uri="{FF2B5EF4-FFF2-40B4-BE49-F238E27FC236}">
                  <a16:creationId xmlns:a16="http://schemas.microsoft.com/office/drawing/2014/main" id="{267FAF6A-27D2-4F34-8B53-B048BCE2E5F0}"/>
                </a:ext>
              </a:extLst>
            </p:cNvPr>
            <p:cNvSpPr/>
            <p:nvPr/>
          </p:nvSpPr>
          <p:spPr>
            <a:xfrm>
              <a:off x="5170025" y="2357450"/>
              <a:ext cx="399300" cy="360500"/>
            </a:xfrm>
            <a:custGeom>
              <a:avLst/>
              <a:gdLst/>
              <a:ahLst/>
              <a:cxnLst/>
              <a:rect l="l" t="t" r="r" b="b"/>
              <a:pathLst>
                <a:path w="15972" h="14420" extrusionOk="0">
                  <a:moveTo>
                    <a:pt x="223" y="1"/>
                  </a:moveTo>
                  <a:lnTo>
                    <a:pt x="223" y="1"/>
                  </a:lnTo>
                  <a:cubicBezTo>
                    <a:pt x="223" y="1"/>
                    <a:pt x="260" y="7062"/>
                    <a:pt x="38" y="9502"/>
                  </a:cubicBezTo>
                  <a:cubicBezTo>
                    <a:pt x="38" y="9576"/>
                    <a:pt x="1" y="9650"/>
                    <a:pt x="1" y="9761"/>
                  </a:cubicBezTo>
                  <a:cubicBezTo>
                    <a:pt x="1590" y="11905"/>
                    <a:pt x="3920" y="14419"/>
                    <a:pt x="5990" y="14419"/>
                  </a:cubicBezTo>
                  <a:cubicBezTo>
                    <a:pt x="8023" y="14419"/>
                    <a:pt x="11868" y="12497"/>
                    <a:pt x="15011" y="10685"/>
                  </a:cubicBezTo>
                  <a:lnTo>
                    <a:pt x="15972" y="1849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3131;p53">
              <a:extLst>
                <a:ext uri="{FF2B5EF4-FFF2-40B4-BE49-F238E27FC236}">
                  <a16:creationId xmlns:a16="http://schemas.microsoft.com/office/drawing/2014/main" id="{FB4E2A7E-D673-470F-A1F9-EB808E86FF2F}"/>
                </a:ext>
              </a:extLst>
            </p:cNvPr>
            <p:cNvSpPr/>
            <p:nvPr/>
          </p:nvSpPr>
          <p:spPr>
            <a:xfrm>
              <a:off x="5170025" y="2435100"/>
              <a:ext cx="386375" cy="282850"/>
            </a:xfrm>
            <a:custGeom>
              <a:avLst/>
              <a:gdLst/>
              <a:ahLst/>
              <a:cxnLst/>
              <a:rect l="l" t="t" r="r" b="b"/>
              <a:pathLst>
                <a:path w="15455" h="11314" extrusionOk="0">
                  <a:moveTo>
                    <a:pt x="223" y="0"/>
                  </a:moveTo>
                  <a:cubicBezTo>
                    <a:pt x="223" y="2219"/>
                    <a:pt x="149" y="5028"/>
                    <a:pt x="38" y="6396"/>
                  </a:cubicBezTo>
                  <a:cubicBezTo>
                    <a:pt x="38" y="6433"/>
                    <a:pt x="38" y="6433"/>
                    <a:pt x="38" y="6470"/>
                  </a:cubicBezTo>
                  <a:cubicBezTo>
                    <a:pt x="1" y="6507"/>
                    <a:pt x="1" y="6581"/>
                    <a:pt x="1" y="6655"/>
                  </a:cubicBezTo>
                  <a:cubicBezTo>
                    <a:pt x="1590" y="8799"/>
                    <a:pt x="3920" y="11313"/>
                    <a:pt x="5990" y="11313"/>
                  </a:cubicBezTo>
                  <a:cubicBezTo>
                    <a:pt x="8023" y="11313"/>
                    <a:pt x="11868" y="9391"/>
                    <a:pt x="15011" y="7579"/>
                  </a:cubicBezTo>
                  <a:lnTo>
                    <a:pt x="15454" y="3402"/>
                  </a:lnTo>
                  <a:lnTo>
                    <a:pt x="15454" y="3402"/>
                  </a:lnTo>
                  <a:cubicBezTo>
                    <a:pt x="12164" y="5805"/>
                    <a:pt x="8282" y="7986"/>
                    <a:pt x="6286" y="7986"/>
                  </a:cubicBezTo>
                  <a:cubicBezTo>
                    <a:pt x="6027" y="7986"/>
                    <a:pt x="5805" y="7949"/>
                    <a:pt x="5620" y="7838"/>
                  </a:cubicBezTo>
                  <a:cubicBezTo>
                    <a:pt x="4215" y="7284"/>
                    <a:pt x="2071" y="3808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3132;p53">
              <a:extLst>
                <a:ext uri="{FF2B5EF4-FFF2-40B4-BE49-F238E27FC236}">
                  <a16:creationId xmlns:a16="http://schemas.microsoft.com/office/drawing/2014/main" id="{3F7F03DC-5934-4701-A795-92CB44395637}"/>
                </a:ext>
              </a:extLst>
            </p:cNvPr>
            <p:cNvSpPr/>
            <p:nvPr/>
          </p:nvSpPr>
          <p:spPr>
            <a:xfrm>
              <a:off x="5155250" y="2349700"/>
              <a:ext cx="421475" cy="433875"/>
            </a:xfrm>
            <a:custGeom>
              <a:avLst/>
              <a:gdLst/>
              <a:ahLst/>
              <a:cxnLst/>
              <a:rect l="l" t="t" r="r" b="b"/>
              <a:pathLst>
                <a:path w="16859" h="17355" extrusionOk="0">
                  <a:moveTo>
                    <a:pt x="791" y="1"/>
                  </a:moveTo>
                  <a:cubicBezTo>
                    <a:pt x="737" y="1"/>
                    <a:pt x="683" y="35"/>
                    <a:pt x="629" y="89"/>
                  </a:cubicBezTo>
                  <a:cubicBezTo>
                    <a:pt x="555" y="126"/>
                    <a:pt x="518" y="200"/>
                    <a:pt x="518" y="311"/>
                  </a:cubicBezTo>
                  <a:cubicBezTo>
                    <a:pt x="518" y="311"/>
                    <a:pt x="518" y="496"/>
                    <a:pt x="518" y="865"/>
                  </a:cubicBezTo>
                  <a:cubicBezTo>
                    <a:pt x="518" y="2603"/>
                    <a:pt x="518" y="7816"/>
                    <a:pt x="296" y="9775"/>
                  </a:cubicBezTo>
                  <a:cubicBezTo>
                    <a:pt x="111" y="11883"/>
                    <a:pt x="0" y="17059"/>
                    <a:pt x="0" y="17059"/>
                  </a:cubicBezTo>
                  <a:cubicBezTo>
                    <a:pt x="0" y="17206"/>
                    <a:pt x="148" y="17354"/>
                    <a:pt x="296" y="17354"/>
                  </a:cubicBezTo>
                  <a:cubicBezTo>
                    <a:pt x="481" y="17354"/>
                    <a:pt x="629" y="17243"/>
                    <a:pt x="629" y="17059"/>
                  </a:cubicBezTo>
                  <a:cubicBezTo>
                    <a:pt x="629" y="17059"/>
                    <a:pt x="666" y="15765"/>
                    <a:pt x="703" y="14212"/>
                  </a:cubicBezTo>
                  <a:cubicBezTo>
                    <a:pt x="740" y="12659"/>
                    <a:pt x="814" y="10884"/>
                    <a:pt x="924" y="9849"/>
                  </a:cubicBezTo>
                  <a:cubicBezTo>
                    <a:pt x="1109" y="7816"/>
                    <a:pt x="1146" y="2603"/>
                    <a:pt x="1146" y="865"/>
                  </a:cubicBezTo>
                  <a:lnTo>
                    <a:pt x="1146" y="650"/>
                  </a:lnTo>
                  <a:lnTo>
                    <a:pt x="1146" y="650"/>
                  </a:lnTo>
                  <a:lnTo>
                    <a:pt x="16193" y="2418"/>
                  </a:lnTo>
                  <a:lnTo>
                    <a:pt x="14788" y="15802"/>
                  </a:lnTo>
                  <a:cubicBezTo>
                    <a:pt x="14788" y="15949"/>
                    <a:pt x="14899" y="16097"/>
                    <a:pt x="15084" y="16134"/>
                  </a:cubicBezTo>
                  <a:cubicBezTo>
                    <a:pt x="15232" y="16134"/>
                    <a:pt x="15380" y="16023"/>
                    <a:pt x="15417" y="15839"/>
                  </a:cubicBezTo>
                  <a:lnTo>
                    <a:pt x="16859" y="2196"/>
                  </a:lnTo>
                  <a:cubicBezTo>
                    <a:pt x="16859" y="2048"/>
                    <a:pt x="16748" y="1864"/>
                    <a:pt x="16600" y="1864"/>
                  </a:cubicBezTo>
                  <a:lnTo>
                    <a:pt x="851" y="15"/>
                  </a:lnTo>
                  <a:cubicBezTo>
                    <a:pt x="831" y="5"/>
                    <a:pt x="811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3133;p53">
              <a:extLst>
                <a:ext uri="{FF2B5EF4-FFF2-40B4-BE49-F238E27FC236}">
                  <a16:creationId xmlns:a16="http://schemas.microsoft.com/office/drawing/2014/main" id="{1FD0317D-CEDE-479C-801E-86BC7CBAC84A}"/>
                </a:ext>
              </a:extLst>
            </p:cNvPr>
            <p:cNvSpPr/>
            <p:nvPr/>
          </p:nvSpPr>
          <p:spPr>
            <a:xfrm>
              <a:off x="5072050" y="1720650"/>
              <a:ext cx="755150" cy="913375"/>
            </a:xfrm>
            <a:custGeom>
              <a:avLst/>
              <a:gdLst/>
              <a:ahLst/>
              <a:cxnLst/>
              <a:rect l="l" t="t" r="r" b="b"/>
              <a:pathLst>
                <a:path w="30206" h="36535" extrusionOk="0">
                  <a:moveTo>
                    <a:pt x="2293" y="0"/>
                  </a:moveTo>
                  <a:cubicBezTo>
                    <a:pt x="2293" y="0"/>
                    <a:pt x="2034" y="1553"/>
                    <a:pt x="1701" y="3845"/>
                  </a:cubicBezTo>
                  <a:cubicBezTo>
                    <a:pt x="962" y="8651"/>
                    <a:pt x="1" y="16711"/>
                    <a:pt x="851" y="20075"/>
                  </a:cubicBezTo>
                  <a:cubicBezTo>
                    <a:pt x="2071" y="25066"/>
                    <a:pt x="7062" y="35381"/>
                    <a:pt x="9539" y="36416"/>
                  </a:cubicBezTo>
                  <a:cubicBezTo>
                    <a:pt x="9732" y="36497"/>
                    <a:pt x="9963" y="36535"/>
                    <a:pt x="10228" y="36535"/>
                  </a:cubicBezTo>
                  <a:cubicBezTo>
                    <a:pt x="13367" y="36535"/>
                    <a:pt x="21168" y="31189"/>
                    <a:pt x="24032" y="27950"/>
                  </a:cubicBezTo>
                  <a:cubicBezTo>
                    <a:pt x="27137" y="24438"/>
                    <a:pt x="30206" y="7875"/>
                    <a:pt x="30206" y="7875"/>
                  </a:cubicBezTo>
                  <a:lnTo>
                    <a:pt x="30206" y="7875"/>
                  </a:lnTo>
                  <a:lnTo>
                    <a:pt x="23810" y="8097"/>
                  </a:lnTo>
                  <a:lnTo>
                    <a:pt x="24032" y="4363"/>
                  </a:lnTo>
                  <a:lnTo>
                    <a:pt x="22775" y="7875"/>
                  </a:lnTo>
                  <a:lnTo>
                    <a:pt x="12645" y="6211"/>
                  </a:lnTo>
                  <a:lnTo>
                    <a:pt x="13051" y="2292"/>
                  </a:lnTo>
                  <a:lnTo>
                    <a:pt x="10759" y="6026"/>
                  </a:lnTo>
                  <a:lnTo>
                    <a:pt x="3957" y="4141"/>
                  </a:lnTo>
                  <a:lnTo>
                    <a:pt x="3957" y="850"/>
                  </a:lnTo>
                  <a:lnTo>
                    <a:pt x="2515" y="4141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3134;p53">
              <a:extLst>
                <a:ext uri="{FF2B5EF4-FFF2-40B4-BE49-F238E27FC236}">
                  <a16:creationId xmlns:a16="http://schemas.microsoft.com/office/drawing/2014/main" id="{42279D0E-5D68-41F0-BD8C-D1E9C086B21E}"/>
                </a:ext>
              </a:extLst>
            </p:cNvPr>
            <p:cNvSpPr/>
            <p:nvPr/>
          </p:nvSpPr>
          <p:spPr>
            <a:xfrm>
              <a:off x="5108100" y="1720650"/>
              <a:ext cx="719100" cy="278650"/>
            </a:xfrm>
            <a:custGeom>
              <a:avLst/>
              <a:gdLst/>
              <a:ahLst/>
              <a:cxnLst/>
              <a:rect l="l" t="t" r="r" b="b"/>
              <a:pathLst>
                <a:path w="28764" h="11146" extrusionOk="0">
                  <a:moveTo>
                    <a:pt x="851" y="0"/>
                  </a:moveTo>
                  <a:cubicBezTo>
                    <a:pt x="851" y="0"/>
                    <a:pt x="592" y="1553"/>
                    <a:pt x="259" y="3845"/>
                  </a:cubicBezTo>
                  <a:cubicBezTo>
                    <a:pt x="149" y="4400"/>
                    <a:pt x="75" y="4991"/>
                    <a:pt x="1" y="5620"/>
                  </a:cubicBezTo>
                  <a:cubicBezTo>
                    <a:pt x="2289" y="6883"/>
                    <a:pt x="11236" y="11145"/>
                    <a:pt x="24713" y="11145"/>
                  </a:cubicBezTo>
                  <a:cubicBezTo>
                    <a:pt x="25824" y="11145"/>
                    <a:pt x="26965" y="11116"/>
                    <a:pt x="28135" y="11054"/>
                  </a:cubicBezTo>
                  <a:cubicBezTo>
                    <a:pt x="28542" y="9132"/>
                    <a:pt x="28764" y="7875"/>
                    <a:pt x="28764" y="7875"/>
                  </a:cubicBezTo>
                  <a:lnTo>
                    <a:pt x="28764" y="7875"/>
                  </a:lnTo>
                  <a:lnTo>
                    <a:pt x="22368" y="8097"/>
                  </a:lnTo>
                  <a:lnTo>
                    <a:pt x="22590" y="4363"/>
                  </a:lnTo>
                  <a:lnTo>
                    <a:pt x="21333" y="7875"/>
                  </a:lnTo>
                  <a:lnTo>
                    <a:pt x="11203" y="6211"/>
                  </a:lnTo>
                  <a:lnTo>
                    <a:pt x="11609" y="2292"/>
                  </a:lnTo>
                  <a:lnTo>
                    <a:pt x="9317" y="6026"/>
                  </a:lnTo>
                  <a:lnTo>
                    <a:pt x="2515" y="4141"/>
                  </a:lnTo>
                  <a:lnTo>
                    <a:pt x="2515" y="850"/>
                  </a:lnTo>
                  <a:lnTo>
                    <a:pt x="1073" y="4141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135;p53">
              <a:extLst>
                <a:ext uri="{FF2B5EF4-FFF2-40B4-BE49-F238E27FC236}">
                  <a16:creationId xmlns:a16="http://schemas.microsoft.com/office/drawing/2014/main" id="{D9E6F76B-43C7-4B63-9244-F598D244033C}"/>
                </a:ext>
              </a:extLst>
            </p:cNvPr>
            <p:cNvSpPr/>
            <p:nvPr/>
          </p:nvSpPr>
          <p:spPr>
            <a:xfrm>
              <a:off x="5118275" y="1741900"/>
              <a:ext cx="705225" cy="256975"/>
            </a:xfrm>
            <a:custGeom>
              <a:avLst/>
              <a:gdLst/>
              <a:ahLst/>
              <a:cxnLst/>
              <a:rect l="l" t="t" r="r" b="b"/>
              <a:pathLst>
                <a:path w="28209" h="10279" extrusionOk="0">
                  <a:moveTo>
                    <a:pt x="2108" y="0"/>
                  </a:moveTo>
                  <a:lnTo>
                    <a:pt x="666" y="3291"/>
                  </a:lnTo>
                  <a:lnTo>
                    <a:pt x="518" y="851"/>
                  </a:lnTo>
                  <a:cubicBezTo>
                    <a:pt x="370" y="2219"/>
                    <a:pt x="185" y="3623"/>
                    <a:pt x="0" y="4991"/>
                  </a:cubicBezTo>
                  <a:cubicBezTo>
                    <a:pt x="2847" y="6470"/>
                    <a:pt x="11535" y="10278"/>
                    <a:pt x="24253" y="10278"/>
                  </a:cubicBezTo>
                  <a:cubicBezTo>
                    <a:pt x="25214" y="10278"/>
                    <a:pt x="26213" y="10278"/>
                    <a:pt x="27211" y="10204"/>
                  </a:cubicBezTo>
                  <a:cubicBezTo>
                    <a:pt x="27580" y="9021"/>
                    <a:pt x="27913" y="7949"/>
                    <a:pt x="28209" y="7025"/>
                  </a:cubicBezTo>
                  <a:lnTo>
                    <a:pt x="28209" y="7025"/>
                  </a:lnTo>
                  <a:lnTo>
                    <a:pt x="21961" y="7247"/>
                  </a:lnTo>
                  <a:lnTo>
                    <a:pt x="22183" y="3513"/>
                  </a:lnTo>
                  <a:lnTo>
                    <a:pt x="20926" y="7025"/>
                  </a:lnTo>
                  <a:lnTo>
                    <a:pt x="10796" y="5361"/>
                  </a:lnTo>
                  <a:lnTo>
                    <a:pt x="11202" y="1442"/>
                  </a:lnTo>
                  <a:lnTo>
                    <a:pt x="8910" y="5176"/>
                  </a:lnTo>
                  <a:lnTo>
                    <a:pt x="2108" y="3291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136;p53">
              <a:extLst>
                <a:ext uri="{FF2B5EF4-FFF2-40B4-BE49-F238E27FC236}">
                  <a16:creationId xmlns:a16="http://schemas.microsoft.com/office/drawing/2014/main" id="{CF4DB941-C300-4459-AE89-7FEAA1B0889C}"/>
                </a:ext>
              </a:extLst>
            </p:cNvPr>
            <p:cNvSpPr/>
            <p:nvPr/>
          </p:nvSpPr>
          <p:spPr>
            <a:xfrm>
              <a:off x="5077600" y="1713250"/>
              <a:ext cx="757925" cy="928900"/>
            </a:xfrm>
            <a:custGeom>
              <a:avLst/>
              <a:gdLst/>
              <a:ahLst/>
              <a:cxnLst/>
              <a:rect l="l" t="t" r="r" b="b"/>
              <a:pathLst>
                <a:path w="30317" h="37156" extrusionOk="0">
                  <a:moveTo>
                    <a:pt x="3402" y="2625"/>
                  </a:moveTo>
                  <a:lnTo>
                    <a:pt x="3402" y="4437"/>
                  </a:lnTo>
                  <a:cubicBezTo>
                    <a:pt x="3402" y="4585"/>
                    <a:pt x="3513" y="4696"/>
                    <a:pt x="3661" y="4733"/>
                  </a:cubicBezTo>
                  <a:lnTo>
                    <a:pt x="10463" y="6618"/>
                  </a:lnTo>
                  <a:cubicBezTo>
                    <a:pt x="10490" y="6625"/>
                    <a:pt x="10516" y="6628"/>
                    <a:pt x="10542" y="6628"/>
                  </a:cubicBezTo>
                  <a:cubicBezTo>
                    <a:pt x="10661" y="6628"/>
                    <a:pt x="10772" y="6561"/>
                    <a:pt x="10833" y="6470"/>
                  </a:cubicBezTo>
                  <a:lnTo>
                    <a:pt x="12386" y="3919"/>
                  </a:lnTo>
                  <a:lnTo>
                    <a:pt x="12090" y="6470"/>
                  </a:lnTo>
                  <a:cubicBezTo>
                    <a:pt x="12090" y="6655"/>
                    <a:pt x="12201" y="6803"/>
                    <a:pt x="12349" y="6840"/>
                  </a:cubicBezTo>
                  <a:lnTo>
                    <a:pt x="22516" y="8467"/>
                  </a:lnTo>
                  <a:cubicBezTo>
                    <a:pt x="22541" y="8473"/>
                    <a:pt x="22566" y="8476"/>
                    <a:pt x="22591" y="8476"/>
                  </a:cubicBezTo>
                  <a:cubicBezTo>
                    <a:pt x="22711" y="8476"/>
                    <a:pt x="22818" y="8404"/>
                    <a:pt x="22848" y="8282"/>
                  </a:cubicBezTo>
                  <a:lnTo>
                    <a:pt x="23366" y="6803"/>
                  </a:lnTo>
                  <a:lnTo>
                    <a:pt x="23292" y="8356"/>
                  </a:lnTo>
                  <a:cubicBezTo>
                    <a:pt x="23292" y="8467"/>
                    <a:pt x="23292" y="8540"/>
                    <a:pt x="23366" y="8614"/>
                  </a:cubicBezTo>
                  <a:cubicBezTo>
                    <a:pt x="23440" y="8651"/>
                    <a:pt x="23514" y="8688"/>
                    <a:pt x="23588" y="8688"/>
                  </a:cubicBezTo>
                  <a:lnTo>
                    <a:pt x="29635" y="8480"/>
                  </a:lnTo>
                  <a:lnTo>
                    <a:pt x="29635" y="8480"/>
                  </a:lnTo>
                  <a:cubicBezTo>
                    <a:pt x="29619" y="8580"/>
                    <a:pt x="29600" y="8699"/>
                    <a:pt x="29577" y="8836"/>
                  </a:cubicBezTo>
                  <a:cubicBezTo>
                    <a:pt x="29244" y="10426"/>
                    <a:pt x="28394" y="14493"/>
                    <a:pt x="27322" y="18523"/>
                  </a:cubicBezTo>
                  <a:cubicBezTo>
                    <a:pt x="26767" y="20556"/>
                    <a:pt x="26139" y="22589"/>
                    <a:pt x="25510" y="24253"/>
                  </a:cubicBezTo>
                  <a:cubicBezTo>
                    <a:pt x="24882" y="25954"/>
                    <a:pt x="24179" y="27322"/>
                    <a:pt x="23551" y="28024"/>
                  </a:cubicBezTo>
                  <a:cubicBezTo>
                    <a:pt x="22183" y="29614"/>
                    <a:pt x="19521" y="31758"/>
                    <a:pt x="16822" y="33496"/>
                  </a:cubicBezTo>
                  <a:cubicBezTo>
                    <a:pt x="15491" y="34383"/>
                    <a:pt x="14160" y="35122"/>
                    <a:pt x="12940" y="35677"/>
                  </a:cubicBezTo>
                  <a:cubicBezTo>
                    <a:pt x="11757" y="36232"/>
                    <a:pt x="10685" y="36527"/>
                    <a:pt x="9983" y="36527"/>
                  </a:cubicBezTo>
                  <a:cubicBezTo>
                    <a:pt x="9761" y="36527"/>
                    <a:pt x="9576" y="36490"/>
                    <a:pt x="9428" y="36453"/>
                  </a:cubicBezTo>
                  <a:cubicBezTo>
                    <a:pt x="9169" y="36342"/>
                    <a:pt x="8874" y="36084"/>
                    <a:pt x="8504" y="35714"/>
                  </a:cubicBezTo>
                  <a:cubicBezTo>
                    <a:pt x="7247" y="34383"/>
                    <a:pt x="5583" y="31610"/>
                    <a:pt x="4141" y="28616"/>
                  </a:cubicBezTo>
                  <a:cubicBezTo>
                    <a:pt x="2700" y="25621"/>
                    <a:pt x="1443" y="22441"/>
                    <a:pt x="925" y="20297"/>
                  </a:cubicBezTo>
                  <a:cubicBezTo>
                    <a:pt x="703" y="19410"/>
                    <a:pt x="592" y="18153"/>
                    <a:pt x="592" y="16674"/>
                  </a:cubicBezTo>
                  <a:cubicBezTo>
                    <a:pt x="592" y="12829"/>
                    <a:pt x="1258" y="7653"/>
                    <a:pt x="1775" y="4178"/>
                  </a:cubicBezTo>
                  <a:cubicBezTo>
                    <a:pt x="1819" y="3842"/>
                    <a:pt x="1862" y="3523"/>
                    <a:pt x="1904" y="3222"/>
                  </a:cubicBezTo>
                  <a:lnTo>
                    <a:pt x="1904" y="3222"/>
                  </a:lnTo>
                  <a:lnTo>
                    <a:pt x="1960" y="4474"/>
                  </a:lnTo>
                  <a:cubicBezTo>
                    <a:pt x="1960" y="4622"/>
                    <a:pt x="2071" y="4733"/>
                    <a:pt x="2219" y="4769"/>
                  </a:cubicBezTo>
                  <a:cubicBezTo>
                    <a:pt x="2367" y="4769"/>
                    <a:pt x="2515" y="4696"/>
                    <a:pt x="2552" y="4585"/>
                  </a:cubicBezTo>
                  <a:lnTo>
                    <a:pt x="3402" y="2625"/>
                  </a:lnTo>
                  <a:close/>
                  <a:moveTo>
                    <a:pt x="2071" y="0"/>
                  </a:moveTo>
                  <a:cubicBezTo>
                    <a:pt x="1923" y="0"/>
                    <a:pt x="1812" y="111"/>
                    <a:pt x="1775" y="259"/>
                  </a:cubicBezTo>
                  <a:cubicBezTo>
                    <a:pt x="1775" y="259"/>
                    <a:pt x="1479" y="1812"/>
                    <a:pt x="1147" y="4067"/>
                  </a:cubicBezTo>
                  <a:cubicBezTo>
                    <a:pt x="629" y="7579"/>
                    <a:pt x="1" y="12755"/>
                    <a:pt x="1" y="16674"/>
                  </a:cubicBezTo>
                  <a:cubicBezTo>
                    <a:pt x="1" y="18190"/>
                    <a:pt x="75" y="19484"/>
                    <a:pt x="333" y="20445"/>
                  </a:cubicBezTo>
                  <a:cubicBezTo>
                    <a:pt x="962" y="22996"/>
                    <a:pt x="2515" y="26804"/>
                    <a:pt x="4215" y="30168"/>
                  </a:cubicBezTo>
                  <a:cubicBezTo>
                    <a:pt x="5103" y="31832"/>
                    <a:pt x="5990" y="33385"/>
                    <a:pt x="6840" y="34605"/>
                  </a:cubicBezTo>
                  <a:cubicBezTo>
                    <a:pt x="7247" y="35233"/>
                    <a:pt x="7654" y="35751"/>
                    <a:pt x="8060" y="36158"/>
                  </a:cubicBezTo>
                  <a:cubicBezTo>
                    <a:pt x="8430" y="36564"/>
                    <a:pt x="8800" y="36860"/>
                    <a:pt x="9206" y="37008"/>
                  </a:cubicBezTo>
                  <a:cubicBezTo>
                    <a:pt x="9428" y="37119"/>
                    <a:pt x="9724" y="37156"/>
                    <a:pt x="9983" y="37156"/>
                  </a:cubicBezTo>
                  <a:cubicBezTo>
                    <a:pt x="10870" y="37156"/>
                    <a:pt x="11979" y="36786"/>
                    <a:pt x="13199" y="36232"/>
                  </a:cubicBezTo>
                  <a:cubicBezTo>
                    <a:pt x="16896" y="34531"/>
                    <a:pt x="21813" y="30945"/>
                    <a:pt x="24032" y="28431"/>
                  </a:cubicBezTo>
                  <a:cubicBezTo>
                    <a:pt x="24845" y="27506"/>
                    <a:pt x="25621" y="25806"/>
                    <a:pt x="26361" y="23735"/>
                  </a:cubicBezTo>
                  <a:cubicBezTo>
                    <a:pt x="28542" y="17561"/>
                    <a:pt x="30317" y="8245"/>
                    <a:pt x="30317" y="8245"/>
                  </a:cubicBezTo>
                  <a:cubicBezTo>
                    <a:pt x="30317" y="8134"/>
                    <a:pt x="30280" y="8060"/>
                    <a:pt x="30243" y="7986"/>
                  </a:cubicBezTo>
                  <a:cubicBezTo>
                    <a:pt x="30169" y="7912"/>
                    <a:pt x="30095" y="7875"/>
                    <a:pt x="29984" y="7875"/>
                  </a:cubicBezTo>
                  <a:lnTo>
                    <a:pt x="23921" y="8060"/>
                  </a:lnTo>
                  <a:lnTo>
                    <a:pt x="24105" y="4659"/>
                  </a:lnTo>
                  <a:cubicBezTo>
                    <a:pt x="24105" y="4511"/>
                    <a:pt x="23995" y="4400"/>
                    <a:pt x="23847" y="4363"/>
                  </a:cubicBezTo>
                  <a:cubicBezTo>
                    <a:pt x="23821" y="4356"/>
                    <a:pt x="23796" y="4353"/>
                    <a:pt x="23771" y="4353"/>
                  </a:cubicBezTo>
                  <a:cubicBezTo>
                    <a:pt x="23651" y="4353"/>
                    <a:pt x="23545" y="4425"/>
                    <a:pt x="23514" y="4548"/>
                  </a:cubicBezTo>
                  <a:lnTo>
                    <a:pt x="22331" y="7838"/>
                  </a:lnTo>
                  <a:lnTo>
                    <a:pt x="12756" y="6248"/>
                  </a:lnTo>
                  <a:lnTo>
                    <a:pt x="13125" y="2625"/>
                  </a:lnTo>
                  <a:cubicBezTo>
                    <a:pt x="13162" y="2477"/>
                    <a:pt x="13051" y="2329"/>
                    <a:pt x="12940" y="2292"/>
                  </a:cubicBezTo>
                  <a:cubicBezTo>
                    <a:pt x="12905" y="2284"/>
                    <a:pt x="12871" y="2279"/>
                    <a:pt x="12837" y="2279"/>
                  </a:cubicBezTo>
                  <a:cubicBezTo>
                    <a:pt x="12727" y="2279"/>
                    <a:pt x="12627" y="2327"/>
                    <a:pt x="12571" y="2440"/>
                  </a:cubicBezTo>
                  <a:lnTo>
                    <a:pt x="10426" y="5953"/>
                  </a:lnTo>
                  <a:lnTo>
                    <a:pt x="4030" y="4215"/>
                  </a:lnTo>
                  <a:lnTo>
                    <a:pt x="4030" y="1146"/>
                  </a:lnTo>
                  <a:cubicBezTo>
                    <a:pt x="4030" y="998"/>
                    <a:pt x="3920" y="851"/>
                    <a:pt x="3772" y="851"/>
                  </a:cubicBezTo>
                  <a:cubicBezTo>
                    <a:pt x="3752" y="844"/>
                    <a:pt x="3731" y="841"/>
                    <a:pt x="3710" y="841"/>
                  </a:cubicBezTo>
                  <a:cubicBezTo>
                    <a:pt x="3611" y="841"/>
                    <a:pt x="3500" y="907"/>
                    <a:pt x="3439" y="998"/>
                  </a:cubicBezTo>
                  <a:lnTo>
                    <a:pt x="2515" y="3143"/>
                  </a:lnTo>
                  <a:lnTo>
                    <a:pt x="2367" y="296"/>
                  </a:lnTo>
                  <a:cubicBezTo>
                    <a:pt x="2367" y="148"/>
                    <a:pt x="2256" y="0"/>
                    <a:pt x="2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3137;p53">
              <a:extLst>
                <a:ext uri="{FF2B5EF4-FFF2-40B4-BE49-F238E27FC236}">
                  <a16:creationId xmlns:a16="http://schemas.microsoft.com/office/drawing/2014/main" id="{2D8A68F0-2EFC-4BFC-92A0-63B6CB911281}"/>
                </a:ext>
              </a:extLst>
            </p:cNvPr>
            <p:cNvSpPr/>
            <p:nvPr/>
          </p:nvSpPr>
          <p:spPr>
            <a:xfrm>
              <a:off x="5244900" y="1952525"/>
              <a:ext cx="58250" cy="99150"/>
            </a:xfrm>
            <a:custGeom>
              <a:avLst/>
              <a:gdLst/>
              <a:ahLst/>
              <a:cxnLst/>
              <a:rect l="l" t="t" r="r" b="b"/>
              <a:pathLst>
                <a:path w="2330" h="3966" extrusionOk="0">
                  <a:moveTo>
                    <a:pt x="1335" y="0"/>
                  </a:moveTo>
                  <a:cubicBezTo>
                    <a:pt x="801" y="0"/>
                    <a:pt x="253" y="791"/>
                    <a:pt x="111" y="1853"/>
                  </a:cubicBezTo>
                  <a:cubicBezTo>
                    <a:pt x="0" y="2962"/>
                    <a:pt x="333" y="3887"/>
                    <a:pt x="888" y="3961"/>
                  </a:cubicBezTo>
                  <a:cubicBezTo>
                    <a:pt x="913" y="3964"/>
                    <a:pt x="938" y="3965"/>
                    <a:pt x="962" y="3965"/>
                  </a:cubicBezTo>
                  <a:cubicBezTo>
                    <a:pt x="1525" y="3965"/>
                    <a:pt x="2040" y="3174"/>
                    <a:pt x="2182" y="2112"/>
                  </a:cubicBezTo>
                  <a:cubicBezTo>
                    <a:pt x="2329" y="1040"/>
                    <a:pt x="1960" y="79"/>
                    <a:pt x="1405" y="5"/>
                  </a:cubicBezTo>
                  <a:cubicBezTo>
                    <a:pt x="1382" y="2"/>
                    <a:pt x="1358" y="0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3138;p53">
              <a:extLst>
                <a:ext uri="{FF2B5EF4-FFF2-40B4-BE49-F238E27FC236}">
                  <a16:creationId xmlns:a16="http://schemas.microsoft.com/office/drawing/2014/main" id="{645F9C8D-B6D6-4A5F-8D0E-711CB8B43FB5}"/>
                </a:ext>
              </a:extLst>
            </p:cNvPr>
            <p:cNvSpPr/>
            <p:nvPr/>
          </p:nvSpPr>
          <p:spPr>
            <a:xfrm>
              <a:off x="5536975" y="2026450"/>
              <a:ext cx="58250" cy="99150"/>
            </a:xfrm>
            <a:custGeom>
              <a:avLst/>
              <a:gdLst/>
              <a:ahLst/>
              <a:cxnLst/>
              <a:rect l="l" t="t" r="r" b="b"/>
              <a:pathLst>
                <a:path w="2330" h="3966" extrusionOk="0">
                  <a:moveTo>
                    <a:pt x="1337" y="1"/>
                  </a:moveTo>
                  <a:cubicBezTo>
                    <a:pt x="803" y="1"/>
                    <a:pt x="253" y="825"/>
                    <a:pt x="111" y="1854"/>
                  </a:cubicBezTo>
                  <a:cubicBezTo>
                    <a:pt x="0" y="2963"/>
                    <a:pt x="333" y="3887"/>
                    <a:pt x="887" y="3961"/>
                  </a:cubicBezTo>
                  <a:cubicBezTo>
                    <a:pt x="912" y="3964"/>
                    <a:pt x="937" y="3966"/>
                    <a:pt x="962" y="3966"/>
                  </a:cubicBezTo>
                  <a:cubicBezTo>
                    <a:pt x="1525" y="3966"/>
                    <a:pt x="2040" y="3175"/>
                    <a:pt x="2181" y="2113"/>
                  </a:cubicBezTo>
                  <a:cubicBezTo>
                    <a:pt x="2329" y="1041"/>
                    <a:pt x="1959" y="79"/>
                    <a:pt x="1405" y="5"/>
                  </a:cubicBezTo>
                  <a:cubicBezTo>
                    <a:pt x="1382" y="2"/>
                    <a:pt x="1360" y="1"/>
                    <a:pt x="1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139;p53">
              <a:extLst>
                <a:ext uri="{FF2B5EF4-FFF2-40B4-BE49-F238E27FC236}">
                  <a16:creationId xmlns:a16="http://schemas.microsoft.com/office/drawing/2014/main" id="{5D5F5999-391B-47DA-AD75-CDBD38201BD4}"/>
                </a:ext>
              </a:extLst>
            </p:cNvPr>
            <p:cNvSpPr/>
            <p:nvPr/>
          </p:nvSpPr>
          <p:spPr>
            <a:xfrm>
              <a:off x="5310525" y="1973900"/>
              <a:ext cx="115550" cy="226450"/>
            </a:xfrm>
            <a:custGeom>
              <a:avLst/>
              <a:gdLst/>
              <a:ahLst/>
              <a:cxnLst/>
              <a:rect l="l" t="t" r="r" b="b"/>
              <a:pathLst>
                <a:path w="4622" h="9058" extrusionOk="0">
                  <a:moveTo>
                    <a:pt x="4326" y="0"/>
                  </a:moveTo>
                  <a:cubicBezTo>
                    <a:pt x="4141" y="0"/>
                    <a:pt x="3993" y="111"/>
                    <a:pt x="3993" y="296"/>
                  </a:cubicBezTo>
                  <a:cubicBezTo>
                    <a:pt x="3993" y="296"/>
                    <a:pt x="3993" y="333"/>
                    <a:pt x="3993" y="444"/>
                  </a:cubicBezTo>
                  <a:cubicBezTo>
                    <a:pt x="3956" y="739"/>
                    <a:pt x="3845" y="1516"/>
                    <a:pt x="3660" y="2292"/>
                  </a:cubicBezTo>
                  <a:cubicBezTo>
                    <a:pt x="3586" y="2699"/>
                    <a:pt x="3475" y="3106"/>
                    <a:pt x="3328" y="3401"/>
                  </a:cubicBezTo>
                  <a:cubicBezTo>
                    <a:pt x="3217" y="3734"/>
                    <a:pt x="3032" y="3956"/>
                    <a:pt x="2921" y="4067"/>
                  </a:cubicBezTo>
                  <a:cubicBezTo>
                    <a:pt x="2477" y="4436"/>
                    <a:pt x="1775" y="4917"/>
                    <a:pt x="1183" y="5398"/>
                  </a:cubicBezTo>
                  <a:cubicBezTo>
                    <a:pt x="888" y="5657"/>
                    <a:pt x="592" y="5915"/>
                    <a:pt x="370" y="6137"/>
                  </a:cubicBezTo>
                  <a:cubicBezTo>
                    <a:pt x="185" y="6396"/>
                    <a:pt x="0" y="6655"/>
                    <a:pt x="0" y="6987"/>
                  </a:cubicBezTo>
                  <a:cubicBezTo>
                    <a:pt x="0" y="7468"/>
                    <a:pt x="296" y="7949"/>
                    <a:pt x="814" y="8355"/>
                  </a:cubicBezTo>
                  <a:cubicBezTo>
                    <a:pt x="1331" y="8762"/>
                    <a:pt x="2071" y="9058"/>
                    <a:pt x="3069" y="9058"/>
                  </a:cubicBezTo>
                  <a:lnTo>
                    <a:pt x="3439" y="9058"/>
                  </a:lnTo>
                  <a:cubicBezTo>
                    <a:pt x="3586" y="9058"/>
                    <a:pt x="3734" y="8910"/>
                    <a:pt x="3734" y="8725"/>
                  </a:cubicBezTo>
                  <a:cubicBezTo>
                    <a:pt x="3697" y="8540"/>
                    <a:pt x="3549" y="8429"/>
                    <a:pt x="3402" y="8429"/>
                  </a:cubicBezTo>
                  <a:cubicBezTo>
                    <a:pt x="3291" y="8466"/>
                    <a:pt x="3180" y="8466"/>
                    <a:pt x="3069" y="8466"/>
                  </a:cubicBezTo>
                  <a:cubicBezTo>
                    <a:pt x="2218" y="8466"/>
                    <a:pt x="1590" y="8208"/>
                    <a:pt x="1183" y="7875"/>
                  </a:cubicBezTo>
                  <a:cubicBezTo>
                    <a:pt x="777" y="7579"/>
                    <a:pt x="592" y="7172"/>
                    <a:pt x="629" y="6987"/>
                  </a:cubicBezTo>
                  <a:cubicBezTo>
                    <a:pt x="592" y="6914"/>
                    <a:pt x="666" y="6766"/>
                    <a:pt x="851" y="6544"/>
                  </a:cubicBezTo>
                  <a:cubicBezTo>
                    <a:pt x="1109" y="6248"/>
                    <a:pt x="1553" y="5878"/>
                    <a:pt x="2034" y="5546"/>
                  </a:cubicBezTo>
                  <a:cubicBezTo>
                    <a:pt x="2477" y="5176"/>
                    <a:pt x="2958" y="4843"/>
                    <a:pt x="3328" y="4547"/>
                  </a:cubicBezTo>
                  <a:cubicBezTo>
                    <a:pt x="3623" y="4289"/>
                    <a:pt x="3808" y="3919"/>
                    <a:pt x="3956" y="3475"/>
                  </a:cubicBezTo>
                  <a:cubicBezTo>
                    <a:pt x="4437" y="2181"/>
                    <a:pt x="4585" y="370"/>
                    <a:pt x="4622" y="333"/>
                  </a:cubicBezTo>
                  <a:cubicBezTo>
                    <a:pt x="4622" y="185"/>
                    <a:pt x="4511" y="37"/>
                    <a:pt x="4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140;p53">
              <a:extLst>
                <a:ext uri="{FF2B5EF4-FFF2-40B4-BE49-F238E27FC236}">
                  <a16:creationId xmlns:a16="http://schemas.microsoft.com/office/drawing/2014/main" id="{86082F11-E7FD-42AE-A09E-C11AC2FA75DD}"/>
                </a:ext>
              </a:extLst>
            </p:cNvPr>
            <p:cNvSpPr/>
            <p:nvPr/>
          </p:nvSpPr>
          <p:spPr>
            <a:xfrm>
              <a:off x="5280025" y="2266300"/>
              <a:ext cx="187650" cy="53300"/>
            </a:xfrm>
            <a:custGeom>
              <a:avLst/>
              <a:gdLst/>
              <a:ahLst/>
              <a:cxnLst/>
              <a:rect l="l" t="t" r="r" b="b"/>
              <a:pathLst>
                <a:path w="7506" h="2132" extrusionOk="0">
                  <a:moveTo>
                    <a:pt x="330" y="0"/>
                  </a:moveTo>
                  <a:cubicBezTo>
                    <a:pt x="257" y="0"/>
                    <a:pt x="180" y="29"/>
                    <a:pt x="111" y="98"/>
                  </a:cubicBezTo>
                  <a:cubicBezTo>
                    <a:pt x="0" y="209"/>
                    <a:pt x="0" y="393"/>
                    <a:pt x="111" y="504"/>
                  </a:cubicBezTo>
                  <a:cubicBezTo>
                    <a:pt x="148" y="541"/>
                    <a:pt x="518" y="911"/>
                    <a:pt x="1183" y="1318"/>
                  </a:cubicBezTo>
                  <a:cubicBezTo>
                    <a:pt x="1886" y="1724"/>
                    <a:pt x="2884" y="2131"/>
                    <a:pt x="4141" y="2131"/>
                  </a:cubicBezTo>
                  <a:cubicBezTo>
                    <a:pt x="5065" y="2131"/>
                    <a:pt x="6137" y="1909"/>
                    <a:pt x="7283" y="1318"/>
                  </a:cubicBezTo>
                  <a:cubicBezTo>
                    <a:pt x="7431" y="1244"/>
                    <a:pt x="7505" y="1059"/>
                    <a:pt x="7431" y="911"/>
                  </a:cubicBezTo>
                  <a:cubicBezTo>
                    <a:pt x="7377" y="803"/>
                    <a:pt x="7264" y="734"/>
                    <a:pt x="7149" y="734"/>
                  </a:cubicBezTo>
                  <a:cubicBezTo>
                    <a:pt x="7107" y="734"/>
                    <a:pt x="7064" y="743"/>
                    <a:pt x="7025" y="763"/>
                  </a:cubicBezTo>
                  <a:cubicBezTo>
                    <a:pt x="5916" y="1318"/>
                    <a:pt x="4954" y="1503"/>
                    <a:pt x="4141" y="1503"/>
                  </a:cubicBezTo>
                  <a:cubicBezTo>
                    <a:pt x="3032" y="1503"/>
                    <a:pt x="2108" y="1133"/>
                    <a:pt x="1516" y="800"/>
                  </a:cubicBezTo>
                  <a:cubicBezTo>
                    <a:pt x="1183" y="615"/>
                    <a:pt x="961" y="430"/>
                    <a:pt x="814" y="319"/>
                  </a:cubicBezTo>
                  <a:cubicBezTo>
                    <a:pt x="703" y="246"/>
                    <a:pt x="666" y="172"/>
                    <a:pt x="629" y="135"/>
                  </a:cubicBezTo>
                  <a:lnTo>
                    <a:pt x="592" y="98"/>
                  </a:lnTo>
                  <a:lnTo>
                    <a:pt x="555" y="98"/>
                  </a:lnTo>
                  <a:cubicBezTo>
                    <a:pt x="495" y="38"/>
                    <a:pt x="415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141;p53">
              <a:extLst>
                <a:ext uri="{FF2B5EF4-FFF2-40B4-BE49-F238E27FC236}">
                  <a16:creationId xmlns:a16="http://schemas.microsoft.com/office/drawing/2014/main" id="{30E743AA-FB07-40B0-A8F9-9AF17669F72D}"/>
                </a:ext>
              </a:extLst>
            </p:cNvPr>
            <p:cNvSpPr/>
            <p:nvPr/>
          </p:nvSpPr>
          <p:spPr>
            <a:xfrm>
              <a:off x="5198675" y="1847275"/>
              <a:ext cx="183950" cy="47850"/>
            </a:xfrm>
            <a:custGeom>
              <a:avLst/>
              <a:gdLst/>
              <a:ahLst/>
              <a:cxnLst/>
              <a:rect l="l" t="t" r="r" b="b"/>
              <a:pathLst>
                <a:path w="7358" h="1914" extrusionOk="0">
                  <a:moveTo>
                    <a:pt x="3180" y="0"/>
                  </a:moveTo>
                  <a:cubicBezTo>
                    <a:pt x="1369" y="0"/>
                    <a:pt x="186" y="850"/>
                    <a:pt x="149" y="850"/>
                  </a:cubicBezTo>
                  <a:cubicBezTo>
                    <a:pt x="38" y="961"/>
                    <a:pt x="1" y="1146"/>
                    <a:pt x="75" y="1294"/>
                  </a:cubicBezTo>
                  <a:cubicBezTo>
                    <a:pt x="140" y="1381"/>
                    <a:pt x="230" y="1416"/>
                    <a:pt x="323" y="1416"/>
                  </a:cubicBezTo>
                  <a:cubicBezTo>
                    <a:pt x="390" y="1416"/>
                    <a:pt x="457" y="1399"/>
                    <a:pt x="518" y="1368"/>
                  </a:cubicBezTo>
                  <a:cubicBezTo>
                    <a:pt x="629" y="1294"/>
                    <a:pt x="1664" y="592"/>
                    <a:pt x="3180" y="592"/>
                  </a:cubicBezTo>
                  <a:cubicBezTo>
                    <a:pt x="4215" y="592"/>
                    <a:pt x="5435" y="887"/>
                    <a:pt x="6803" y="1849"/>
                  </a:cubicBezTo>
                  <a:cubicBezTo>
                    <a:pt x="6862" y="1892"/>
                    <a:pt x="6926" y="1913"/>
                    <a:pt x="6989" y="1913"/>
                  </a:cubicBezTo>
                  <a:cubicBezTo>
                    <a:pt x="7086" y="1913"/>
                    <a:pt x="7180" y="1864"/>
                    <a:pt x="7247" y="1775"/>
                  </a:cubicBezTo>
                  <a:cubicBezTo>
                    <a:pt x="7358" y="1627"/>
                    <a:pt x="7321" y="1442"/>
                    <a:pt x="7173" y="1331"/>
                  </a:cubicBezTo>
                  <a:cubicBezTo>
                    <a:pt x="5694" y="333"/>
                    <a:pt x="4326" y="0"/>
                    <a:pt x="3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3142;p53">
              <a:extLst>
                <a:ext uri="{FF2B5EF4-FFF2-40B4-BE49-F238E27FC236}">
                  <a16:creationId xmlns:a16="http://schemas.microsoft.com/office/drawing/2014/main" id="{90992C7A-3380-4D17-87CB-CB08E8557829}"/>
                </a:ext>
              </a:extLst>
            </p:cNvPr>
            <p:cNvSpPr/>
            <p:nvPr/>
          </p:nvSpPr>
          <p:spPr>
            <a:xfrm>
              <a:off x="5505550" y="1911950"/>
              <a:ext cx="212600" cy="70275"/>
            </a:xfrm>
            <a:custGeom>
              <a:avLst/>
              <a:gdLst/>
              <a:ahLst/>
              <a:cxnLst/>
              <a:rect l="l" t="t" r="r" b="b"/>
              <a:pathLst>
                <a:path w="8504" h="2811" extrusionOk="0">
                  <a:moveTo>
                    <a:pt x="3290" y="1"/>
                  </a:moveTo>
                  <a:cubicBezTo>
                    <a:pt x="1479" y="1"/>
                    <a:pt x="222" y="740"/>
                    <a:pt x="185" y="740"/>
                  </a:cubicBezTo>
                  <a:cubicBezTo>
                    <a:pt x="37" y="851"/>
                    <a:pt x="0" y="1036"/>
                    <a:pt x="74" y="1184"/>
                  </a:cubicBezTo>
                  <a:cubicBezTo>
                    <a:pt x="123" y="1283"/>
                    <a:pt x="238" y="1332"/>
                    <a:pt x="342" y="1332"/>
                  </a:cubicBezTo>
                  <a:cubicBezTo>
                    <a:pt x="394" y="1332"/>
                    <a:pt x="444" y="1320"/>
                    <a:pt x="481" y="1295"/>
                  </a:cubicBezTo>
                  <a:lnTo>
                    <a:pt x="518" y="1295"/>
                  </a:lnTo>
                  <a:cubicBezTo>
                    <a:pt x="629" y="1221"/>
                    <a:pt x="1738" y="592"/>
                    <a:pt x="3290" y="592"/>
                  </a:cubicBezTo>
                  <a:cubicBezTo>
                    <a:pt x="4621" y="629"/>
                    <a:pt x="6285" y="1036"/>
                    <a:pt x="7949" y="2700"/>
                  </a:cubicBezTo>
                  <a:cubicBezTo>
                    <a:pt x="8023" y="2774"/>
                    <a:pt x="8106" y="2811"/>
                    <a:pt x="8184" y="2811"/>
                  </a:cubicBezTo>
                  <a:cubicBezTo>
                    <a:pt x="8263" y="2811"/>
                    <a:pt x="8337" y="2774"/>
                    <a:pt x="8392" y="2700"/>
                  </a:cubicBezTo>
                  <a:cubicBezTo>
                    <a:pt x="8503" y="2589"/>
                    <a:pt x="8503" y="2404"/>
                    <a:pt x="8392" y="2293"/>
                  </a:cubicBezTo>
                  <a:cubicBezTo>
                    <a:pt x="6618" y="519"/>
                    <a:pt x="4769" y="1"/>
                    <a:pt x="3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143;p53">
              <a:extLst>
                <a:ext uri="{FF2B5EF4-FFF2-40B4-BE49-F238E27FC236}">
                  <a16:creationId xmlns:a16="http://schemas.microsoft.com/office/drawing/2014/main" id="{4E077235-E508-4CEB-BD75-B3AC09563DEA}"/>
                </a:ext>
              </a:extLst>
            </p:cNvPr>
            <p:cNvSpPr/>
            <p:nvPr/>
          </p:nvSpPr>
          <p:spPr>
            <a:xfrm>
              <a:off x="5480575" y="1777950"/>
              <a:ext cx="517625" cy="1736725"/>
            </a:xfrm>
            <a:custGeom>
              <a:avLst/>
              <a:gdLst/>
              <a:ahLst/>
              <a:cxnLst/>
              <a:rect l="l" t="t" r="r" b="b"/>
              <a:pathLst>
                <a:path w="20705" h="69469" extrusionOk="0">
                  <a:moveTo>
                    <a:pt x="20704" y="0"/>
                  </a:moveTo>
                  <a:lnTo>
                    <a:pt x="14900" y="1849"/>
                  </a:lnTo>
                  <a:cubicBezTo>
                    <a:pt x="14900" y="1849"/>
                    <a:pt x="7247" y="25251"/>
                    <a:pt x="4363" y="37858"/>
                  </a:cubicBezTo>
                  <a:cubicBezTo>
                    <a:pt x="1480" y="50465"/>
                    <a:pt x="1" y="64181"/>
                    <a:pt x="223" y="68100"/>
                  </a:cubicBezTo>
                  <a:lnTo>
                    <a:pt x="3587" y="69468"/>
                  </a:lnTo>
                  <a:cubicBezTo>
                    <a:pt x="6508" y="64144"/>
                    <a:pt x="14345" y="44550"/>
                    <a:pt x="16157" y="33718"/>
                  </a:cubicBezTo>
                  <a:cubicBezTo>
                    <a:pt x="18006" y="22552"/>
                    <a:pt x="20704" y="4363"/>
                    <a:pt x="20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144;p53">
              <a:extLst>
                <a:ext uri="{FF2B5EF4-FFF2-40B4-BE49-F238E27FC236}">
                  <a16:creationId xmlns:a16="http://schemas.microsoft.com/office/drawing/2014/main" id="{BF25AC01-F7AC-4EFE-8808-DCDF6AA75627}"/>
                </a:ext>
              </a:extLst>
            </p:cNvPr>
            <p:cNvSpPr/>
            <p:nvPr/>
          </p:nvSpPr>
          <p:spPr>
            <a:xfrm>
              <a:off x="5570225" y="3154175"/>
              <a:ext cx="155325" cy="360500"/>
            </a:xfrm>
            <a:custGeom>
              <a:avLst/>
              <a:gdLst/>
              <a:ahLst/>
              <a:cxnLst/>
              <a:rect l="l" t="t" r="r" b="b"/>
              <a:pathLst>
                <a:path w="6213" h="14420" extrusionOk="0">
                  <a:moveTo>
                    <a:pt x="1" y="14419"/>
                  </a:moveTo>
                  <a:lnTo>
                    <a:pt x="1" y="14419"/>
                  </a:lnTo>
                  <a:cubicBezTo>
                    <a:pt x="1369" y="11942"/>
                    <a:pt x="3809" y="6360"/>
                    <a:pt x="6212" y="1"/>
                  </a:cubicBezTo>
                  <a:lnTo>
                    <a:pt x="6212" y="1"/>
                  </a:lnTo>
                  <a:cubicBezTo>
                    <a:pt x="3809" y="6360"/>
                    <a:pt x="1369" y="11942"/>
                    <a:pt x="1" y="144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145;p53">
              <a:extLst>
                <a:ext uri="{FF2B5EF4-FFF2-40B4-BE49-F238E27FC236}">
                  <a16:creationId xmlns:a16="http://schemas.microsoft.com/office/drawing/2014/main" id="{31C5809B-BB98-4225-A662-C63D9B5C5EC9}"/>
                </a:ext>
              </a:extLst>
            </p:cNvPr>
            <p:cNvSpPr/>
            <p:nvPr/>
          </p:nvSpPr>
          <p:spPr>
            <a:xfrm>
              <a:off x="5491675" y="2504425"/>
              <a:ext cx="281925" cy="1010250"/>
            </a:xfrm>
            <a:custGeom>
              <a:avLst/>
              <a:gdLst/>
              <a:ahLst/>
              <a:cxnLst/>
              <a:rect l="l" t="t" r="r" b="b"/>
              <a:pathLst>
                <a:path w="11277" h="40410" extrusionOk="0">
                  <a:moveTo>
                    <a:pt x="11277" y="0"/>
                  </a:moveTo>
                  <a:lnTo>
                    <a:pt x="2995" y="33422"/>
                  </a:lnTo>
                  <a:lnTo>
                    <a:pt x="7210" y="6840"/>
                  </a:lnTo>
                  <a:lnTo>
                    <a:pt x="185" y="33200"/>
                  </a:lnTo>
                  <a:cubicBezTo>
                    <a:pt x="0" y="35603"/>
                    <a:pt x="37" y="37562"/>
                    <a:pt x="0" y="39152"/>
                  </a:cubicBezTo>
                  <a:lnTo>
                    <a:pt x="3143" y="40409"/>
                  </a:lnTo>
                  <a:cubicBezTo>
                    <a:pt x="4511" y="37932"/>
                    <a:pt x="6951" y="32350"/>
                    <a:pt x="9354" y="25991"/>
                  </a:cubicBezTo>
                  <a:cubicBezTo>
                    <a:pt x="9428" y="25732"/>
                    <a:pt x="9539" y="25473"/>
                    <a:pt x="9613" y="25177"/>
                  </a:cubicBezTo>
                  <a:lnTo>
                    <a:pt x="9613" y="25177"/>
                  </a:lnTo>
                  <a:lnTo>
                    <a:pt x="6951" y="29133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146;p53">
              <a:extLst>
                <a:ext uri="{FF2B5EF4-FFF2-40B4-BE49-F238E27FC236}">
                  <a16:creationId xmlns:a16="http://schemas.microsoft.com/office/drawing/2014/main" id="{F38B6D7B-3E83-427D-A7C4-1FA4B152CB2E}"/>
                </a:ext>
              </a:extLst>
            </p:cNvPr>
            <p:cNvSpPr/>
            <p:nvPr/>
          </p:nvSpPr>
          <p:spPr>
            <a:xfrm>
              <a:off x="5477800" y="1770550"/>
              <a:ext cx="527800" cy="1752225"/>
            </a:xfrm>
            <a:custGeom>
              <a:avLst/>
              <a:gdLst/>
              <a:ahLst/>
              <a:cxnLst/>
              <a:rect l="l" t="t" r="r" b="b"/>
              <a:pathLst>
                <a:path w="21112" h="70089" extrusionOk="0">
                  <a:moveTo>
                    <a:pt x="20815" y="0"/>
                  </a:moveTo>
                  <a:cubicBezTo>
                    <a:pt x="20667" y="0"/>
                    <a:pt x="20520" y="111"/>
                    <a:pt x="20520" y="296"/>
                  </a:cubicBezTo>
                  <a:cubicBezTo>
                    <a:pt x="20520" y="2441"/>
                    <a:pt x="19854" y="8060"/>
                    <a:pt x="18930" y="14567"/>
                  </a:cubicBezTo>
                  <a:cubicBezTo>
                    <a:pt x="18043" y="21037"/>
                    <a:pt x="16896" y="28394"/>
                    <a:pt x="15972" y="33977"/>
                  </a:cubicBezTo>
                  <a:cubicBezTo>
                    <a:pt x="15085" y="39337"/>
                    <a:pt x="12645" y="46953"/>
                    <a:pt x="10131" y="53867"/>
                  </a:cubicBezTo>
                  <a:cubicBezTo>
                    <a:pt x="7648" y="60597"/>
                    <a:pt x="5024" y="66662"/>
                    <a:pt x="3557" y="69400"/>
                  </a:cubicBezTo>
                  <a:lnTo>
                    <a:pt x="3557" y="69400"/>
                  </a:lnTo>
                  <a:lnTo>
                    <a:pt x="622" y="68175"/>
                  </a:lnTo>
                  <a:lnTo>
                    <a:pt x="622" y="68175"/>
                  </a:lnTo>
                  <a:cubicBezTo>
                    <a:pt x="611" y="67985"/>
                    <a:pt x="592" y="67784"/>
                    <a:pt x="592" y="67546"/>
                  </a:cubicBezTo>
                  <a:cubicBezTo>
                    <a:pt x="592" y="62814"/>
                    <a:pt x="2071" y="50022"/>
                    <a:pt x="4770" y="38228"/>
                  </a:cubicBezTo>
                  <a:cubicBezTo>
                    <a:pt x="6212" y="31943"/>
                    <a:pt x="8874" y="22922"/>
                    <a:pt x="11129" y="15528"/>
                  </a:cubicBezTo>
                  <a:cubicBezTo>
                    <a:pt x="12275" y="11794"/>
                    <a:pt x="13310" y="8504"/>
                    <a:pt x="14087" y="6101"/>
                  </a:cubicBezTo>
                  <a:cubicBezTo>
                    <a:pt x="14456" y="4918"/>
                    <a:pt x="14789" y="3956"/>
                    <a:pt x="14974" y="3291"/>
                  </a:cubicBezTo>
                  <a:cubicBezTo>
                    <a:pt x="15196" y="2625"/>
                    <a:pt x="15307" y="2256"/>
                    <a:pt x="15307" y="2256"/>
                  </a:cubicBezTo>
                  <a:cubicBezTo>
                    <a:pt x="15381" y="2108"/>
                    <a:pt x="15270" y="1923"/>
                    <a:pt x="15122" y="1849"/>
                  </a:cubicBezTo>
                  <a:cubicBezTo>
                    <a:pt x="15097" y="1843"/>
                    <a:pt x="15072" y="1840"/>
                    <a:pt x="15046" y="1840"/>
                  </a:cubicBezTo>
                  <a:cubicBezTo>
                    <a:pt x="14917" y="1840"/>
                    <a:pt x="14783" y="1917"/>
                    <a:pt x="14752" y="2071"/>
                  </a:cubicBezTo>
                  <a:cubicBezTo>
                    <a:pt x="14715" y="2071"/>
                    <a:pt x="7062" y="25436"/>
                    <a:pt x="4179" y="38080"/>
                  </a:cubicBezTo>
                  <a:cubicBezTo>
                    <a:pt x="1443" y="49948"/>
                    <a:pt x="1" y="62740"/>
                    <a:pt x="1" y="67546"/>
                  </a:cubicBezTo>
                  <a:cubicBezTo>
                    <a:pt x="1" y="67879"/>
                    <a:pt x="1" y="68174"/>
                    <a:pt x="1" y="68433"/>
                  </a:cubicBezTo>
                  <a:cubicBezTo>
                    <a:pt x="1" y="68544"/>
                    <a:pt x="75" y="68655"/>
                    <a:pt x="186" y="68692"/>
                  </a:cubicBezTo>
                  <a:lnTo>
                    <a:pt x="3587" y="70060"/>
                  </a:lnTo>
                  <a:cubicBezTo>
                    <a:pt x="3627" y="70080"/>
                    <a:pt x="3666" y="70089"/>
                    <a:pt x="3705" y="70089"/>
                  </a:cubicBezTo>
                  <a:cubicBezTo>
                    <a:pt x="3809" y="70089"/>
                    <a:pt x="3903" y="70020"/>
                    <a:pt x="3957" y="69912"/>
                  </a:cubicBezTo>
                  <a:cubicBezTo>
                    <a:pt x="5436" y="67250"/>
                    <a:pt x="8134" y="61002"/>
                    <a:pt x="10685" y="54089"/>
                  </a:cubicBezTo>
                  <a:cubicBezTo>
                    <a:pt x="13236" y="47138"/>
                    <a:pt x="15676" y="39522"/>
                    <a:pt x="16564" y="34087"/>
                  </a:cubicBezTo>
                  <a:cubicBezTo>
                    <a:pt x="17488" y="28468"/>
                    <a:pt x="18634" y="21148"/>
                    <a:pt x="19558" y="14641"/>
                  </a:cubicBezTo>
                  <a:cubicBezTo>
                    <a:pt x="20446" y="8134"/>
                    <a:pt x="21111" y="2514"/>
                    <a:pt x="21111" y="296"/>
                  </a:cubicBezTo>
                  <a:cubicBezTo>
                    <a:pt x="21111" y="111"/>
                    <a:pt x="21000" y="0"/>
                    <a:pt x="20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147;p53">
              <a:extLst>
                <a:ext uri="{FF2B5EF4-FFF2-40B4-BE49-F238E27FC236}">
                  <a16:creationId xmlns:a16="http://schemas.microsoft.com/office/drawing/2014/main" id="{0A662978-D47B-486C-A6AE-E25FDDCFF820}"/>
                </a:ext>
              </a:extLst>
            </p:cNvPr>
            <p:cNvSpPr/>
            <p:nvPr/>
          </p:nvSpPr>
          <p:spPr>
            <a:xfrm>
              <a:off x="4780000" y="1493275"/>
              <a:ext cx="375275" cy="1811575"/>
            </a:xfrm>
            <a:custGeom>
              <a:avLst/>
              <a:gdLst/>
              <a:ahLst/>
              <a:cxnLst/>
              <a:rect l="l" t="t" r="r" b="b"/>
              <a:pathLst>
                <a:path w="15011" h="72463" extrusionOk="0">
                  <a:moveTo>
                    <a:pt x="11498" y="0"/>
                  </a:moveTo>
                  <a:cubicBezTo>
                    <a:pt x="11498" y="0"/>
                    <a:pt x="6322" y="17192"/>
                    <a:pt x="2403" y="32276"/>
                  </a:cubicBezTo>
                  <a:cubicBezTo>
                    <a:pt x="0" y="41481"/>
                    <a:pt x="2625" y="58784"/>
                    <a:pt x="5546" y="70208"/>
                  </a:cubicBezTo>
                  <a:lnTo>
                    <a:pt x="11202" y="72463"/>
                  </a:lnTo>
                  <a:cubicBezTo>
                    <a:pt x="11720" y="56935"/>
                    <a:pt x="11202" y="27137"/>
                    <a:pt x="12126" y="23588"/>
                  </a:cubicBezTo>
                  <a:cubicBezTo>
                    <a:pt x="13347" y="18818"/>
                    <a:pt x="15010" y="2071"/>
                    <a:pt x="15010" y="2071"/>
                  </a:cubicBezTo>
                  <a:lnTo>
                    <a:pt x="11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148;p53">
              <a:extLst>
                <a:ext uri="{FF2B5EF4-FFF2-40B4-BE49-F238E27FC236}">
                  <a16:creationId xmlns:a16="http://schemas.microsoft.com/office/drawing/2014/main" id="{E6BE53F7-B78A-4D6D-AFAC-838210B4693B}"/>
                </a:ext>
              </a:extLst>
            </p:cNvPr>
            <p:cNvSpPr/>
            <p:nvPr/>
          </p:nvSpPr>
          <p:spPr>
            <a:xfrm>
              <a:off x="4828050" y="2405525"/>
              <a:ext cx="238500" cy="899325"/>
            </a:xfrm>
            <a:custGeom>
              <a:avLst/>
              <a:gdLst/>
              <a:ahLst/>
              <a:cxnLst/>
              <a:rect l="l" t="t" r="r" b="b"/>
              <a:pathLst>
                <a:path w="9540" h="35973" extrusionOk="0">
                  <a:moveTo>
                    <a:pt x="8023" y="0"/>
                  </a:moveTo>
                  <a:lnTo>
                    <a:pt x="6692" y="26804"/>
                  </a:lnTo>
                  <a:lnTo>
                    <a:pt x="3735" y="2958"/>
                  </a:lnTo>
                  <a:lnTo>
                    <a:pt x="3735" y="26471"/>
                  </a:lnTo>
                  <a:lnTo>
                    <a:pt x="1" y="13014"/>
                  </a:lnTo>
                  <a:lnTo>
                    <a:pt x="1" y="13014"/>
                  </a:lnTo>
                  <a:cubicBezTo>
                    <a:pt x="666" y="19595"/>
                    <a:pt x="1997" y="26508"/>
                    <a:pt x="3402" y="32830"/>
                  </a:cubicBezTo>
                  <a:cubicBezTo>
                    <a:pt x="3476" y="33126"/>
                    <a:pt x="3513" y="33385"/>
                    <a:pt x="3587" y="33644"/>
                  </a:cubicBezTo>
                  <a:lnTo>
                    <a:pt x="7654" y="35344"/>
                  </a:lnTo>
                  <a:lnTo>
                    <a:pt x="9280" y="35973"/>
                  </a:lnTo>
                  <a:cubicBezTo>
                    <a:pt x="9428" y="31758"/>
                    <a:pt x="9502" y="26434"/>
                    <a:pt x="9539" y="20889"/>
                  </a:cubicBezTo>
                  <a:lnTo>
                    <a:pt x="8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149;p53">
              <a:extLst>
                <a:ext uri="{FF2B5EF4-FFF2-40B4-BE49-F238E27FC236}">
                  <a16:creationId xmlns:a16="http://schemas.microsoft.com/office/drawing/2014/main" id="{FCDA3E33-784D-425A-B5D1-44B5726110F5}"/>
                </a:ext>
              </a:extLst>
            </p:cNvPr>
            <p:cNvSpPr/>
            <p:nvPr/>
          </p:nvSpPr>
          <p:spPr>
            <a:xfrm>
              <a:off x="4808650" y="1485650"/>
              <a:ext cx="354925" cy="1827200"/>
            </a:xfrm>
            <a:custGeom>
              <a:avLst/>
              <a:gdLst/>
              <a:ahLst/>
              <a:cxnLst/>
              <a:rect l="l" t="t" r="r" b="b"/>
              <a:pathLst>
                <a:path w="14197" h="73088" extrusionOk="0">
                  <a:moveTo>
                    <a:pt x="10350" y="0"/>
                  </a:moveTo>
                  <a:cubicBezTo>
                    <a:pt x="10221" y="0"/>
                    <a:pt x="10087" y="77"/>
                    <a:pt x="10056" y="231"/>
                  </a:cubicBezTo>
                  <a:cubicBezTo>
                    <a:pt x="10056" y="231"/>
                    <a:pt x="4880" y="17386"/>
                    <a:pt x="961" y="32507"/>
                  </a:cubicBezTo>
                  <a:cubicBezTo>
                    <a:pt x="296" y="35058"/>
                    <a:pt x="0" y="38200"/>
                    <a:pt x="0" y="41675"/>
                  </a:cubicBezTo>
                  <a:cubicBezTo>
                    <a:pt x="0" y="50844"/>
                    <a:pt x="1960" y="62268"/>
                    <a:pt x="4104" y="70587"/>
                  </a:cubicBezTo>
                  <a:cubicBezTo>
                    <a:pt x="4104" y="70660"/>
                    <a:pt x="4178" y="70734"/>
                    <a:pt x="4289" y="70771"/>
                  </a:cubicBezTo>
                  <a:lnTo>
                    <a:pt x="9945" y="73064"/>
                  </a:lnTo>
                  <a:cubicBezTo>
                    <a:pt x="9991" y="73079"/>
                    <a:pt x="10037" y="73088"/>
                    <a:pt x="10081" y="73088"/>
                  </a:cubicBezTo>
                  <a:cubicBezTo>
                    <a:pt x="10142" y="73088"/>
                    <a:pt x="10198" y="73070"/>
                    <a:pt x="10241" y="73027"/>
                  </a:cubicBezTo>
                  <a:cubicBezTo>
                    <a:pt x="10315" y="72990"/>
                    <a:pt x="10389" y="72879"/>
                    <a:pt x="10389" y="72805"/>
                  </a:cubicBezTo>
                  <a:cubicBezTo>
                    <a:pt x="10648" y="65004"/>
                    <a:pt x="10611" y="53691"/>
                    <a:pt x="10685" y="43857"/>
                  </a:cubicBezTo>
                  <a:cubicBezTo>
                    <a:pt x="10685" y="38940"/>
                    <a:pt x="10722" y="34392"/>
                    <a:pt x="10833" y="30843"/>
                  </a:cubicBezTo>
                  <a:cubicBezTo>
                    <a:pt x="10870" y="29105"/>
                    <a:pt x="10907" y="27590"/>
                    <a:pt x="10980" y="26407"/>
                  </a:cubicBezTo>
                  <a:cubicBezTo>
                    <a:pt x="11054" y="25223"/>
                    <a:pt x="11165" y="24373"/>
                    <a:pt x="11276" y="23966"/>
                  </a:cubicBezTo>
                  <a:cubicBezTo>
                    <a:pt x="11905" y="21563"/>
                    <a:pt x="12607" y="16203"/>
                    <a:pt x="13199" y="11396"/>
                  </a:cubicBezTo>
                  <a:cubicBezTo>
                    <a:pt x="13753" y="6590"/>
                    <a:pt x="14160" y="2413"/>
                    <a:pt x="14160" y="2413"/>
                  </a:cubicBezTo>
                  <a:cubicBezTo>
                    <a:pt x="14197" y="2228"/>
                    <a:pt x="14049" y="2080"/>
                    <a:pt x="13901" y="2080"/>
                  </a:cubicBezTo>
                  <a:cubicBezTo>
                    <a:pt x="13882" y="2076"/>
                    <a:pt x="13863" y="2074"/>
                    <a:pt x="13844" y="2074"/>
                  </a:cubicBezTo>
                  <a:cubicBezTo>
                    <a:pt x="13687" y="2074"/>
                    <a:pt x="13568" y="2206"/>
                    <a:pt x="13568" y="2339"/>
                  </a:cubicBezTo>
                  <a:cubicBezTo>
                    <a:pt x="13568" y="2339"/>
                    <a:pt x="13458" y="3411"/>
                    <a:pt x="13273" y="5037"/>
                  </a:cubicBezTo>
                  <a:cubicBezTo>
                    <a:pt x="13014" y="7515"/>
                    <a:pt x="12607" y="11323"/>
                    <a:pt x="12127" y="14946"/>
                  </a:cubicBezTo>
                  <a:cubicBezTo>
                    <a:pt x="11646" y="18606"/>
                    <a:pt x="11128" y="22081"/>
                    <a:pt x="10685" y="23819"/>
                  </a:cubicBezTo>
                  <a:cubicBezTo>
                    <a:pt x="10537" y="24299"/>
                    <a:pt x="10463" y="25150"/>
                    <a:pt x="10389" y="26370"/>
                  </a:cubicBezTo>
                  <a:cubicBezTo>
                    <a:pt x="9840" y="34600"/>
                    <a:pt x="10196" y="58686"/>
                    <a:pt x="9774" y="72336"/>
                  </a:cubicBezTo>
                  <a:lnTo>
                    <a:pt x="9774" y="72336"/>
                  </a:lnTo>
                  <a:lnTo>
                    <a:pt x="4654" y="70275"/>
                  </a:lnTo>
                  <a:lnTo>
                    <a:pt x="4654" y="70275"/>
                  </a:lnTo>
                  <a:cubicBezTo>
                    <a:pt x="2562" y="62007"/>
                    <a:pt x="629" y="50710"/>
                    <a:pt x="629" y="41675"/>
                  </a:cubicBezTo>
                  <a:cubicBezTo>
                    <a:pt x="629" y="38237"/>
                    <a:pt x="888" y="35132"/>
                    <a:pt x="1553" y="32655"/>
                  </a:cubicBezTo>
                  <a:cubicBezTo>
                    <a:pt x="3512" y="25113"/>
                    <a:pt x="5768" y="17053"/>
                    <a:pt x="7579" y="10879"/>
                  </a:cubicBezTo>
                  <a:cubicBezTo>
                    <a:pt x="8466" y="7773"/>
                    <a:pt x="9243" y="5148"/>
                    <a:pt x="9760" y="3337"/>
                  </a:cubicBezTo>
                  <a:cubicBezTo>
                    <a:pt x="10056" y="2413"/>
                    <a:pt x="10278" y="1673"/>
                    <a:pt x="10426" y="1156"/>
                  </a:cubicBezTo>
                  <a:cubicBezTo>
                    <a:pt x="10574" y="675"/>
                    <a:pt x="10648" y="416"/>
                    <a:pt x="10648" y="416"/>
                  </a:cubicBezTo>
                  <a:cubicBezTo>
                    <a:pt x="10685" y="231"/>
                    <a:pt x="10611" y="83"/>
                    <a:pt x="10426" y="9"/>
                  </a:cubicBezTo>
                  <a:cubicBezTo>
                    <a:pt x="10401" y="3"/>
                    <a:pt x="10376" y="0"/>
                    <a:pt x="10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0"/>
          <p:cNvSpPr txBox="1">
            <a:spLocks noGrp="1"/>
          </p:cNvSpPr>
          <p:nvPr>
            <p:ph type="title"/>
          </p:nvPr>
        </p:nvSpPr>
        <p:spPr>
          <a:xfrm>
            <a:off x="178493" y="80765"/>
            <a:ext cx="5382247" cy="573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Data Preprocessing</a:t>
            </a:r>
            <a:r>
              <a:rPr lang="en" sz="2800" dirty="0"/>
              <a:t> </a:t>
            </a:r>
            <a:endParaRPr sz="2800" dirty="0"/>
          </a:p>
        </p:txBody>
      </p:sp>
      <p:sp>
        <p:nvSpPr>
          <p:cNvPr id="10" name="Google Shape;2733;p50">
            <a:extLst>
              <a:ext uri="{FF2B5EF4-FFF2-40B4-BE49-F238E27FC236}">
                <a16:creationId xmlns:a16="http://schemas.microsoft.com/office/drawing/2014/main" id="{8713142A-8B4B-4D2B-A7A0-27DCAB3C352D}"/>
              </a:ext>
            </a:extLst>
          </p:cNvPr>
          <p:cNvSpPr txBox="1">
            <a:spLocks/>
          </p:cNvSpPr>
          <p:nvPr/>
        </p:nvSpPr>
        <p:spPr>
          <a:xfrm>
            <a:off x="3558212" y="1191767"/>
            <a:ext cx="3276900" cy="216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Feature encoding</a:t>
            </a:r>
          </a:p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Standarization</a:t>
            </a:r>
            <a:r>
              <a:rPr lang="en-US" dirty="0"/>
              <a:t>/Normalization</a:t>
            </a:r>
          </a:p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dibutuhkan</a:t>
            </a:r>
            <a:endParaRPr lang="en-US" dirty="0"/>
          </a:p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Hapus</a:t>
            </a:r>
            <a:r>
              <a:rPr lang="en-US" dirty="0"/>
              <a:t> outlier(optional)</a:t>
            </a:r>
          </a:p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Imbalance data handling</a:t>
            </a:r>
          </a:p>
        </p:txBody>
      </p:sp>
      <p:grpSp>
        <p:nvGrpSpPr>
          <p:cNvPr id="4" name="Google Shape;4506;p64">
            <a:extLst>
              <a:ext uri="{FF2B5EF4-FFF2-40B4-BE49-F238E27FC236}">
                <a16:creationId xmlns:a16="http://schemas.microsoft.com/office/drawing/2014/main" id="{02FEF259-5523-4ACF-AD64-24A0922C0DD1}"/>
              </a:ext>
            </a:extLst>
          </p:cNvPr>
          <p:cNvGrpSpPr/>
          <p:nvPr/>
        </p:nvGrpSpPr>
        <p:grpSpPr>
          <a:xfrm>
            <a:off x="237505" y="990741"/>
            <a:ext cx="3063256" cy="2525609"/>
            <a:chOff x="556125" y="238075"/>
            <a:chExt cx="6466175" cy="5235125"/>
          </a:xfrm>
        </p:grpSpPr>
        <p:sp>
          <p:nvSpPr>
            <p:cNvPr id="5" name="Google Shape;4507;p64">
              <a:extLst>
                <a:ext uri="{FF2B5EF4-FFF2-40B4-BE49-F238E27FC236}">
                  <a16:creationId xmlns:a16="http://schemas.microsoft.com/office/drawing/2014/main" id="{F18ECABE-C4F1-4AAA-B676-13268D9E3723}"/>
                </a:ext>
              </a:extLst>
            </p:cNvPr>
            <p:cNvSpPr/>
            <p:nvPr/>
          </p:nvSpPr>
          <p:spPr>
            <a:xfrm>
              <a:off x="966475" y="238075"/>
              <a:ext cx="5595525" cy="3934875"/>
            </a:xfrm>
            <a:custGeom>
              <a:avLst/>
              <a:gdLst/>
              <a:ahLst/>
              <a:cxnLst/>
              <a:rect l="l" t="t" r="r" b="b"/>
              <a:pathLst>
                <a:path w="223821" h="157395" extrusionOk="0">
                  <a:moveTo>
                    <a:pt x="129272" y="1"/>
                  </a:moveTo>
                  <a:cubicBezTo>
                    <a:pt x="113376" y="1"/>
                    <a:pt x="101060" y="6804"/>
                    <a:pt x="89618" y="15862"/>
                  </a:cubicBezTo>
                  <a:cubicBezTo>
                    <a:pt x="79562" y="23811"/>
                    <a:pt x="68655" y="31205"/>
                    <a:pt x="55605" y="34570"/>
                  </a:cubicBezTo>
                  <a:cubicBezTo>
                    <a:pt x="42665" y="37897"/>
                    <a:pt x="29688" y="39930"/>
                    <a:pt x="21037" y="50208"/>
                  </a:cubicBezTo>
                  <a:cubicBezTo>
                    <a:pt x="1" y="75237"/>
                    <a:pt x="2071" y="110951"/>
                    <a:pt x="32498" y="130287"/>
                  </a:cubicBezTo>
                  <a:cubicBezTo>
                    <a:pt x="61552" y="148815"/>
                    <a:pt x="113119" y="157395"/>
                    <a:pt x="136916" y="157395"/>
                  </a:cubicBezTo>
                  <a:cubicBezTo>
                    <a:pt x="139948" y="157395"/>
                    <a:pt x="142530" y="157255"/>
                    <a:pt x="144556" y="156980"/>
                  </a:cubicBezTo>
                  <a:cubicBezTo>
                    <a:pt x="144556" y="156980"/>
                    <a:pt x="146598" y="157363"/>
                    <a:pt x="150067" y="157363"/>
                  </a:cubicBezTo>
                  <a:cubicBezTo>
                    <a:pt x="158698" y="157363"/>
                    <a:pt x="176162" y="154992"/>
                    <a:pt x="192987" y="138457"/>
                  </a:cubicBezTo>
                  <a:cubicBezTo>
                    <a:pt x="216612" y="115277"/>
                    <a:pt x="223821" y="72871"/>
                    <a:pt x="208589" y="44552"/>
                  </a:cubicBezTo>
                  <a:cubicBezTo>
                    <a:pt x="193357" y="16232"/>
                    <a:pt x="162635" y="298"/>
                    <a:pt x="129657" y="2"/>
                  </a:cubicBezTo>
                  <a:cubicBezTo>
                    <a:pt x="129528" y="1"/>
                    <a:pt x="129400" y="1"/>
                    <a:pt x="129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508;p64">
              <a:extLst>
                <a:ext uri="{FF2B5EF4-FFF2-40B4-BE49-F238E27FC236}">
                  <a16:creationId xmlns:a16="http://schemas.microsoft.com/office/drawing/2014/main" id="{81157ACF-E950-4F4F-9166-6492F3E56406}"/>
                </a:ext>
              </a:extLst>
            </p:cNvPr>
            <p:cNvSpPr/>
            <p:nvPr/>
          </p:nvSpPr>
          <p:spPr>
            <a:xfrm>
              <a:off x="1144875" y="238125"/>
              <a:ext cx="5235975" cy="3934625"/>
            </a:xfrm>
            <a:custGeom>
              <a:avLst/>
              <a:gdLst/>
              <a:ahLst/>
              <a:cxnLst/>
              <a:rect l="l" t="t" r="r" b="b"/>
              <a:pathLst>
                <a:path w="209439" h="157385" extrusionOk="0">
                  <a:moveTo>
                    <a:pt x="122040" y="0"/>
                  </a:moveTo>
                  <a:cubicBezTo>
                    <a:pt x="106180" y="0"/>
                    <a:pt x="93906" y="6840"/>
                    <a:pt x="82482" y="15860"/>
                  </a:cubicBezTo>
                  <a:cubicBezTo>
                    <a:pt x="72426" y="23809"/>
                    <a:pt x="61519" y="31203"/>
                    <a:pt x="48469" y="34568"/>
                  </a:cubicBezTo>
                  <a:cubicBezTo>
                    <a:pt x="35529" y="37895"/>
                    <a:pt x="22552" y="39928"/>
                    <a:pt x="13901" y="50206"/>
                  </a:cubicBezTo>
                  <a:cubicBezTo>
                    <a:pt x="4770" y="61076"/>
                    <a:pt x="0" y="73941"/>
                    <a:pt x="0" y="86622"/>
                  </a:cubicBezTo>
                  <a:cubicBezTo>
                    <a:pt x="0" y="103148"/>
                    <a:pt x="8134" y="119341"/>
                    <a:pt x="25362" y="130285"/>
                  </a:cubicBezTo>
                  <a:cubicBezTo>
                    <a:pt x="54421" y="148807"/>
                    <a:pt x="105921" y="157384"/>
                    <a:pt x="129730" y="157384"/>
                  </a:cubicBezTo>
                  <a:cubicBezTo>
                    <a:pt x="132799" y="157384"/>
                    <a:pt x="135387" y="157236"/>
                    <a:pt x="137420" y="156978"/>
                  </a:cubicBezTo>
                  <a:cubicBezTo>
                    <a:pt x="137420" y="156978"/>
                    <a:pt x="139453" y="157347"/>
                    <a:pt x="142929" y="157347"/>
                  </a:cubicBezTo>
                  <a:cubicBezTo>
                    <a:pt x="151580" y="157347"/>
                    <a:pt x="169030" y="154981"/>
                    <a:pt x="185851" y="138455"/>
                  </a:cubicBezTo>
                  <a:cubicBezTo>
                    <a:pt x="201046" y="123556"/>
                    <a:pt x="209439" y="100671"/>
                    <a:pt x="209439" y="78674"/>
                  </a:cubicBezTo>
                  <a:cubicBezTo>
                    <a:pt x="209439" y="66510"/>
                    <a:pt x="206888" y="54643"/>
                    <a:pt x="201453" y="44550"/>
                  </a:cubicBezTo>
                  <a:cubicBezTo>
                    <a:pt x="186221" y="16230"/>
                    <a:pt x="155499" y="296"/>
                    <a:pt x="1225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09;p64">
              <a:extLst>
                <a:ext uri="{FF2B5EF4-FFF2-40B4-BE49-F238E27FC236}">
                  <a16:creationId xmlns:a16="http://schemas.microsoft.com/office/drawing/2014/main" id="{1EB6E10F-DD43-4643-BE00-CDEBAC84A91D}"/>
                </a:ext>
              </a:extLst>
            </p:cNvPr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10;p64">
              <a:extLst>
                <a:ext uri="{FF2B5EF4-FFF2-40B4-BE49-F238E27FC236}">
                  <a16:creationId xmlns:a16="http://schemas.microsoft.com/office/drawing/2014/main" id="{3F0874DC-003B-40E4-A010-29BFCFAA8E52}"/>
                </a:ext>
              </a:extLst>
            </p:cNvPr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11;p64">
              <a:extLst>
                <a:ext uri="{FF2B5EF4-FFF2-40B4-BE49-F238E27FC236}">
                  <a16:creationId xmlns:a16="http://schemas.microsoft.com/office/drawing/2014/main" id="{6CCB62E1-340B-4495-8CF6-69F1CA18AC87}"/>
                </a:ext>
              </a:extLst>
            </p:cNvPr>
            <p:cNvSpPr/>
            <p:nvPr/>
          </p:nvSpPr>
          <p:spPr>
            <a:xfrm>
              <a:off x="2061750" y="1360175"/>
              <a:ext cx="3403150" cy="1928050"/>
            </a:xfrm>
            <a:custGeom>
              <a:avLst/>
              <a:gdLst/>
              <a:ahLst/>
              <a:cxnLst/>
              <a:rect l="l" t="t" r="r" b="b"/>
              <a:pathLst>
                <a:path w="136126" h="77122" extrusionOk="0">
                  <a:moveTo>
                    <a:pt x="68063" y="0"/>
                  </a:moveTo>
                  <a:cubicBezTo>
                    <a:pt x="30464" y="0"/>
                    <a:pt x="0" y="30501"/>
                    <a:pt x="0" y="68101"/>
                  </a:cubicBezTo>
                  <a:cubicBezTo>
                    <a:pt x="0" y="71132"/>
                    <a:pt x="185" y="74164"/>
                    <a:pt x="592" y="77121"/>
                  </a:cubicBezTo>
                  <a:lnTo>
                    <a:pt x="135534" y="77121"/>
                  </a:lnTo>
                  <a:cubicBezTo>
                    <a:pt x="135904" y="74164"/>
                    <a:pt x="136126" y="71132"/>
                    <a:pt x="136126" y="68101"/>
                  </a:cubicBezTo>
                  <a:cubicBezTo>
                    <a:pt x="136126" y="30501"/>
                    <a:pt x="105662" y="0"/>
                    <a:pt x="68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12;p64">
              <a:extLst>
                <a:ext uri="{FF2B5EF4-FFF2-40B4-BE49-F238E27FC236}">
                  <a16:creationId xmlns:a16="http://schemas.microsoft.com/office/drawing/2014/main" id="{FF0B02DD-4A25-4B2C-9BAF-570E06F61D8C}"/>
                </a:ext>
              </a:extLst>
            </p:cNvPr>
            <p:cNvSpPr/>
            <p:nvPr/>
          </p:nvSpPr>
          <p:spPr>
            <a:xfrm>
              <a:off x="2053425" y="1352775"/>
              <a:ext cx="3418875" cy="1942850"/>
            </a:xfrm>
            <a:custGeom>
              <a:avLst/>
              <a:gdLst/>
              <a:ahLst/>
              <a:cxnLst/>
              <a:rect l="l" t="t" r="r" b="b"/>
              <a:pathLst>
                <a:path w="136755" h="77714" extrusionOk="0">
                  <a:moveTo>
                    <a:pt x="68396" y="629"/>
                  </a:moveTo>
                  <a:cubicBezTo>
                    <a:pt x="87103" y="629"/>
                    <a:pt x="104036" y="8208"/>
                    <a:pt x="116310" y="20482"/>
                  </a:cubicBezTo>
                  <a:cubicBezTo>
                    <a:pt x="128584" y="32720"/>
                    <a:pt x="136163" y="49652"/>
                    <a:pt x="136163" y="68397"/>
                  </a:cubicBezTo>
                  <a:cubicBezTo>
                    <a:pt x="136163" y="71327"/>
                    <a:pt x="135956" y="74223"/>
                    <a:pt x="135608" y="77085"/>
                  </a:cubicBezTo>
                  <a:lnTo>
                    <a:pt x="1184" y="77085"/>
                  </a:lnTo>
                  <a:cubicBezTo>
                    <a:pt x="836" y="74223"/>
                    <a:pt x="629" y="71327"/>
                    <a:pt x="629" y="68397"/>
                  </a:cubicBezTo>
                  <a:cubicBezTo>
                    <a:pt x="629" y="49652"/>
                    <a:pt x="8208" y="32720"/>
                    <a:pt x="20482" y="20482"/>
                  </a:cubicBezTo>
                  <a:cubicBezTo>
                    <a:pt x="32756" y="8208"/>
                    <a:pt x="49689" y="629"/>
                    <a:pt x="68396" y="629"/>
                  </a:cubicBezTo>
                  <a:close/>
                  <a:moveTo>
                    <a:pt x="68396" y="1"/>
                  </a:moveTo>
                  <a:cubicBezTo>
                    <a:pt x="30612" y="1"/>
                    <a:pt x="0" y="30612"/>
                    <a:pt x="0" y="68397"/>
                  </a:cubicBezTo>
                  <a:cubicBezTo>
                    <a:pt x="0" y="71465"/>
                    <a:pt x="222" y="74497"/>
                    <a:pt x="629" y="77454"/>
                  </a:cubicBezTo>
                  <a:cubicBezTo>
                    <a:pt x="629" y="77602"/>
                    <a:pt x="777" y="77713"/>
                    <a:pt x="925" y="77713"/>
                  </a:cubicBezTo>
                  <a:lnTo>
                    <a:pt x="135867" y="77713"/>
                  </a:lnTo>
                  <a:cubicBezTo>
                    <a:pt x="136015" y="77713"/>
                    <a:pt x="136163" y="77602"/>
                    <a:pt x="136163" y="77454"/>
                  </a:cubicBezTo>
                  <a:cubicBezTo>
                    <a:pt x="136570" y="74497"/>
                    <a:pt x="136755" y="71465"/>
                    <a:pt x="136755" y="68397"/>
                  </a:cubicBezTo>
                  <a:cubicBezTo>
                    <a:pt x="136755" y="30612"/>
                    <a:pt x="106143" y="1"/>
                    <a:pt x="68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513;p64">
              <a:extLst>
                <a:ext uri="{FF2B5EF4-FFF2-40B4-BE49-F238E27FC236}">
                  <a16:creationId xmlns:a16="http://schemas.microsoft.com/office/drawing/2014/main" id="{E41F8D0D-D3F6-4E26-B202-85F4AC648646}"/>
                </a:ext>
              </a:extLst>
            </p:cNvPr>
            <p:cNvSpPr/>
            <p:nvPr/>
          </p:nvSpPr>
          <p:spPr>
            <a:xfrm>
              <a:off x="2028475" y="3650500"/>
              <a:ext cx="3505750" cy="644250"/>
            </a:xfrm>
            <a:custGeom>
              <a:avLst/>
              <a:gdLst/>
              <a:ahLst/>
              <a:cxnLst/>
              <a:rect l="l" t="t" r="r" b="b"/>
              <a:pathLst>
                <a:path w="140230" h="25770" extrusionOk="0">
                  <a:moveTo>
                    <a:pt x="0" y="1"/>
                  </a:moveTo>
                  <a:lnTo>
                    <a:pt x="0" y="25769"/>
                  </a:lnTo>
                  <a:lnTo>
                    <a:pt x="140230" y="25769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14;p64">
              <a:extLst>
                <a:ext uri="{FF2B5EF4-FFF2-40B4-BE49-F238E27FC236}">
                  <a16:creationId xmlns:a16="http://schemas.microsoft.com/office/drawing/2014/main" id="{D40A8975-5F74-442B-A0A6-92E8AA21C017}"/>
                </a:ext>
              </a:extLst>
            </p:cNvPr>
            <p:cNvSpPr/>
            <p:nvPr/>
          </p:nvSpPr>
          <p:spPr>
            <a:xfrm>
              <a:off x="2021075" y="3643125"/>
              <a:ext cx="3521475" cy="659025"/>
            </a:xfrm>
            <a:custGeom>
              <a:avLst/>
              <a:gdLst/>
              <a:ahLst/>
              <a:cxnLst/>
              <a:rect l="l" t="t" r="r" b="b"/>
              <a:pathLst>
                <a:path w="140859" h="26361" extrusionOk="0">
                  <a:moveTo>
                    <a:pt x="140230" y="629"/>
                  </a:moveTo>
                  <a:lnTo>
                    <a:pt x="140230" y="25732"/>
                  </a:lnTo>
                  <a:lnTo>
                    <a:pt x="592" y="2573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26064"/>
                  </a:lnTo>
                  <a:cubicBezTo>
                    <a:pt x="0" y="26138"/>
                    <a:pt x="37" y="26212"/>
                    <a:pt x="74" y="26286"/>
                  </a:cubicBezTo>
                  <a:cubicBezTo>
                    <a:pt x="148" y="26323"/>
                    <a:pt x="222" y="26360"/>
                    <a:pt x="296" y="26360"/>
                  </a:cubicBezTo>
                  <a:lnTo>
                    <a:pt x="140526" y="26360"/>
                  </a:lnTo>
                  <a:cubicBezTo>
                    <a:pt x="140637" y="26360"/>
                    <a:pt x="140711" y="26323"/>
                    <a:pt x="140747" y="26286"/>
                  </a:cubicBezTo>
                  <a:cubicBezTo>
                    <a:pt x="140821" y="26212"/>
                    <a:pt x="140858" y="26138"/>
                    <a:pt x="140858" y="26064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15;p64">
              <a:extLst>
                <a:ext uri="{FF2B5EF4-FFF2-40B4-BE49-F238E27FC236}">
                  <a16:creationId xmlns:a16="http://schemas.microsoft.com/office/drawing/2014/main" id="{29016FE7-7BE2-4BBC-A141-582669141DDD}"/>
                </a:ext>
              </a:extLst>
            </p:cNvPr>
            <p:cNvSpPr/>
            <p:nvPr/>
          </p:nvSpPr>
          <p:spPr>
            <a:xfrm>
              <a:off x="3464775" y="920225"/>
              <a:ext cx="596175" cy="1592525"/>
            </a:xfrm>
            <a:custGeom>
              <a:avLst/>
              <a:gdLst/>
              <a:ahLst/>
              <a:cxnLst/>
              <a:rect l="l" t="t" r="r" b="b"/>
              <a:pathLst>
                <a:path w="23847" h="63701" extrusionOk="0">
                  <a:moveTo>
                    <a:pt x="0" y="0"/>
                  </a:moveTo>
                  <a:lnTo>
                    <a:pt x="0" y="63701"/>
                  </a:lnTo>
                  <a:lnTo>
                    <a:pt x="23847" y="63701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16;p64">
              <a:extLst>
                <a:ext uri="{FF2B5EF4-FFF2-40B4-BE49-F238E27FC236}">
                  <a16:creationId xmlns:a16="http://schemas.microsoft.com/office/drawing/2014/main" id="{9D1DF1FC-3625-4C31-A27C-00931D03E19A}"/>
                </a:ext>
              </a:extLst>
            </p:cNvPr>
            <p:cNvSpPr/>
            <p:nvPr/>
          </p:nvSpPr>
          <p:spPr>
            <a:xfrm>
              <a:off x="3457375" y="912825"/>
              <a:ext cx="611900" cy="1607325"/>
            </a:xfrm>
            <a:custGeom>
              <a:avLst/>
              <a:gdLst/>
              <a:ahLst/>
              <a:cxnLst/>
              <a:rect l="l" t="t" r="r" b="b"/>
              <a:pathLst>
                <a:path w="24476" h="64293" extrusionOk="0">
                  <a:moveTo>
                    <a:pt x="23847" y="592"/>
                  </a:moveTo>
                  <a:lnTo>
                    <a:pt x="23847" y="63664"/>
                  </a:lnTo>
                  <a:lnTo>
                    <a:pt x="629" y="6366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63997"/>
                  </a:lnTo>
                  <a:cubicBezTo>
                    <a:pt x="1" y="64071"/>
                    <a:pt x="38" y="64145"/>
                    <a:pt x="75" y="64219"/>
                  </a:cubicBezTo>
                  <a:cubicBezTo>
                    <a:pt x="149" y="64256"/>
                    <a:pt x="223" y="64293"/>
                    <a:pt x="296" y="64293"/>
                  </a:cubicBezTo>
                  <a:lnTo>
                    <a:pt x="24143" y="64293"/>
                  </a:lnTo>
                  <a:cubicBezTo>
                    <a:pt x="24253" y="64293"/>
                    <a:pt x="24327" y="64256"/>
                    <a:pt x="24364" y="64219"/>
                  </a:cubicBezTo>
                  <a:cubicBezTo>
                    <a:pt x="24438" y="64145"/>
                    <a:pt x="24475" y="64071"/>
                    <a:pt x="24475" y="63997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517;p64">
              <a:extLst>
                <a:ext uri="{FF2B5EF4-FFF2-40B4-BE49-F238E27FC236}">
                  <a16:creationId xmlns:a16="http://schemas.microsoft.com/office/drawing/2014/main" id="{314B109B-5DC5-451B-B6B2-8729B2205B97}"/>
                </a:ext>
              </a:extLst>
            </p:cNvPr>
            <p:cNvSpPr/>
            <p:nvPr/>
          </p:nvSpPr>
          <p:spPr>
            <a:xfrm>
              <a:off x="3464775" y="920225"/>
              <a:ext cx="596175" cy="1349450"/>
            </a:xfrm>
            <a:custGeom>
              <a:avLst/>
              <a:gdLst/>
              <a:ahLst/>
              <a:cxnLst/>
              <a:rect l="l" t="t" r="r" b="b"/>
              <a:pathLst>
                <a:path w="23847" h="53978" extrusionOk="0">
                  <a:moveTo>
                    <a:pt x="0" y="0"/>
                  </a:moveTo>
                  <a:lnTo>
                    <a:pt x="0" y="53978"/>
                  </a:lnTo>
                  <a:lnTo>
                    <a:pt x="23847" y="53978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18;p64">
              <a:extLst>
                <a:ext uri="{FF2B5EF4-FFF2-40B4-BE49-F238E27FC236}">
                  <a16:creationId xmlns:a16="http://schemas.microsoft.com/office/drawing/2014/main" id="{730C2F3D-3838-4DA7-AA01-B63033951A6A}"/>
                </a:ext>
              </a:extLst>
            </p:cNvPr>
            <p:cNvSpPr/>
            <p:nvPr/>
          </p:nvSpPr>
          <p:spPr>
            <a:xfrm>
              <a:off x="3457375" y="912825"/>
              <a:ext cx="611900" cy="1365175"/>
            </a:xfrm>
            <a:custGeom>
              <a:avLst/>
              <a:gdLst/>
              <a:ahLst/>
              <a:cxnLst/>
              <a:rect l="l" t="t" r="r" b="b"/>
              <a:pathLst>
                <a:path w="24476" h="54607" extrusionOk="0">
                  <a:moveTo>
                    <a:pt x="23847" y="592"/>
                  </a:moveTo>
                  <a:lnTo>
                    <a:pt x="23847" y="53978"/>
                  </a:lnTo>
                  <a:lnTo>
                    <a:pt x="629" y="53978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54274"/>
                  </a:lnTo>
                  <a:cubicBezTo>
                    <a:pt x="1" y="54385"/>
                    <a:pt x="38" y="54458"/>
                    <a:pt x="75" y="54495"/>
                  </a:cubicBezTo>
                  <a:cubicBezTo>
                    <a:pt x="149" y="54569"/>
                    <a:pt x="223" y="54606"/>
                    <a:pt x="296" y="54606"/>
                  </a:cubicBezTo>
                  <a:lnTo>
                    <a:pt x="24143" y="54606"/>
                  </a:lnTo>
                  <a:cubicBezTo>
                    <a:pt x="24253" y="54606"/>
                    <a:pt x="24327" y="54569"/>
                    <a:pt x="24364" y="54495"/>
                  </a:cubicBezTo>
                  <a:cubicBezTo>
                    <a:pt x="24438" y="54458"/>
                    <a:pt x="24475" y="54385"/>
                    <a:pt x="24475" y="54274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519;p64">
              <a:extLst>
                <a:ext uri="{FF2B5EF4-FFF2-40B4-BE49-F238E27FC236}">
                  <a16:creationId xmlns:a16="http://schemas.microsoft.com/office/drawing/2014/main" id="{C03F5004-5B43-476C-AEB8-0BAF66E01B57}"/>
                </a:ext>
              </a:extLst>
            </p:cNvPr>
            <p:cNvSpPr/>
            <p:nvPr/>
          </p:nvSpPr>
          <p:spPr>
            <a:xfrm>
              <a:off x="2712425" y="920225"/>
              <a:ext cx="2101800" cy="1269975"/>
            </a:xfrm>
            <a:custGeom>
              <a:avLst/>
              <a:gdLst/>
              <a:ahLst/>
              <a:cxnLst/>
              <a:rect l="l" t="t" r="r" b="b"/>
              <a:pathLst>
                <a:path w="84072" h="50799" extrusionOk="0">
                  <a:moveTo>
                    <a:pt x="0" y="0"/>
                  </a:moveTo>
                  <a:lnTo>
                    <a:pt x="0" y="44365"/>
                  </a:lnTo>
                  <a:cubicBezTo>
                    <a:pt x="0" y="47914"/>
                    <a:pt x="2884" y="50798"/>
                    <a:pt x="6433" y="50798"/>
                  </a:cubicBezTo>
                  <a:lnTo>
                    <a:pt x="77639" y="50798"/>
                  </a:lnTo>
                  <a:cubicBezTo>
                    <a:pt x="81188" y="50798"/>
                    <a:pt x="84072" y="47914"/>
                    <a:pt x="84072" y="44365"/>
                  </a:cubicBezTo>
                  <a:lnTo>
                    <a:pt x="840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520;p64">
              <a:extLst>
                <a:ext uri="{FF2B5EF4-FFF2-40B4-BE49-F238E27FC236}">
                  <a16:creationId xmlns:a16="http://schemas.microsoft.com/office/drawing/2014/main" id="{C256B75F-1CB1-45D4-870C-F60973C916B1}"/>
                </a:ext>
              </a:extLst>
            </p:cNvPr>
            <p:cNvSpPr/>
            <p:nvPr/>
          </p:nvSpPr>
          <p:spPr>
            <a:xfrm>
              <a:off x="2705025" y="912825"/>
              <a:ext cx="2116600" cy="1284750"/>
            </a:xfrm>
            <a:custGeom>
              <a:avLst/>
              <a:gdLst/>
              <a:ahLst/>
              <a:cxnLst/>
              <a:rect l="l" t="t" r="r" b="b"/>
              <a:pathLst>
                <a:path w="84664" h="51390" extrusionOk="0">
                  <a:moveTo>
                    <a:pt x="84072" y="592"/>
                  </a:moveTo>
                  <a:lnTo>
                    <a:pt x="84072" y="44661"/>
                  </a:lnTo>
                  <a:cubicBezTo>
                    <a:pt x="84072" y="46362"/>
                    <a:pt x="83369" y="47878"/>
                    <a:pt x="82260" y="48987"/>
                  </a:cubicBezTo>
                  <a:cubicBezTo>
                    <a:pt x="81151" y="50096"/>
                    <a:pt x="79635" y="50761"/>
                    <a:pt x="77935" y="50761"/>
                  </a:cubicBezTo>
                  <a:lnTo>
                    <a:pt x="6729" y="50761"/>
                  </a:lnTo>
                  <a:cubicBezTo>
                    <a:pt x="5029" y="50761"/>
                    <a:pt x="3513" y="50096"/>
                    <a:pt x="2404" y="48987"/>
                  </a:cubicBezTo>
                  <a:cubicBezTo>
                    <a:pt x="1295" y="47878"/>
                    <a:pt x="592" y="46362"/>
                    <a:pt x="592" y="44661"/>
                  </a:cubicBez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12" y="38"/>
                    <a:pt x="75" y="75"/>
                  </a:cubicBezTo>
                  <a:cubicBezTo>
                    <a:pt x="1" y="149"/>
                    <a:pt x="1" y="222"/>
                    <a:pt x="1" y="296"/>
                  </a:cubicBezTo>
                  <a:lnTo>
                    <a:pt x="1" y="44661"/>
                  </a:lnTo>
                  <a:cubicBezTo>
                    <a:pt x="1" y="48358"/>
                    <a:pt x="2995" y="51390"/>
                    <a:pt x="6729" y="51390"/>
                  </a:cubicBezTo>
                  <a:lnTo>
                    <a:pt x="77935" y="51390"/>
                  </a:lnTo>
                  <a:cubicBezTo>
                    <a:pt x="81669" y="51390"/>
                    <a:pt x="84663" y="48358"/>
                    <a:pt x="84663" y="44661"/>
                  </a:cubicBezTo>
                  <a:lnTo>
                    <a:pt x="84663" y="296"/>
                  </a:lnTo>
                  <a:cubicBezTo>
                    <a:pt x="84663" y="222"/>
                    <a:pt x="84626" y="149"/>
                    <a:pt x="84589" y="75"/>
                  </a:cubicBezTo>
                  <a:cubicBezTo>
                    <a:pt x="84515" y="38"/>
                    <a:pt x="84441" y="1"/>
                    <a:pt x="84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521;p64">
              <a:extLst>
                <a:ext uri="{FF2B5EF4-FFF2-40B4-BE49-F238E27FC236}">
                  <a16:creationId xmlns:a16="http://schemas.microsoft.com/office/drawing/2014/main" id="{BBE06D88-8038-4C03-A714-71B2FCDD6DD8}"/>
                </a:ext>
              </a:extLst>
            </p:cNvPr>
            <p:cNvSpPr/>
            <p:nvPr/>
          </p:nvSpPr>
          <p:spPr>
            <a:xfrm>
              <a:off x="2535900" y="774200"/>
              <a:ext cx="2453925" cy="1269025"/>
            </a:xfrm>
            <a:custGeom>
              <a:avLst/>
              <a:gdLst/>
              <a:ahLst/>
              <a:cxnLst/>
              <a:rect l="l" t="t" r="r" b="b"/>
              <a:pathLst>
                <a:path w="98157" h="50761" extrusionOk="0">
                  <a:moveTo>
                    <a:pt x="3327" y="0"/>
                  </a:moveTo>
                  <a:cubicBezTo>
                    <a:pt x="1516" y="0"/>
                    <a:pt x="0" y="1479"/>
                    <a:pt x="0" y="3290"/>
                  </a:cubicBezTo>
                  <a:lnTo>
                    <a:pt x="0" y="47433"/>
                  </a:lnTo>
                  <a:cubicBezTo>
                    <a:pt x="0" y="49282"/>
                    <a:pt x="1516" y="50761"/>
                    <a:pt x="3327" y="50761"/>
                  </a:cubicBezTo>
                  <a:lnTo>
                    <a:pt x="94867" y="50761"/>
                  </a:lnTo>
                  <a:cubicBezTo>
                    <a:pt x="96678" y="50761"/>
                    <a:pt x="98157" y="49282"/>
                    <a:pt x="98157" y="47433"/>
                  </a:cubicBezTo>
                  <a:lnTo>
                    <a:pt x="98157" y="3290"/>
                  </a:lnTo>
                  <a:cubicBezTo>
                    <a:pt x="98157" y="1479"/>
                    <a:pt x="96678" y="0"/>
                    <a:pt x="94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522;p64">
              <a:extLst>
                <a:ext uri="{FF2B5EF4-FFF2-40B4-BE49-F238E27FC236}">
                  <a16:creationId xmlns:a16="http://schemas.microsoft.com/office/drawing/2014/main" id="{4F452748-A252-46DE-B922-1F01279F30AA}"/>
                </a:ext>
              </a:extLst>
            </p:cNvPr>
            <p:cNvSpPr/>
            <p:nvPr/>
          </p:nvSpPr>
          <p:spPr>
            <a:xfrm>
              <a:off x="2528500" y="765875"/>
              <a:ext cx="2469650" cy="1284750"/>
            </a:xfrm>
            <a:custGeom>
              <a:avLst/>
              <a:gdLst/>
              <a:ahLst/>
              <a:cxnLst/>
              <a:rect l="l" t="t" r="r" b="b"/>
              <a:pathLst>
                <a:path w="98786" h="51390" extrusionOk="0">
                  <a:moveTo>
                    <a:pt x="95163" y="629"/>
                  </a:moveTo>
                  <a:cubicBezTo>
                    <a:pt x="95976" y="629"/>
                    <a:pt x="96715" y="962"/>
                    <a:pt x="97270" y="1516"/>
                  </a:cubicBezTo>
                  <a:cubicBezTo>
                    <a:pt x="97824" y="2034"/>
                    <a:pt x="98157" y="2810"/>
                    <a:pt x="98157" y="3623"/>
                  </a:cubicBezTo>
                  <a:lnTo>
                    <a:pt x="98157" y="47766"/>
                  </a:lnTo>
                  <a:cubicBezTo>
                    <a:pt x="98157" y="48617"/>
                    <a:pt x="97824" y="49356"/>
                    <a:pt x="97270" y="49911"/>
                  </a:cubicBezTo>
                  <a:cubicBezTo>
                    <a:pt x="96715" y="50428"/>
                    <a:pt x="95976" y="50798"/>
                    <a:pt x="95163" y="50798"/>
                  </a:cubicBezTo>
                  <a:lnTo>
                    <a:pt x="3623" y="50798"/>
                  </a:lnTo>
                  <a:cubicBezTo>
                    <a:pt x="2810" y="50798"/>
                    <a:pt x="2034" y="50428"/>
                    <a:pt x="1516" y="49911"/>
                  </a:cubicBezTo>
                  <a:cubicBezTo>
                    <a:pt x="962" y="49356"/>
                    <a:pt x="629" y="48617"/>
                    <a:pt x="629" y="47766"/>
                  </a:cubicBezTo>
                  <a:lnTo>
                    <a:pt x="629" y="3623"/>
                  </a:lnTo>
                  <a:cubicBezTo>
                    <a:pt x="629" y="2810"/>
                    <a:pt x="962" y="2034"/>
                    <a:pt x="1516" y="1516"/>
                  </a:cubicBezTo>
                  <a:cubicBezTo>
                    <a:pt x="2034" y="962"/>
                    <a:pt x="2810" y="629"/>
                    <a:pt x="3623" y="629"/>
                  </a:cubicBezTo>
                  <a:close/>
                  <a:moveTo>
                    <a:pt x="3623" y="0"/>
                  </a:moveTo>
                  <a:cubicBezTo>
                    <a:pt x="1627" y="0"/>
                    <a:pt x="0" y="1627"/>
                    <a:pt x="0" y="3623"/>
                  </a:cubicBezTo>
                  <a:lnTo>
                    <a:pt x="0" y="47766"/>
                  </a:lnTo>
                  <a:cubicBezTo>
                    <a:pt x="0" y="49763"/>
                    <a:pt x="1627" y="51390"/>
                    <a:pt x="3623" y="51390"/>
                  </a:cubicBezTo>
                  <a:lnTo>
                    <a:pt x="95163" y="51390"/>
                  </a:lnTo>
                  <a:cubicBezTo>
                    <a:pt x="97159" y="51390"/>
                    <a:pt x="98786" y="49763"/>
                    <a:pt x="98786" y="47766"/>
                  </a:cubicBezTo>
                  <a:lnTo>
                    <a:pt x="98786" y="3623"/>
                  </a:lnTo>
                  <a:cubicBezTo>
                    <a:pt x="98786" y="1627"/>
                    <a:pt x="97159" y="0"/>
                    <a:pt x="95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523;p64">
              <a:extLst>
                <a:ext uri="{FF2B5EF4-FFF2-40B4-BE49-F238E27FC236}">
                  <a16:creationId xmlns:a16="http://schemas.microsoft.com/office/drawing/2014/main" id="{C2B49486-0A72-42F1-BC9D-244A73BDC2B4}"/>
                </a:ext>
              </a:extLst>
            </p:cNvPr>
            <p:cNvSpPr/>
            <p:nvPr/>
          </p:nvSpPr>
          <p:spPr>
            <a:xfrm>
              <a:off x="2673600" y="862000"/>
              <a:ext cx="2179450" cy="1093425"/>
            </a:xfrm>
            <a:custGeom>
              <a:avLst/>
              <a:gdLst/>
              <a:ahLst/>
              <a:cxnLst/>
              <a:rect l="l" t="t" r="r" b="b"/>
              <a:pathLst>
                <a:path w="87178" h="43737" extrusionOk="0">
                  <a:moveTo>
                    <a:pt x="2552" y="0"/>
                  </a:moveTo>
                  <a:cubicBezTo>
                    <a:pt x="1147" y="0"/>
                    <a:pt x="1" y="1146"/>
                    <a:pt x="1" y="2588"/>
                  </a:cubicBezTo>
                  <a:lnTo>
                    <a:pt x="1" y="41149"/>
                  </a:lnTo>
                  <a:cubicBezTo>
                    <a:pt x="1" y="42554"/>
                    <a:pt x="1147" y="43737"/>
                    <a:pt x="2552" y="43737"/>
                  </a:cubicBezTo>
                  <a:lnTo>
                    <a:pt x="84589" y="43737"/>
                  </a:lnTo>
                  <a:cubicBezTo>
                    <a:pt x="86031" y="43737"/>
                    <a:pt x="87177" y="42554"/>
                    <a:pt x="87177" y="41149"/>
                  </a:cubicBezTo>
                  <a:lnTo>
                    <a:pt x="87177" y="2588"/>
                  </a:lnTo>
                  <a:cubicBezTo>
                    <a:pt x="87177" y="1146"/>
                    <a:pt x="86031" y="0"/>
                    <a:pt x="84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524;p64">
              <a:extLst>
                <a:ext uri="{FF2B5EF4-FFF2-40B4-BE49-F238E27FC236}">
                  <a16:creationId xmlns:a16="http://schemas.microsoft.com/office/drawing/2014/main" id="{3286A10D-464F-4248-9F6F-2DE7FF5F68E7}"/>
                </a:ext>
              </a:extLst>
            </p:cNvPr>
            <p:cNvSpPr/>
            <p:nvPr/>
          </p:nvSpPr>
          <p:spPr>
            <a:xfrm>
              <a:off x="2665275" y="853675"/>
              <a:ext cx="2196100" cy="1109150"/>
            </a:xfrm>
            <a:custGeom>
              <a:avLst/>
              <a:gdLst/>
              <a:ahLst/>
              <a:cxnLst/>
              <a:rect l="l" t="t" r="r" b="b"/>
              <a:pathLst>
                <a:path w="87844" h="44366" extrusionOk="0">
                  <a:moveTo>
                    <a:pt x="84922" y="629"/>
                  </a:moveTo>
                  <a:cubicBezTo>
                    <a:pt x="86179" y="629"/>
                    <a:pt x="87215" y="1664"/>
                    <a:pt x="87215" y="2921"/>
                  </a:cubicBezTo>
                  <a:lnTo>
                    <a:pt x="87215" y="41482"/>
                  </a:lnTo>
                  <a:cubicBezTo>
                    <a:pt x="87215" y="42739"/>
                    <a:pt x="86179" y="43737"/>
                    <a:pt x="84922" y="43737"/>
                  </a:cubicBezTo>
                  <a:lnTo>
                    <a:pt x="2885" y="43737"/>
                  </a:lnTo>
                  <a:cubicBezTo>
                    <a:pt x="1628" y="43737"/>
                    <a:pt x="629" y="42739"/>
                    <a:pt x="629" y="41482"/>
                  </a:cubicBezTo>
                  <a:lnTo>
                    <a:pt x="629" y="2921"/>
                  </a:lnTo>
                  <a:cubicBezTo>
                    <a:pt x="629" y="1664"/>
                    <a:pt x="1628" y="629"/>
                    <a:pt x="2885" y="629"/>
                  </a:cubicBezTo>
                  <a:close/>
                  <a:moveTo>
                    <a:pt x="2885" y="0"/>
                  </a:moveTo>
                  <a:cubicBezTo>
                    <a:pt x="1295" y="0"/>
                    <a:pt x="1" y="1294"/>
                    <a:pt x="1" y="2921"/>
                  </a:cubicBezTo>
                  <a:lnTo>
                    <a:pt x="1" y="41482"/>
                  </a:lnTo>
                  <a:cubicBezTo>
                    <a:pt x="1" y="43071"/>
                    <a:pt x="1295" y="44365"/>
                    <a:pt x="2885" y="44365"/>
                  </a:cubicBezTo>
                  <a:lnTo>
                    <a:pt x="84922" y="44365"/>
                  </a:lnTo>
                  <a:cubicBezTo>
                    <a:pt x="86549" y="44365"/>
                    <a:pt x="87843" y="43071"/>
                    <a:pt x="87843" y="41482"/>
                  </a:cubicBezTo>
                  <a:lnTo>
                    <a:pt x="87843" y="2921"/>
                  </a:lnTo>
                  <a:cubicBezTo>
                    <a:pt x="87843" y="1294"/>
                    <a:pt x="86549" y="0"/>
                    <a:pt x="84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25;p64">
              <a:extLst>
                <a:ext uri="{FF2B5EF4-FFF2-40B4-BE49-F238E27FC236}">
                  <a16:creationId xmlns:a16="http://schemas.microsoft.com/office/drawing/2014/main" id="{BF403FFC-C193-4A0A-B180-EB201C3649FC}"/>
                </a:ext>
              </a:extLst>
            </p:cNvPr>
            <p:cNvSpPr/>
            <p:nvPr/>
          </p:nvSpPr>
          <p:spPr>
            <a:xfrm>
              <a:off x="4701450" y="975675"/>
              <a:ext cx="62875" cy="15750"/>
            </a:xfrm>
            <a:custGeom>
              <a:avLst/>
              <a:gdLst/>
              <a:ahLst/>
              <a:cxnLst/>
              <a:rect l="l" t="t" r="r" b="b"/>
              <a:pathLst>
                <a:path w="2515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218" y="629"/>
                  </a:lnTo>
                  <a:cubicBezTo>
                    <a:pt x="2366" y="629"/>
                    <a:pt x="2514" y="481"/>
                    <a:pt x="2514" y="296"/>
                  </a:cubicBezTo>
                  <a:cubicBezTo>
                    <a:pt x="2514" y="149"/>
                    <a:pt x="2366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26;p64">
              <a:extLst>
                <a:ext uri="{FF2B5EF4-FFF2-40B4-BE49-F238E27FC236}">
                  <a16:creationId xmlns:a16="http://schemas.microsoft.com/office/drawing/2014/main" id="{508D5082-F0E1-4A82-9FAF-7BAEBA519C10}"/>
                </a:ext>
              </a:extLst>
            </p:cNvPr>
            <p:cNvSpPr/>
            <p:nvPr/>
          </p:nvSpPr>
          <p:spPr>
            <a:xfrm>
              <a:off x="4382575" y="975675"/>
              <a:ext cx="274525" cy="15750"/>
            </a:xfrm>
            <a:custGeom>
              <a:avLst/>
              <a:gdLst/>
              <a:ahLst/>
              <a:cxnLst/>
              <a:rect l="l" t="t" r="r" b="b"/>
              <a:pathLst>
                <a:path w="1098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10685" y="629"/>
                  </a:lnTo>
                  <a:cubicBezTo>
                    <a:pt x="10833" y="629"/>
                    <a:pt x="10981" y="481"/>
                    <a:pt x="10981" y="296"/>
                  </a:cubicBezTo>
                  <a:cubicBezTo>
                    <a:pt x="10981" y="149"/>
                    <a:pt x="10833" y="1"/>
                    <a:pt x="10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527;p64">
              <a:extLst>
                <a:ext uri="{FF2B5EF4-FFF2-40B4-BE49-F238E27FC236}">
                  <a16:creationId xmlns:a16="http://schemas.microsoft.com/office/drawing/2014/main" id="{54D45FBA-656C-4013-B640-ABF4FFAC3724}"/>
                </a:ext>
              </a:extLst>
            </p:cNvPr>
            <p:cNvSpPr/>
            <p:nvPr/>
          </p:nvSpPr>
          <p:spPr>
            <a:xfrm>
              <a:off x="3640375" y="975675"/>
              <a:ext cx="672900" cy="15750"/>
            </a:xfrm>
            <a:custGeom>
              <a:avLst/>
              <a:gdLst/>
              <a:ahLst/>
              <a:cxnLst/>
              <a:rect l="l" t="t" r="r" b="b"/>
              <a:pathLst>
                <a:path w="26916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6620" y="629"/>
                  </a:lnTo>
                  <a:cubicBezTo>
                    <a:pt x="26805" y="629"/>
                    <a:pt x="26915" y="481"/>
                    <a:pt x="26915" y="296"/>
                  </a:cubicBezTo>
                  <a:cubicBezTo>
                    <a:pt x="26915" y="149"/>
                    <a:pt x="26805" y="1"/>
                    <a:pt x="26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528;p64">
              <a:extLst>
                <a:ext uri="{FF2B5EF4-FFF2-40B4-BE49-F238E27FC236}">
                  <a16:creationId xmlns:a16="http://schemas.microsoft.com/office/drawing/2014/main" id="{A1DD4C3E-E860-40D7-A335-CF5925C92DAC}"/>
                </a:ext>
              </a:extLst>
            </p:cNvPr>
            <p:cNvSpPr/>
            <p:nvPr/>
          </p:nvSpPr>
          <p:spPr>
            <a:xfrm>
              <a:off x="2927775" y="975675"/>
              <a:ext cx="664575" cy="15750"/>
            </a:xfrm>
            <a:custGeom>
              <a:avLst/>
              <a:gdLst/>
              <a:ahLst/>
              <a:cxnLst/>
              <a:rect l="l" t="t" r="r" b="b"/>
              <a:pathLst>
                <a:path w="26583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6287" y="629"/>
                  </a:lnTo>
                  <a:cubicBezTo>
                    <a:pt x="26435" y="629"/>
                    <a:pt x="26582" y="481"/>
                    <a:pt x="26582" y="296"/>
                  </a:cubicBezTo>
                  <a:cubicBezTo>
                    <a:pt x="26582" y="149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529;p64">
              <a:extLst>
                <a:ext uri="{FF2B5EF4-FFF2-40B4-BE49-F238E27FC236}">
                  <a16:creationId xmlns:a16="http://schemas.microsoft.com/office/drawing/2014/main" id="{E1B24EDD-887C-4C33-B3DA-CE07649DFCB4}"/>
                </a:ext>
              </a:extLst>
            </p:cNvPr>
            <p:cNvSpPr/>
            <p:nvPr/>
          </p:nvSpPr>
          <p:spPr>
            <a:xfrm>
              <a:off x="2762325" y="975675"/>
              <a:ext cx="87850" cy="15750"/>
            </a:xfrm>
            <a:custGeom>
              <a:avLst/>
              <a:gdLst/>
              <a:ahLst/>
              <a:cxnLst/>
              <a:rect l="l" t="t" r="r" b="b"/>
              <a:pathLst>
                <a:path w="3514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217" y="629"/>
                  </a:lnTo>
                  <a:cubicBezTo>
                    <a:pt x="3365" y="629"/>
                    <a:pt x="3513" y="481"/>
                    <a:pt x="3513" y="296"/>
                  </a:cubicBezTo>
                  <a:cubicBezTo>
                    <a:pt x="3513" y="149"/>
                    <a:pt x="3365" y="1"/>
                    <a:pt x="3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530;p64">
              <a:extLst>
                <a:ext uri="{FF2B5EF4-FFF2-40B4-BE49-F238E27FC236}">
                  <a16:creationId xmlns:a16="http://schemas.microsoft.com/office/drawing/2014/main" id="{EF7B8E29-A124-4187-99C9-5213A852B6E7}"/>
                </a:ext>
              </a:extLst>
            </p:cNvPr>
            <p:cNvSpPr/>
            <p:nvPr/>
          </p:nvSpPr>
          <p:spPr>
            <a:xfrm>
              <a:off x="4518425" y="1107850"/>
              <a:ext cx="245900" cy="14800"/>
            </a:xfrm>
            <a:custGeom>
              <a:avLst/>
              <a:gdLst/>
              <a:ahLst/>
              <a:cxnLst/>
              <a:rect l="l" t="t" r="r" b="b"/>
              <a:pathLst>
                <a:path w="9836" h="592" extrusionOk="0">
                  <a:moveTo>
                    <a:pt x="334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9539" y="592"/>
                  </a:lnTo>
                  <a:cubicBezTo>
                    <a:pt x="9687" y="592"/>
                    <a:pt x="9835" y="481"/>
                    <a:pt x="9835" y="296"/>
                  </a:cubicBezTo>
                  <a:cubicBezTo>
                    <a:pt x="9835" y="111"/>
                    <a:pt x="9687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531;p64">
              <a:extLst>
                <a:ext uri="{FF2B5EF4-FFF2-40B4-BE49-F238E27FC236}">
                  <a16:creationId xmlns:a16="http://schemas.microsoft.com/office/drawing/2014/main" id="{1E2C9429-F997-4B86-95DF-FBDD417CF107}"/>
                </a:ext>
              </a:extLst>
            </p:cNvPr>
            <p:cNvSpPr/>
            <p:nvPr/>
          </p:nvSpPr>
          <p:spPr>
            <a:xfrm>
              <a:off x="3946325" y="1107850"/>
              <a:ext cx="537025" cy="14800"/>
            </a:xfrm>
            <a:custGeom>
              <a:avLst/>
              <a:gdLst/>
              <a:ahLst/>
              <a:cxnLst/>
              <a:rect l="l" t="t" r="r" b="b"/>
              <a:pathLst>
                <a:path w="21481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1184" y="592"/>
                  </a:lnTo>
                  <a:cubicBezTo>
                    <a:pt x="21332" y="592"/>
                    <a:pt x="21480" y="481"/>
                    <a:pt x="21480" y="296"/>
                  </a:cubicBezTo>
                  <a:cubicBezTo>
                    <a:pt x="21480" y="111"/>
                    <a:pt x="21332" y="0"/>
                    <a:pt x="2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532;p64">
              <a:extLst>
                <a:ext uri="{FF2B5EF4-FFF2-40B4-BE49-F238E27FC236}">
                  <a16:creationId xmlns:a16="http://schemas.microsoft.com/office/drawing/2014/main" id="{12A8683B-0A25-4A5D-A50C-7FEA17873EEF}"/>
                </a:ext>
              </a:extLst>
            </p:cNvPr>
            <p:cNvSpPr/>
            <p:nvPr/>
          </p:nvSpPr>
          <p:spPr>
            <a:xfrm>
              <a:off x="3805825" y="1107850"/>
              <a:ext cx="83200" cy="14800"/>
            </a:xfrm>
            <a:custGeom>
              <a:avLst/>
              <a:gdLst/>
              <a:ahLst/>
              <a:cxnLst/>
              <a:rect l="l" t="t" r="r" b="b"/>
              <a:pathLst>
                <a:path w="3328" h="592" extrusionOk="0">
                  <a:moveTo>
                    <a:pt x="333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3" y="592"/>
                  </a:cubicBezTo>
                  <a:lnTo>
                    <a:pt x="3032" y="592"/>
                  </a:lnTo>
                  <a:cubicBezTo>
                    <a:pt x="3217" y="592"/>
                    <a:pt x="3328" y="481"/>
                    <a:pt x="3328" y="296"/>
                  </a:cubicBezTo>
                  <a:cubicBezTo>
                    <a:pt x="3328" y="111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533;p64">
              <a:extLst>
                <a:ext uri="{FF2B5EF4-FFF2-40B4-BE49-F238E27FC236}">
                  <a16:creationId xmlns:a16="http://schemas.microsoft.com/office/drawing/2014/main" id="{BF6A6E97-9B6A-4ACC-8837-A83C0EF8F054}"/>
                </a:ext>
              </a:extLst>
            </p:cNvPr>
            <p:cNvSpPr/>
            <p:nvPr/>
          </p:nvSpPr>
          <p:spPr>
            <a:xfrm>
              <a:off x="3653325" y="1107850"/>
              <a:ext cx="125725" cy="14800"/>
            </a:xfrm>
            <a:custGeom>
              <a:avLst/>
              <a:gdLst/>
              <a:ahLst/>
              <a:cxnLst/>
              <a:rect l="l" t="t" r="r" b="b"/>
              <a:pathLst>
                <a:path w="5029" h="592" extrusionOk="0">
                  <a:moveTo>
                    <a:pt x="296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4733" y="592"/>
                  </a:lnTo>
                  <a:cubicBezTo>
                    <a:pt x="4881" y="592"/>
                    <a:pt x="5028" y="481"/>
                    <a:pt x="5028" y="296"/>
                  </a:cubicBezTo>
                  <a:cubicBezTo>
                    <a:pt x="5028" y="111"/>
                    <a:pt x="4881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534;p64">
              <a:extLst>
                <a:ext uri="{FF2B5EF4-FFF2-40B4-BE49-F238E27FC236}">
                  <a16:creationId xmlns:a16="http://schemas.microsoft.com/office/drawing/2014/main" id="{08775EF8-4625-4B7E-B01E-82B747EECA87}"/>
                </a:ext>
              </a:extLst>
            </p:cNvPr>
            <p:cNvSpPr/>
            <p:nvPr/>
          </p:nvSpPr>
          <p:spPr>
            <a:xfrm>
              <a:off x="3131125" y="1107850"/>
              <a:ext cx="490800" cy="14800"/>
            </a:xfrm>
            <a:custGeom>
              <a:avLst/>
              <a:gdLst/>
              <a:ahLst/>
              <a:cxnLst/>
              <a:rect l="l" t="t" r="r" b="b"/>
              <a:pathLst>
                <a:path w="19632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336" y="592"/>
                  </a:lnTo>
                  <a:cubicBezTo>
                    <a:pt x="19484" y="592"/>
                    <a:pt x="19631" y="481"/>
                    <a:pt x="19631" y="296"/>
                  </a:cubicBezTo>
                  <a:cubicBezTo>
                    <a:pt x="19631" y="111"/>
                    <a:pt x="19484" y="0"/>
                    <a:pt x="19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535;p64">
              <a:extLst>
                <a:ext uri="{FF2B5EF4-FFF2-40B4-BE49-F238E27FC236}">
                  <a16:creationId xmlns:a16="http://schemas.microsoft.com/office/drawing/2014/main" id="{6D63CD63-26F8-47B4-B6DE-494C74278775}"/>
                </a:ext>
              </a:extLst>
            </p:cNvPr>
            <p:cNvSpPr/>
            <p:nvPr/>
          </p:nvSpPr>
          <p:spPr>
            <a:xfrm>
              <a:off x="2762325" y="1107850"/>
              <a:ext cx="320750" cy="14800"/>
            </a:xfrm>
            <a:custGeom>
              <a:avLst/>
              <a:gdLst/>
              <a:ahLst/>
              <a:cxnLst/>
              <a:rect l="l" t="t" r="r" b="b"/>
              <a:pathLst>
                <a:path w="12830" h="592" extrusionOk="0">
                  <a:moveTo>
                    <a:pt x="297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297" y="592"/>
                  </a:cubicBezTo>
                  <a:lnTo>
                    <a:pt x="12534" y="592"/>
                  </a:lnTo>
                  <a:cubicBezTo>
                    <a:pt x="12719" y="592"/>
                    <a:pt x="12830" y="481"/>
                    <a:pt x="12830" y="296"/>
                  </a:cubicBezTo>
                  <a:cubicBezTo>
                    <a:pt x="12830" y="111"/>
                    <a:pt x="12719" y="0"/>
                    <a:pt x="12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536;p64">
              <a:extLst>
                <a:ext uri="{FF2B5EF4-FFF2-40B4-BE49-F238E27FC236}">
                  <a16:creationId xmlns:a16="http://schemas.microsoft.com/office/drawing/2014/main" id="{B26EE947-3F48-4611-B359-9C92046F4747}"/>
                </a:ext>
              </a:extLst>
            </p:cNvPr>
            <p:cNvSpPr/>
            <p:nvPr/>
          </p:nvSpPr>
          <p:spPr>
            <a:xfrm>
              <a:off x="4696825" y="1239100"/>
              <a:ext cx="67500" cy="15725"/>
            </a:xfrm>
            <a:custGeom>
              <a:avLst/>
              <a:gdLst/>
              <a:ahLst/>
              <a:cxnLst/>
              <a:rect l="l" t="t" r="r" b="b"/>
              <a:pathLst>
                <a:path w="270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2403" y="629"/>
                  </a:lnTo>
                  <a:cubicBezTo>
                    <a:pt x="2551" y="629"/>
                    <a:pt x="2699" y="481"/>
                    <a:pt x="2699" y="333"/>
                  </a:cubicBezTo>
                  <a:cubicBezTo>
                    <a:pt x="2699" y="148"/>
                    <a:pt x="2551" y="0"/>
                    <a:pt x="2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537;p64">
              <a:extLst>
                <a:ext uri="{FF2B5EF4-FFF2-40B4-BE49-F238E27FC236}">
                  <a16:creationId xmlns:a16="http://schemas.microsoft.com/office/drawing/2014/main" id="{2FC2D3B9-DD30-48CB-9F5D-56F67C1983D2}"/>
                </a:ext>
              </a:extLst>
            </p:cNvPr>
            <p:cNvSpPr/>
            <p:nvPr/>
          </p:nvSpPr>
          <p:spPr>
            <a:xfrm>
              <a:off x="3585850" y="1239100"/>
              <a:ext cx="1058300" cy="15725"/>
            </a:xfrm>
            <a:custGeom>
              <a:avLst/>
              <a:gdLst/>
              <a:ahLst/>
              <a:cxnLst/>
              <a:rect l="l" t="t" r="r" b="b"/>
              <a:pathLst>
                <a:path w="423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42036" y="629"/>
                  </a:lnTo>
                  <a:cubicBezTo>
                    <a:pt x="42221" y="629"/>
                    <a:pt x="42332" y="481"/>
                    <a:pt x="42332" y="333"/>
                  </a:cubicBezTo>
                  <a:cubicBezTo>
                    <a:pt x="42332" y="148"/>
                    <a:pt x="42221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538;p64">
              <a:extLst>
                <a:ext uri="{FF2B5EF4-FFF2-40B4-BE49-F238E27FC236}">
                  <a16:creationId xmlns:a16="http://schemas.microsoft.com/office/drawing/2014/main" id="{0DF88EE3-B90B-496A-B085-83ADDE8076D0}"/>
                </a:ext>
              </a:extLst>
            </p:cNvPr>
            <p:cNvSpPr/>
            <p:nvPr/>
          </p:nvSpPr>
          <p:spPr>
            <a:xfrm>
              <a:off x="3327050" y="1239100"/>
              <a:ext cx="201525" cy="15725"/>
            </a:xfrm>
            <a:custGeom>
              <a:avLst/>
              <a:gdLst/>
              <a:ahLst/>
              <a:cxnLst/>
              <a:rect l="l" t="t" r="r" b="b"/>
              <a:pathLst>
                <a:path w="8061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7765" y="629"/>
                  </a:lnTo>
                  <a:cubicBezTo>
                    <a:pt x="7913" y="629"/>
                    <a:pt x="8060" y="481"/>
                    <a:pt x="8060" y="333"/>
                  </a:cubicBezTo>
                  <a:cubicBezTo>
                    <a:pt x="8060" y="148"/>
                    <a:pt x="7913" y="0"/>
                    <a:pt x="7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539;p64">
              <a:extLst>
                <a:ext uri="{FF2B5EF4-FFF2-40B4-BE49-F238E27FC236}">
                  <a16:creationId xmlns:a16="http://schemas.microsoft.com/office/drawing/2014/main" id="{F982BAE4-D54A-4DB5-8601-9AE4B360E850}"/>
                </a:ext>
              </a:extLst>
            </p:cNvPr>
            <p:cNvSpPr/>
            <p:nvPr/>
          </p:nvSpPr>
          <p:spPr>
            <a:xfrm>
              <a:off x="2762325" y="1239100"/>
              <a:ext cx="448300" cy="15725"/>
            </a:xfrm>
            <a:custGeom>
              <a:avLst/>
              <a:gdLst/>
              <a:ahLst/>
              <a:cxnLst/>
              <a:rect l="l" t="t" r="r" b="b"/>
              <a:pathLst>
                <a:path w="17932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7636" y="629"/>
                  </a:lnTo>
                  <a:cubicBezTo>
                    <a:pt x="17784" y="629"/>
                    <a:pt x="17932" y="481"/>
                    <a:pt x="17932" y="333"/>
                  </a:cubicBezTo>
                  <a:cubicBezTo>
                    <a:pt x="17932" y="148"/>
                    <a:pt x="17784" y="0"/>
                    <a:pt x="17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540;p64">
              <a:extLst>
                <a:ext uri="{FF2B5EF4-FFF2-40B4-BE49-F238E27FC236}">
                  <a16:creationId xmlns:a16="http://schemas.microsoft.com/office/drawing/2014/main" id="{E7F9F084-9AB8-4726-9D6C-17C5C6358657}"/>
                </a:ext>
              </a:extLst>
            </p:cNvPr>
            <p:cNvSpPr/>
            <p:nvPr/>
          </p:nvSpPr>
          <p:spPr>
            <a:xfrm>
              <a:off x="4650600" y="1371275"/>
              <a:ext cx="113725" cy="15725"/>
            </a:xfrm>
            <a:custGeom>
              <a:avLst/>
              <a:gdLst/>
              <a:ahLst/>
              <a:cxnLst/>
              <a:rect l="l" t="t" r="r" b="b"/>
              <a:pathLst>
                <a:path w="454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4252" y="629"/>
                  </a:lnTo>
                  <a:cubicBezTo>
                    <a:pt x="4400" y="629"/>
                    <a:pt x="4548" y="481"/>
                    <a:pt x="4548" y="296"/>
                  </a:cubicBezTo>
                  <a:cubicBezTo>
                    <a:pt x="4548" y="148"/>
                    <a:pt x="4400" y="0"/>
                    <a:pt x="4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541;p64">
              <a:extLst>
                <a:ext uri="{FF2B5EF4-FFF2-40B4-BE49-F238E27FC236}">
                  <a16:creationId xmlns:a16="http://schemas.microsoft.com/office/drawing/2014/main" id="{61242E27-4A21-48AC-A4C0-7C8D0E56F201}"/>
                </a:ext>
              </a:extLst>
            </p:cNvPr>
            <p:cNvSpPr/>
            <p:nvPr/>
          </p:nvSpPr>
          <p:spPr>
            <a:xfrm>
              <a:off x="4408450" y="1371275"/>
              <a:ext cx="134050" cy="15725"/>
            </a:xfrm>
            <a:custGeom>
              <a:avLst/>
              <a:gdLst/>
              <a:ahLst/>
              <a:cxnLst/>
              <a:rect l="l" t="t" r="r" b="b"/>
              <a:pathLst>
                <a:path w="5362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5065" y="629"/>
                  </a:lnTo>
                  <a:cubicBezTo>
                    <a:pt x="5213" y="629"/>
                    <a:pt x="5361" y="481"/>
                    <a:pt x="5361" y="296"/>
                  </a:cubicBezTo>
                  <a:cubicBezTo>
                    <a:pt x="5361" y="148"/>
                    <a:pt x="5213" y="0"/>
                    <a:pt x="5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542;p64">
              <a:extLst>
                <a:ext uri="{FF2B5EF4-FFF2-40B4-BE49-F238E27FC236}">
                  <a16:creationId xmlns:a16="http://schemas.microsoft.com/office/drawing/2014/main" id="{92EF91B2-5BE1-40AB-BE49-13915D786CA3}"/>
                </a:ext>
              </a:extLst>
            </p:cNvPr>
            <p:cNvSpPr/>
            <p:nvPr/>
          </p:nvSpPr>
          <p:spPr>
            <a:xfrm>
              <a:off x="4238375" y="1371275"/>
              <a:ext cx="125725" cy="15725"/>
            </a:xfrm>
            <a:custGeom>
              <a:avLst/>
              <a:gdLst/>
              <a:ahLst/>
              <a:cxnLst/>
              <a:rect l="l" t="t" r="r" b="b"/>
              <a:pathLst>
                <a:path w="5029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33" y="629"/>
                  </a:lnTo>
                  <a:cubicBezTo>
                    <a:pt x="4918" y="629"/>
                    <a:pt x="5029" y="481"/>
                    <a:pt x="5029" y="296"/>
                  </a:cubicBezTo>
                  <a:cubicBezTo>
                    <a:pt x="5029" y="148"/>
                    <a:pt x="4918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543;p64">
              <a:extLst>
                <a:ext uri="{FF2B5EF4-FFF2-40B4-BE49-F238E27FC236}">
                  <a16:creationId xmlns:a16="http://schemas.microsoft.com/office/drawing/2014/main" id="{A6825A16-2BD4-4CFA-AC25-7954EF6FC7AE}"/>
                </a:ext>
              </a:extLst>
            </p:cNvPr>
            <p:cNvSpPr/>
            <p:nvPr/>
          </p:nvSpPr>
          <p:spPr>
            <a:xfrm>
              <a:off x="4005475" y="1371275"/>
              <a:ext cx="184875" cy="15725"/>
            </a:xfrm>
            <a:custGeom>
              <a:avLst/>
              <a:gdLst/>
              <a:ahLst/>
              <a:cxnLst/>
              <a:rect l="l" t="t" r="r" b="b"/>
              <a:pathLst>
                <a:path w="7395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7099" y="629"/>
                  </a:lnTo>
                  <a:cubicBezTo>
                    <a:pt x="7283" y="629"/>
                    <a:pt x="7394" y="481"/>
                    <a:pt x="7394" y="296"/>
                  </a:cubicBezTo>
                  <a:cubicBezTo>
                    <a:pt x="7394" y="148"/>
                    <a:pt x="7283" y="0"/>
                    <a:pt x="7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544;p64">
              <a:extLst>
                <a:ext uri="{FF2B5EF4-FFF2-40B4-BE49-F238E27FC236}">
                  <a16:creationId xmlns:a16="http://schemas.microsoft.com/office/drawing/2014/main" id="{11D3529F-2123-4A47-997B-73CEEFBCB71B}"/>
                </a:ext>
              </a:extLst>
            </p:cNvPr>
            <p:cNvSpPr/>
            <p:nvPr/>
          </p:nvSpPr>
          <p:spPr>
            <a:xfrm>
              <a:off x="3823400" y="1371275"/>
              <a:ext cx="146975" cy="15725"/>
            </a:xfrm>
            <a:custGeom>
              <a:avLst/>
              <a:gdLst/>
              <a:ahLst/>
              <a:cxnLst/>
              <a:rect l="l" t="t" r="r" b="b"/>
              <a:pathLst>
                <a:path w="5879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5546" y="629"/>
                  </a:lnTo>
                  <a:cubicBezTo>
                    <a:pt x="5731" y="629"/>
                    <a:pt x="5878" y="481"/>
                    <a:pt x="5878" y="296"/>
                  </a:cubicBezTo>
                  <a:cubicBezTo>
                    <a:pt x="5878" y="148"/>
                    <a:pt x="5731" y="0"/>
                    <a:pt x="5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545;p64">
              <a:extLst>
                <a:ext uri="{FF2B5EF4-FFF2-40B4-BE49-F238E27FC236}">
                  <a16:creationId xmlns:a16="http://schemas.microsoft.com/office/drawing/2014/main" id="{4F224BEA-EE31-4B70-AEDF-6E22B211A9FD}"/>
                </a:ext>
              </a:extLst>
            </p:cNvPr>
            <p:cNvSpPr/>
            <p:nvPr/>
          </p:nvSpPr>
          <p:spPr>
            <a:xfrm>
              <a:off x="3704150" y="1371275"/>
              <a:ext cx="96150" cy="15725"/>
            </a:xfrm>
            <a:custGeom>
              <a:avLst/>
              <a:gdLst/>
              <a:ahLst/>
              <a:cxnLst/>
              <a:rect l="l" t="t" r="r" b="b"/>
              <a:pathLst>
                <a:path w="3846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550" y="629"/>
                  </a:lnTo>
                  <a:cubicBezTo>
                    <a:pt x="3698" y="629"/>
                    <a:pt x="3846" y="481"/>
                    <a:pt x="3846" y="296"/>
                  </a:cubicBezTo>
                  <a:cubicBezTo>
                    <a:pt x="3846" y="148"/>
                    <a:pt x="3698" y="0"/>
                    <a:pt x="3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46;p64">
              <a:extLst>
                <a:ext uri="{FF2B5EF4-FFF2-40B4-BE49-F238E27FC236}">
                  <a16:creationId xmlns:a16="http://schemas.microsoft.com/office/drawing/2014/main" id="{AC273128-4D56-4D45-8F5F-028EDBE8FB84}"/>
                </a:ext>
              </a:extLst>
            </p:cNvPr>
            <p:cNvSpPr/>
            <p:nvPr/>
          </p:nvSpPr>
          <p:spPr>
            <a:xfrm>
              <a:off x="3148675" y="1371275"/>
              <a:ext cx="524075" cy="15725"/>
            </a:xfrm>
            <a:custGeom>
              <a:avLst/>
              <a:gdLst/>
              <a:ahLst/>
              <a:cxnLst/>
              <a:rect l="l" t="t" r="r" b="b"/>
              <a:pathLst>
                <a:path w="20963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0667" y="629"/>
                  </a:lnTo>
                  <a:cubicBezTo>
                    <a:pt x="20852" y="629"/>
                    <a:pt x="20963" y="481"/>
                    <a:pt x="20963" y="296"/>
                  </a:cubicBezTo>
                  <a:cubicBezTo>
                    <a:pt x="20963" y="148"/>
                    <a:pt x="20852" y="0"/>
                    <a:pt x="20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547;p64">
              <a:extLst>
                <a:ext uri="{FF2B5EF4-FFF2-40B4-BE49-F238E27FC236}">
                  <a16:creationId xmlns:a16="http://schemas.microsoft.com/office/drawing/2014/main" id="{37ED42E8-4060-4392-831A-C5B4C33011E1}"/>
                </a:ext>
              </a:extLst>
            </p:cNvPr>
            <p:cNvSpPr/>
            <p:nvPr/>
          </p:nvSpPr>
          <p:spPr>
            <a:xfrm>
              <a:off x="2762325" y="1371275"/>
              <a:ext cx="359575" cy="15725"/>
            </a:xfrm>
            <a:custGeom>
              <a:avLst/>
              <a:gdLst/>
              <a:ahLst/>
              <a:cxnLst/>
              <a:rect l="l" t="t" r="r" b="b"/>
              <a:pathLst>
                <a:path w="14383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4050" y="629"/>
                  </a:lnTo>
                  <a:cubicBezTo>
                    <a:pt x="14235" y="629"/>
                    <a:pt x="14382" y="481"/>
                    <a:pt x="14382" y="296"/>
                  </a:cubicBezTo>
                  <a:cubicBezTo>
                    <a:pt x="14382" y="148"/>
                    <a:pt x="14235" y="0"/>
                    <a:pt x="14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548;p64">
              <a:extLst>
                <a:ext uri="{FF2B5EF4-FFF2-40B4-BE49-F238E27FC236}">
                  <a16:creationId xmlns:a16="http://schemas.microsoft.com/office/drawing/2014/main" id="{CFB3871E-84DC-4463-969F-B361C4BEB98B}"/>
                </a:ext>
              </a:extLst>
            </p:cNvPr>
            <p:cNvSpPr/>
            <p:nvPr/>
          </p:nvSpPr>
          <p:spPr>
            <a:xfrm>
              <a:off x="3853900" y="1569975"/>
              <a:ext cx="158075" cy="15750"/>
            </a:xfrm>
            <a:custGeom>
              <a:avLst/>
              <a:gdLst/>
              <a:ahLst/>
              <a:cxnLst/>
              <a:rect l="l" t="t" r="r" b="b"/>
              <a:pathLst>
                <a:path w="632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6026" y="629"/>
                  </a:lnTo>
                  <a:cubicBezTo>
                    <a:pt x="6211" y="629"/>
                    <a:pt x="6322" y="481"/>
                    <a:pt x="6322" y="297"/>
                  </a:cubicBezTo>
                  <a:cubicBezTo>
                    <a:pt x="6322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549;p64">
              <a:extLst>
                <a:ext uri="{FF2B5EF4-FFF2-40B4-BE49-F238E27FC236}">
                  <a16:creationId xmlns:a16="http://schemas.microsoft.com/office/drawing/2014/main" id="{84318EFD-AC0A-40DC-94FF-C304C11DC171}"/>
                </a:ext>
              </a:extLst>
            </p:cNvPr>
            <p:cNvSpPr/>
            <p:nvPr/>
          </p:nvSpPr>
          <p:spPr>
            <a:xfrm>
              <a:off x="3498050" y="1569975"/>
              <a:ext cx="340150" cy="15750"/>
            </a:xfrm>
            <a:custGeom>
              <a:avLst/>
              <a:gdLst/>
              <a:ahLst/>
              <a:cxnLst/>
              <a:rect l="l" t="t" r="r" b="b"/>
              <a:pathLst>
                <a:path w="13606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3273" y="629"/>
                  </a:lnTo>
                  <a:cubicBezTo>
                    <a:pt x="13458" y="629"/>
                    <a:pt x="13606" y="481"/>
                    <a:pt x="13606" y="297"/>
                  </a:cubicBezTo>
                  <a:cubicBezTo>
                    <a:pt x="13606" y="149"/>
                    <a:pt x="13458" y="1"/>
                    <a:pt x="13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550;p64">
              <a:extLst>
                <a:ext uri="{FF2B5EF4-FFF2-40B4-BE49-F238E27FC236}">
                  <a16:creationId xmlns:a16="http://schemas.microsoft.com/office/drawing/2014/main" id="{FEB94453-7791-484A-918B-88B12B70D314}"/>
                </a:ext>
              </a:extLst>
            </p:cNvPr>
            <p:cNvSpPr/>
            <p:nvPr/>
          </p:nvSpPr>
          <p:spPr>
            <a:xfrm>
              <a:off x="3411175" y="1569975"/>
              <a:ext cx="57325" cy="15750"/>
            </a:xfrm>
            <a:custGeom>
              <a:avLst/>
              <a:gdLst/>
              <a:ahLst/>
              <a:cxnLst/>
              <a:rect l="l" t="t" r="r" b="b"/>
              <a:pathLst>
                <a:path w="229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997" y="629"/>
                  </a:lnTo>
                  <a:cubicBezTo>
                    <a:pt x="2144" y="629"/>
                    <a:pt x="2292" y="481"/>
                    <a:pt x="2292" y="297"/>
                  </a:cubicBezTo>
                  <a:cubicBezTo>
                    <a:pt x="2292" y="149"/>
                    <a:pt x="2144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551;p64">
              <a:extLst>
                <a:ext uri="{FF2B5EF4-FFF2-40B4-BE49-F238E27FC236}">
                  <a16:creationId xmlns:a16="http://schemas.microsoft.com/office/drawing/2014/main" id="{E2635035-6572-4D87-86CE-5DEB88F907F4}"/>
                </a:ext>
              </a:extLst>
            </p:cNvPr>
            <p:cNvSpPr/>
            <p:nvPr/>
          </p:nvSpPr>
          <p:spPr>
            <a:xfrm>
              <a:off x="3315975" y="1569975"/>
              <a:ext cx="84125" cy="15750"/>
            </a:xfrm>
            <a:custGeom>
              <a:avLst/>
              <a:gdLst/>
              <a:ahLst/>
              <a:cxnLst/>
              <a:rect l="l" t="t" r="r" b="b"/>
              <a:pathLst>
                <a:path w="3365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069" y="629"/>
                  </a:lnTo>
                  <a:cubicBezTo>
                    <a:pt x="3217" y="629"/>
                    <a:pt x="3365" y="481"/>
                    <a:pt x="3365" y="297"/>
                  </a:cubicBezTo>
                  <a:cubicBezTo>
                    <a:pt x="3365" y="149"/>
                    <a:pt x="3217" y="1"/>
                    <a:pt x="3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552;p64">
              <a:extLst>
                <a:ext uri="{FF2B5EF4-FFF2-40B4-BE49-F238E27FC236}">
                  <a16:creationId xmlns:a16="http://schemas.microsoft.com/office/drawing/2014/main" id="{5FC05CC3-CE63-4A8F-99DC-14D1255D2AC5}"/>
                </a:ext>
              </a:extLst>
            </p:cNvPr>
            <p:cNvSpPr/>
            <p:nvPr/>
          </p:nvSpPr>
          <p:spPr>
            <a:xfrm>
              <a:off x="2991550" y="1569975"/>
              <a:ext cx="310575" cy="15750"/>
            </a:xfrm>
            <a:custGeom>
              <a:avLst/>
              <a:gdLst/>
              <a:ahLst/>
              <a:cxnLst/>
              <a:rect l="l" t="t" r="r" b="b"/>
              <a:pathLst>
                <a:path w="12423" h="630" extrusionOk="0">
                  <a:moveTo>
                    <a:pt x="333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333" y="629"/>
                  </a:cubicBezTo>
                  <a:lnTo>
                    <a:pt x="12127" y="629"/>
                  </a:lnTo>
                  <a:cubicBezTo>
                    <a:pt x="12312" y="629"/>
                    <a:pt x="12423" y="481"/>
                    <a:pt x="12423" y="297"/>
                  </a:cubicBezTo>
                  <a:cubicBezTo>
                    <a:pt x="12423" y="149"/>
                    <a:pt x="12312" y="1"/>
                    <a:pt x="1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553;p64">
              <a:extLst>
                <a:ext uri="{FF2B5EF4-FFF2-40B4-BE49-F238E27FC236}">
                  <a16:creationId xmlns:a16="http://schemas.microsoft.com/office/drawing/2014/main" id="{FE4F7398-B2BF-4EC1-9F25-2F0CEAF64996}"/>
                </a:ext>
              </a:extLst>
            </p:cNvPr>
            <p:cNvSpPr/>
            <p:nvPr/>
          </p:nvSpPr>
          <p:spPr>
            <a:xfrm>
              <a:off x="2762325" y="1569975"/>
              <a:ext cx="205225" cy="15750"/>
            </a:xfrm>
            <a:custGeom>
              <a:avLst/>
              <a:gdLst/>
              <a:ahLst/>
              <a:cxnLst/>
              <a:rect l="l" t="t" r="r" b="b"/>
              <a:pathLst>
                <a:path w="8209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7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7913" y="629"/>
                  </a:lnTo>
                  <a:cubicBezTo>
                    <a:pt x="8060" y="629"/>
                    <a:pt x="8208" y="481"/>
                    <a:pt x="8208" y="297"/>
                  </a:cubicBezTo>
                  <a:cubicBezTo>
                    <a:pt x="8208" y="149"/>
                    <a:pt x="8060" y="1"/>
                    <a:pt x="7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554;p64">
              <a:extLst>
                <a:ext uri="{FF2B5EF4-FFF2-40B4-BE49-F238E27FC236}">
                  <a16:creationId xmlns:a16="http://schemas.microsoft.com/office/drawing/2014/main" id="{3BD9C7A8-1944-418A-839D-344DEB357377}"/>
                </a:ext>
              </a:extLst>
            </p:cNvPr>
            <p:cNvSpPr/>
            <p:nvPr/>
          </p:nvSpPr>
          <p:spPr>
            <a:xfrm>
              <a:off x="3964800" y="1702150"/>
              <a:ext cx="47175" cy="14825"/>
            </a:xfrm>
            <a:custGeom>
              <a:avLst/>
              <a:gdLst/>
              <a:ahLst/>
              <a:cxnLst/>
              <a:rect l="l" t="t" r="r" b="b"/>
              <a:pathLst>
                <a:path w="1887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1590" y="592"/>
                  </a:lnTo>
                  <a:cubicBezTo>
                    <a:pt x="1775" y="592"/>
                    <a:pt x="1886" y="444"/>
                    <a:pt x="1886" y="296"/>
                  </a:cubicBezTo>
                  <a:cubicBezTo>
                    <a:pt x="1886" y="112"/>
                    <a:pt x="1775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555;p64">
              <a:extLst>
                <a:ext uri="{FF2B5EF4-FFF2-40B4-BE49-F238E27FC236}">
                  <a16:creationId xmlns:a16="http://schemas.microsoft.com/office/drawing/2014/main" id="{E06CF05F-6AB5-4D0C-AD18-96411FE2FABD}"/>
                </a:ext>
              </a:extLst>
            </p:cNvPr>
            <p:cNvSpPr/>
            <p:nvPr/>
          </p:nvSpPr>
          <p:spPr>
            <a:xfrm>
              <a:off x="3273450" y="1702150"/>
              <a:ext cx="664575" cy="14825"/>
            </a:xfrm>
            <a:custGeom>
              <a:avLst/>
              <a:gdLst/>
              <a:ahLst/>
              <a:cxnLst/>
              <a:rect l="l" t="t" r="r" b="b"/>
              <a:pathLst>
                <a:path w="26583" h="593" extrusionOk="0">
                  <a:moveTo>
                    <a:pt x="333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333" y="592"/>
                  </a:cubicBezTo>
                  <a:lnTo>
                    <a:pt x="26287" y="592"/>
                  </a:lnTo>
                  <a:cubicBezTo>
                    <a:pt x="26435" y="592"/>
                    <a:pt x="26582" y="444"/>
                    <a:pt x="26582" y="296"/>
                  </a:cubicBezTo>
                  <a:cubicBezTo>
                    <a:pt x="26582" y="112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556;p64">
              <a:extLst>
                <a:ext uri="{FF2B5EF4-FFF2-40B4-BE49-F238E27FC236}">
                  <a16:creationId xmlns:a16="http://schemas.microsoft.com/office/drawing/2014/main" id="{B6DD81B2-D5E6-4D08-BC6E-14C84A2FBC6D}"/>
                </a:ext>
              </a:extLst>
            </p:cNvPr>
            <p:cNvSpPr/>
            <p:nvPr/>
          </p:nvSpPr>
          <p:spPr>
            <a:xfrm>
              <a:off x="3112625" y="1702150"/>
              <a:ext cx="132200" cy="14825"/>
            </a:xfrm>
            <a:custGeom>
              <a:avLst/>
              <a:gdLst/>
              <a:ahLst/>
              <a:cxnLst/>
              <a:rect l="l" t="t" r="r" b="b"/>
              <a:pathLst>
                <a:path w="5288" h="593" extrusionOk="0">
                  <a:moveTo>
                    <a:pt x="333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333" y="592"/>
                  </a:cubicBezTo>
                  <a:lnTo>
                    <a:pt x="4955" y="592"/>
                  </a:lnTo>
                  <a:cubicBezTo>
                    <a:pt x="5140" y="592"/>
                    <a:pt x="5287" y="444"/>
                    <a:pt x="5287" y="296"/>
                  </a:cubicBezTo>
                  <a:cubicBezTo>
                    <a:pt x="5287" y="112"/>
                    <a:pt x="5140" y="1"/>
                    <a:pt x="4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557;p64">
              <a:extLst>
                <a:ext uri="{FF2B5EF4-FFF2-40B4-BE49-F238E27FC236}">
                  <a16:creationId xmlns:a16="http://schemas.microsoft.com/office/drawing/2014/main" id="{CE81BDC6-6196-41C0-861E-5B0725496B9E}"/>
                </a:ext>
              </a:extLst>
            </p:cNvPr>
            <p:cNvSpPr/>
            <p:nvPr/>
          </p:nvSpPr>
          <p:spPr>
            <a:xfrm>
              <a:off x="2762325" y="1702150"/>
              <a:ext cx="284700" cy="14825"/>
            </a:xfrm>
            <a:custGeom>
              <a:avLst/>
              <a:gdLst/>
              <a:ahLst/>
              <a:cxnLst/>
              <a:rect l="l" t="t" r="r" b="b"/>
              <a:pathLst>
                <a:path w="11388" h="593" extrusionOk="0">
                  <a:moveTo>
                    <a:pt x="297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297" y="592"/>
                  </a:cubicBezTo>
                  <a:lnTo>
                    <a:pt x="11055" y="592"/>
                  </a:lnTo>
                  <a:cubicBezTo>
                    <a:pt x="11240" y="592"/>
                    <a:pt x="11388" y="444"/>
                    <a:pt x="11388" y="296"/>
                  </a:cubicBezTo>
                  <a:cubicBezTo>
                    <a:pt x="11388" y="112"/>
                    <a:pt x="11240" y="1"/>
                    <a:pt x="11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558;p64">
              <a:extLst>
                <a:ext uri="{FF2B5EF4-FFF2-40B4-BE49-F238E27FC236}">
                  <a16:creationId xmlns:a16="http://schemas.microsoft.com/office/drawing/2014/main" id="{0EC6ED93-C100-43A0-B239-DB5BECAFD999}"/>
                </a:ext>
              </a:extLst>
            </p:cNvPr>
            <p:cNvSpPr/>
            <p:nvPr/>
          </p:nvSpPr>
          <p:spPr>
            <a:xfrm>
              <a:off x="3936150" y="1833400"/>
              <a:ext cx="75825" cy="15725"/>
            </a:xfrm>
            <a:custGeom>
              <a:avLst/>
              <a:gdLst/>
              <a:ahLst/>
              <a:cxnLst/>
              <a:rect l="l" t="t" r="r" b="b"/>
              <a:pathLst>
                <a:path w="303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559;p64">
              <a:extLst>
                <a:ext uri="{FF2B5EF4-FFF2-40B4-BE49-F238E27FC236}">
                  <a16:creationId xmlns:a16="http://schemas.microsoft.com/office/drawing/2014/main" id="{CADD0F65-52DA-4CA5-A49E-1D8F5F44D85E}"/>
                </a:ext>
              </a:extLst>
            </p:cNvPr>
            <p:cNvSpPr/>
            <p:nvPr/>
          </p:nvSpPr>
          <p:spPr>
            <a:xfrm>
              <a:off x="3785500" y="1833400"/>
              <a:ext cx="88750" cy="15725"/>
            </a:xfrm>
            <a:custGeom>
              <a:avLst/>
              <a:gdLst/>
              <a:ahLst/>
              <a:cxnLst/>
              <a:rect l="l" t="t" r="r" b="b"/>
              <a:pathLst>
                <a:path w="355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254" y="629"/>
                  </a:lnTo>
                  <a:cubicBezTo>
                    <a:pt x="3439" y="629"/>
                    <a:pt x="3549" y="481"/>
                    <a:pt x="3549" y="333"/>
                  </a:cubicBezTo>
                  <a:cubicBezTo>
                    <a:pt x="3549" y="148"/>
                    <a:pt x="3439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560;p64">
              <a:extLst>
                <a:ext uri="{FF2B5EF4-FFF2-40B4-BE49-F238E27FC236}">
                  <a16:creationId xmlns:a16="http://schemas.microsoft.com/office/drawing/2014/main" id="{0CD30435-BE44-4B2E-864E-93B282309551}"/>
                </a:ext>
              </a:extLst>
            </p:cNvPr>
            <p:cNvSpPr/>
            <p:nvPr/>
          </p:nvSpPr>
          <p:spPr>
            <a:xfrm>
              <a:off x="3680125" y="1833400"/>
              <a:ext cx="84125" cy="15725"/>
            </a:xfrm>
            <a:custGeom>
              <a:avLst/>
              <a:gdLst/>
              <a:ahLst/>
              <a:cxnLst/>
              <a:rect l="l" t="t" r="r" b="b"/>
              <a:pathLst>
                <a:path w="3365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3032" y="629"/>
                  </a:lnTo>
                  <a:cubicBezTo>
                    <a:pt x="3217" y="629"/>
                    <a:pt x="3365" y="481"/>
                    <a:pt x="3365" y="333"/>
                  </a:cubicBezTo>
                  <a:cubicBezTo>
                    <a:pt x="3365" y="148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561;p64">
              <a:extLst>
                <a:ext uri="{FF2B5EF4-FFF2-40B4-BE49-F238E27FC236}">
                  <a16:creationId xmlns:a16="http://schemas.microsoft.com/office/drawing/2014/main" id="{BFF07239-C842-4B46-96C7-876749839C15}"/>
                </a:ext>
              </a:extLst>
            </p:cNvPr>
            <p:cNvSpPr/>
            <p:nvPr/>
          </p:nvSpPr>
          <p:spPr>
            <a:xfrm>
              <a:off x="3535025" y="1833400"/>
              <a:ext cx="121100" cy="15725"/>
            </a:xfrm>
            <a:custGeom>
              <a:avLst/>
              <a:gdLst/>
              <a:ahLst/>
              <a:cxnLst/>
              <a:rect l="l" t="t" r="r" b="b"/>
              <a:pathLst>
                <a:path w="4844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4511" y="629"/>
                  </a:lnTo>
                  <a:cubicBezTo>
                    <a:pt x="4696" y="629"/>
                    <a:pt x="4843" y="481"/>
                    <a:pt x="4843" y="333"/>
                  </a:cubicBezTo>
                  <a:cubicBezTo>
                    <a:pt x="4843" y="148"/>
                    <a:pt x="4696" y="0"/>
                    <a:pt x="4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562;p64">
              <a:extLst>
                <a:ext uri="{FF2B5EF4-FFF2-40B4-BE49-F238E27FC236}">
                  <a16:creationId xmlns:a16="http://schemas.microsoft.com/office/drawing/2014/main" id="{4A55F047-69A3-4FA2-B669-A9E13AB90789}"/>
                </a:ext>
              </a:extLst>
            </p:cNvPr>
            <p:cNvSpPr/>
            <p:nvPr/>
          </p:nvSpPr>
          <p:spPr>
            <a:xfrm>
              <a:off x="3421325" y="1833400"/>
              <a:ext cx="97075" cy="15725"/>
            </a:xfrm>
            <a:custGeom>
              <a:avLst/>
              <a:gdLst/>
              <a:ahLst/>
              <a:cxnLst/>
              <a:rect l="l" t="t" r="r" b="b"/>
              <a:pathLst>
                <a:path w="388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3587" y="629"/>
                  </a:lnTo>
                  <a:cubicBezTo>
                    <a:pt x="3772" y="629"/>
                    <a:pt x="3883" y="481"/>
                    <a:pt x="3883" y="333"/>
                  </a:cubicBezTo>
                  <a:cubicBezTo>
                    <a:pt x="3883" y="148"/>
                    <a:pt x="3772" y="0"/>
                    <a:pt x="3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563;p64">
              <a:extLst>
                <a:ext uri="{FF2B5EF4-FFF2-40B4-BE49-F238E27FC236}">
                  <a16:creationId xmlns:a16="http://schemas.microsoft.com/office/drawing/2014/main" id="{29D17B65-8F94-48E3-AAE5-65E7BAC612CB}"/>
                </a:ext>
              </a:extLst>
            </p:cNvPr>
            <p:cNvSpPr/>
            <p:nvPr/>
          </p:nvSpPr>
          <p:spPr>
            <a:xfrm>
              <a:off x="3347400" y="1833400"/>
              <a:ext cx="65650" cy="15725"/>
            </a:xfrm>
            <a:custGeom>
              <a:avLst/>
              <a:gdLst/>
              <a:ahLst/>
              <a:cxnLst/>
              <a:rect l="l" t="t" r="r" b="b"/>
              <a:pathLst>
                <a:path w="2626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329" y="629"/>
                  </a:lnTo>
                  <a:cubicBezTo>
                    <a:pt x="2477" y="629"/>
                    <a:pt x="2625" y="481"/>
                    <a:pt x="2625" y="333"/>
                  </a:cubicBezTo>
                  <a:cubicBezTo>
                    <a:pt x="2625" y="148"/>
                    <a:pt x="2477" y="0"/>
                    <a:pt x="2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564;p64">
              <a:extLst>
                <a:ext uri="{FF2B5EF4-FFF2-40B4-BE49-F238E27FC236}">
                  <a16:creationId xmlns:a16="http://schemas.microsoft.com/office/drawing/2014/main" id="{F7760D6D-5F83-4AF9-9838-4CCADCC5FDE4}"/>
                </a:ext>
              </a:extLst>
            </p:cNvPr>
            <p:cNvSpPr/>
            <p:nvPr/>
          </p:nvSpPr>
          <p:spPr>
            <a:xfrm>
              <a:off x="3002650" y="1833400"/>
              <a:ext cx="331825" cy="15725"/>
            </a:xfrm>
            <a:custGeom>
              <a:avLst/>
              <a:gdLst/>
              <a:ahLst/>
              <a:cxnLst/>
              <a:rect l="l" t="t" r="r" b="b"/>
              <a:pathLst>
                <a:path w="1327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12940" y="629"/>
                  </a:lnTo>
                  <a:cubicBezTo>
                    <a:pt x="13125" y="629"/>
                    <a:pt x="13273" y="481"/>
                    <a:pt x="13273" y="333"/>
                  </a:cubicBezTo>
                  <a:cubicBezTo>
                    <a:pt x="13273" y="148"/>
                    <a:pt x="1312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565;p64">
              <a:extLst>
                <a:ext uri="{FF2B5EF4-FFF2-40B4-BE49-F238E27FC236}">
                  <a16:creationId xmlns:a16="http://schemas.microsoft.com/office/drawing/2014/main" id="{7F65BD6A-E0CF-4085-8DE6-F629D39427A7}"/>
                </a:ext>
              </a:extLst>
            </p:cNvPr>
            <p:cNvSpPr/>
            <p:nvPr/>
          </p:nvSpPr>
          <p:spPr>
            <a:xfrm>
              <a:off x="2762325" y="1833400"/>
              <a:ext cx="229250" cy="15725"/>
            </a:xfrm>
            <a:custGeom>
              <a:avLst/>
              <a:gdLst/>
              <a:ahLst/>
              <a:cxnLst/>
              <a:rect l="l" t="t" r="r" b="b"/>
              <a:pathLst>
                <a:path w="9170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8837" y="629"/>
                  </a:lnTo>
                  <a:cubicBezTo>
                    <a:pt x="9022" y="629"/>
                    <a:pt x="9170" y="481"/>
                    <a:pt x="9170" y="333"/>
                  </a:cubicBezTo>
                  <a:cubicBezTo>
                    <a:pt x="9170" y="148"/>
                    <a:pt x="9022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566;p64">
              <a:extLst>
                <a:ext uri="{FF2B5EF4-FFF2-40B4-BE49-F238E27FC236}">
                  <a16:creationId xmlns:a16="http://schemas.microsoft.com/office/drawing/2014/main" id="{5E6C6141-A83D-49A6-A481-1586CEC97C3F}"/>
                </a:ext>
              </a:extLst>
            </p:cNvPr>
            <p:cNvSpPr/>
            <p:nvPr/>
          </p:nvSpPr>
          <p:spPr>
            <a:xfrm>
              <a:off x="3726350" y="20672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5"/>
                    <a:pt x="666" y="2921"/>
                    <a:pt x="1479" y="2921"/>
                  </a:cubicBezTo>
                  <a:cubicBezTo>
                    <a:pt x="2292" y="2921"/>
                    <a:pt x="2921" y="2255"/>
                    <a:pt x="2921" y="1442"/>
                  </a:cubicBezTo>
                  <a:cubicBezTo>
                    <a:pt x="2921" y="629"/>
                    <a:pt x="2292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567;p64">
              <a:extLst>
                <a:ext uri="{FF2B5EF4-FFF2-40B4-BE49-F238E27FC236}">
                  <a16:creationId xmlns:a16="http://schemas.microsoft.com/office/drawing/2014/main" id="{52AC581C-F4A3-4D5A-8C65-00C540FB2C6D}"/>
                </a:ext>
              </a:extLst>
            </p:cNvPr>
            <p:cNvSpPr/>
            <p:nvPr/>
          </p:nvSpPr>
          <p:spPr>
            <a:xfrm>
              <a:off x="3718950" y="2058925"/>
              <a:ext cx="88750" cy="88750"/>
            </a:xfrm>
            <a:custGeom>
              <a:avLst/>
              <a:gdLst/>
              <a:ahLst/>
              <a:cxnLst/>
              <a:rect l="l" t="t" r="r" b="b"/>
              <a:pathLst>
                <a:path w="3550" h="3550" extrusionOk="0">
                  <a:moveTo>
                    <a:pt x="1775" y="629"/>
                  </a:moveTo>
                  <a:cubicBezTo>
                    <a:pt x="2403" y="629"/>
                    <a:pt x="2921" y="1146"/>
                    <a:pt x="2921" y="1775"/>
                  </a:cubicBezTo>
                  <a:cubicBezTo>
                    <a:pt x="2921" y="2403"/>
                    <a:pt x="2403" y="2921"/>
                    <a:pt x="1775" y="2921"/>
                  </a:cubicBezTo>
                  <a:cubicBezTo>
                    <a:pt x="1146" y="2921"/>
                    <a:pt x="629" y="2403"/>
                    <a:pt x="629" y="1775"/>
                  </a:cubicBezTo>
                  <a:cubicBezTo>
                    <a:pt x="629" y="1146"/>
                    <a:pt x="1146" y="629"/>
                    <a:pt x="1775" y="629"/>
                  </a:cubicBezTo>
                  <a:close/>
                  <a:moveTo>
                    <a:pt x="1775" y="0"/>
                  </a:moveTo>
                  <a:cubicBezTo>
                    <a:pt x="814" y="0"/>
                    <a:pt x="0" y="814"/>
                    <a:pt x="0" y="1775"/>
                  </a:cubicBezTo>
                  <a:cubicBezTo>
                    <a:pt x="0" y="2736"/>
                    <a:pt x="814" y="3549"/>
                    <a:pt x="1775" y="3549"/>
                  </a:cubicBezTo>
                  <a:cubicBezTo>
                    <a:pt x="2736" y="3549"/>
                    <a:pt x="3550" y="2736"/>
                    <a:pt x="3550" y="1775"/>
                  </a:cubicBezTo>
                  <a:cubicBezTo>
                    <a:pt x="3550" y="814"/>
                    <a:pt x="2736" y="0"/>
                    <a:pt x="1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568;p64">
              <a:extLst>
                <a:ext uri="{FF2B5EF4-FFF2-40B4-BE49-F238E27FC236}">
                  <a16:creationId xmlns:a16="http://schemas.microsoft.com/office/drawing/2014/main" id="{248C5CE8-2226-4D33-BF62-9556935BFDE8}"/>
                </a:ext>
              </a:extLst>
            </p:cNvPr>
            <p:cNvSpPr/>
            <p:nvPr/>
          </p:nvSpPr>
          <p:spPr>
            <a:xfrm>
              <a:off x="2028475" y="3650500"/>
              <a:ext cx="3505750" cy="189500"/>
            </a:xfrm>
            <a:custGeom>
              <a:avLst/>
              <a:gdLst/>
              <a:ahLst/>
              <a:cxnLst/>
              <a:rect l="l" t="t" r="r" b="b"/>
              <a:pathLst>
                <a:path w="140230" h="7580" extrusionOk="0">
                  <a:moveTo>
                    <a:pt x="0" y="1"/>
                  </a:moveTo>
                  <a:lnTo>
                    <a:pt x="0" y="7580"/>
                  </a:lnTo>
                  <a:lnTo>
                    <a:pt x="140230" y="7580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569;p64">
              <a:extLst>
                <a:ext uri="{FF2B5EF4-FFF2-40B4-BE49-F238E27FC236}">
                  <a16:creationId xmlns:a16="http://schemas.microsoft.com/office/drawing/2014/main" id="{85A0D1AC-C2E5-4FC3-9EFE-38269C632E37}"/>
                </a:ext>
              </a:extLst>
            </p:cNvPr>
            <p:cNvSpPr/>
            <p:nvPr/>
          </p:nvSpPr>
          <p:spPr>
            <a:xfrm>
              <a:off x="2021075" y="3643125"/>
              <a:ext cx="3521475" cy="204275"/>
            </a:xfrm>
            <a:custGeom>
              <a:avLst/>
              <a:gdLst/>
              <a:ahLst/>
              <a:cxnLst/>
              <a:rect l="l" t="t" r="r" b="b"/>
              <a:pathLst>
                <a:path w="140859" h="8171" extrusionOk="0">
                  <a:moveTo>
                    <a:pt x="140230" y="629"/>
                  </a:moveTo>
                  <a:lnTo>
                    <a:pt x="140230" y="7542"/>
                  </a:lnTo>
                  <a:lnTo>
                    <a:pt x="592" y="754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7875"/>
                  </a:lnTo>
                  <a:cubicBezTo>
                    <a:pt x="0" y="7949"/>
                    <a:pt x="37" y="8023"/>
                    <a:pt x="74" y="8097"/>
                  </a:cubicBezTo>
                  <a:cubicBezTo>
                    <a:pt x="148" y="8134"/>
                    <a:pt x="222" y="8171"/>
                    <a:pt x="296" y="8171"/>
                  </a:cubicBezTo>
                  <a:lnTo>
                    <a:pt x="140526" y="8171"/>
                  </a:lnTo>
                  <a:cubicBezTo>
                    <a:pt x="140637" y="8171"/>
                    <a:pt x="140711" y="8134"/>
                    <a:pt x="140747" y="8097"/>
                  </a:cubicBezTo>
                  <a:cubicBezTo>
                    <a:pt x="140821" y="8023"/>
                    <a:pt x="140858" y="7949"/>
                    <a:pt x="140858" y="7875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570;p64">
              <a:extLst>
                <a:ext uri="{FF2B5EF4-FFF2-40B4-BE49-F238E27FC236}">
                  <a16:creationId xmlns:a16="http://schemas.microsoft.com/office/drawing/2014/main" id="{CA235C40-8FFF-4833-9BBD-A55548FC9EBF}"/>
                </a:ext>
              </a:extLst>
            </p:cNvPr>
            <p:cNvSpPr/>
            <p:nvPr/>
          </p:nvSpPr>
          <p:spPr>
            <a:xfrm>
              <a:off x="1668925" y="2418450"/>
              <a:ext cx="4230400" cy="734825"/>
            </a:xfrm>
            <a:custGeom>
              <a:avLst/>
              <a:gdLst/>
              <a:ahLst/>
              <a:cxnLst/>
              <a:rect l="l" t="t" r="r" b="b"/>
              <a:pathLst>
                <a:path w="169216" h="29393" extrusionOk="0">
                  <a:moveTo>
                    <a:pt x="52647" y="1"/>
                  </a:moveTo>
                  <a:lnTo>
                    <a:pt x="1" y="15085"/>
                  </a:lnTo>
                  <a:lnTo>
                    <a:pt x="6027" y="29393"/>
                  </a:lnTo>
                  <a:lnTo>
                    <a:pt x="163189" y="29393"/>
                  </a:lnTo>
                  <a:lnTo>
                    <a:pt x="169215" y="15085"/>
                  </a:lnTo>
                  <a:lnTo>
                    <a:pt x="116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571;p64">
              <a:extLst>
                <a:ext uri="{FF2B5EF4-FFF2-40B4-BE49-F238E27FC236}">
                  <a16:creationId xmlns:a16="http://schemas.microsoft.com/office/drawing/2014/main" id="{82CD38E5-8749-4FE7-9BD7-C818DFD3F3E9}"/>
                </a:ext>
              </a:extLst>
            </p:cNvPr>
            <p:cNvSpPr/>
            <p:nvPr/>
          </p:nvSpPr>
          <p:spPr>
            <a:xfrm>
              <a:off x="1661525" y="2410150"/>
              <a:ext cx="4246100" cy="750525"/>
            </a:xfrm>
            <a:custGeom>
              <a:avLst/>
              <a:gdLst/>
              <a:ahLst/>
              <a:cxnLst/>
              <a:rect l="l" t="t" r="r" b="b"/>
              <a:pathLst>
                <a:path w="169844" h="30021" extrusionOk="0">
                  <a:moveTo>
                    <a:pt x="116791" y="629"/>
                  </a:moveTo>
                  <a:lnTo>
                    <a:pt x="169104" y="15639"/>
                  </a:lnTo>
                  <a:lnTo>
                    <a:pt x="163300" y="29429"/>
                  </a:lnTo>
                  <a:lnTo>
                    <a:pt x="6545" y="29429"/>
                  </a:lnTo>
                  <a:lnTo>
                    <a:pt x="740" y="15639"/>
                  </a:lnTo>
                  <a:lnTo>
                    <a:pt x="53017" y="629"/>
                  </a:lnTo>
                  <a:close/>
                  <a:moveTo>
                    <a:pt x="52943" y="0"/>
                  </a:moveTo>
                  <a:lnTo>
                    <a:pt x="52869" y="37"/>
                  </a:lnTo>
                  <a:lnTo>
                    <a:pt x="223" y="15121"/>
                  </a:lnTo>
                  <a:cubicBezTo>
                    <a:pt x="149" y="15158"/>
                    <a:pt x="75" y="15232"/>
                    <a:pt x="38" y="15306"/>
                  </a:cubicBezTo>
                  <a:cubicBezTo>
                    <a:pt x="1" y="15380"/>
                    <a:pt x="1" y="15454"/>
                    <a:pt x="38" y="15565"/>
                  </a:cubicBezTo>
                  <a:lnTo>
                    <a:pt x="6064" y="29836"/>
                  </a:lnTo>
                  <a:cubicBezTo>
                    <a:pt x="6101" y="29946"/>
                    <a:pt x="6212" y="30020"/>
                    <a:pt x="6323" y="30020"/>
                  </a:cubicBezTo>
                  <a:lnTo>
                    <a:pt x="163485" y="30020"/>
                  </a:lnTo>
                  <a:cubicBezTo>
                    <a:pt x="163633" y="30020"/>
                    <a:pt x="163744" y="29946"/>
                    <a:pt x="163781" y="29836"/>
                  </a:cubicBezTo>
                  <a:lnTo>
                    <a:pt x="169807" y="15565"/>
                  </a:lnTo>
                  <a:cubicBezTo>
                    <a:pt x="169844" y="15454"/>
                    <a:pt x="169844" y="15380"/>
                    <a:pt x="169807" y="15306"/>
                  </a:cubicBezTo>
                  <a:cubicBezTo>
                    <a:pt x="169770" y="15232"/>
                    <a:pt x="169696" y="15158"/>
                    <a:pt x="169622" y="15121"/>
                  </a:cubicBezTo>
                  <a:lnTo>
                    <a:pt x="116976" y="37"/>
                  </a:lnTo>
                  <a:lnTo>
                    <a:pt x="116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572;p64">
              <a:extLst>
                <a:ext uri="{FF2B5EF4-FFF2-40B4-BE49-F238E27FC236}">
                  <a16:creationId xmlns:a16="http://schemas.microsoft.com/office/drawing/2014/main" id="{55059B07-4C26-473D-BD75-6A887B6EBFEF}"/>
                </a:ext>
              </a:extLst>
            </p:cNvPr>
            <p:cNvSpPr/>
            <p:nvPr/>
          </p:nvSpPr>
          <p:spPr>
            <a:xfrm>
              <a:off x="2122750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6"/>
                  </a:lnTo>
                  <a:lnTo>
                    <a:pt x="6248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573;p64">
              <a:extLst>
                <a:ext uri="{FF2B5EF4-FFF2-40B4-BE49-F238E27FC236}">
                  <a16:creationId xmlns:a16="http://schemas.microsoft.com/office/drawing/2014/main" id="{C1C6184C-4267-4956-8C0B-29968256C3C0}"/>
                </a:ext>
              </a:extLst>
            </p:cNvPr>
            <p:cNvSpPr/>
            <p:nvPr/>
          </p:nvSpPr>
          <p:spPr>
            <a:xfrm>
              <a:off x="2396325" y="26218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7"/>
                  </a:lnTo>
                  <a:lnTo>
                    <a:pt x="6249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574;p64">
              <a:extLst>
                <a:ext uri="{FF2B5EF4-FFF2-40B4-BE49-F238E27FC236}">
                  <a16:creationId xmlns:a16="http://schemas.microsoft.com/office/drawing/2014/main" id="{0692D9E2-DB86-447E-BF4C-12141C789640}"/>
                </a:ext>
              </a:extLst>
            </p:cNvPr>
            <p:cNvSpPr/>
            <p:nvPr/>
          </p:nvSpPr>
          <p:spPr>
            <a:xfrm>
              <a:off x="5047125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6988" y="0"/>
                  </a:moveTo>
                  <a:lnTo>
                    <a:pt x="0" y="8910"/>
                  </a:lnTo>
                  <a:lnTo>
                    <a:pt x="10130" y="9798"/>
                  </a:lnTo>
                  <a:lnTo>
                    <a:pt x="16378" y="2366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575;p64">
              <a:extLst>
                <a:ext uri="{FF2B5EF4-FFF2-40B4-BE49-F238E27FC236}">
                  <a16:creationId xmlns:a16="http://schemas.microsoft.com/office/drawing/2014/main" id="{2A6582B7-F80E-42D9-9521-12623F4E1600}"/>
                </a:ext>
              </a:extLst>
            </p:cNvPr>
            <p:cNvSpPr/>
            <p:nvPr/>
          </p:nvSpPr>
          <p:spPr>
            <a:xfrm>
              <a:off x="4772600" y="2621800"/>
              <a:ext cx="410400" cy="244950"/>
            </a:xfrm>
            <a:custGeom>
              <a:avLst/>
              <a:gdLst/>
              <a:ahLst/>
              <a:cxnLst/>
              <a:rect l="l" t="t" r="r" b="b"/>
              <a:pathLst>
                <a:path w="16416" h="9798" extrusionOk="0">
                  <a:moveTo>
                    <a:pt x="7025" y="0"/>
                  </a:moveTo>
                  <a:lnTo>
                    <a:pt x="1" y="8910"/>
                  </a:lnTo>
                  <a:lnTo>
                    <a:pt x="10131" y="9798"/>
                  </a:lnTo>
                  <a:lnTo>
                    <a:pt x="16416" y="2367"/>
                  </a:lnTo>
                  <a:lnTo>
                    <a:pt x="7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576;p64">
              <a:extLst>
                <a:ext uri="{FF2B5EF4-FFF2-40B4-BE49-F238E27FC236}">
                  <a16:creationId xmlns:a16="http://schemas.microsoft.com/office/drawing/2014/main" id="{1AFB5945-CA5D-4FA7-B57E-7FA1CC543EB2}"/>
                </a:ext>
              </a:extLst>
            </p:cNvPr>
            <p:cNvSpPr/>
            <p:nvPr/>
          </p:nvSpPr>
          <p:spPr>
            <a:xfrm>
              <a:off x="1668925" y="2795550"/>
              <a:ext cx="863300" cy="854975"/>
            </a:xfrm>
            <a:custGeom>
              <a:avLst/>
              <a:gdLst/>
              <a:ahLst/>
              <a:cxnLst/>
              <a:rect l="l" t="t" r="r" b="b"/>
              <a:pathLst>
                <a:path w="34532" h="34199" extrusionOk="0">
                  <a:moveTo>
                    <a:pt x="1" y="1"/>
                  </a:moveTo>
                  <a:lnTo>
                    <a:pt x="14604" y="34199"/>
                  </a:lnTo>
                  <a:lnTo>
                    <a:pt x="31537" y="34199"/>
                  </a:lnTo>
                  <a:lnTo>
                    <a:pt x="34531" y="46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577;p64">
              <a:extLst>
                <a:ext uri="{FF2B5EF4-FFF2-40B4-BE49-F238E27FC236}">
                  <a16:creationId xmlns:a16="http://schemas.microsoft.com/office/drawing/2014/main" id="{55CF85DD-E657-43C9-A4C4-18A148C07E67}"/>
                </a:ext>
              </a:extLst>
            </p:cNvPr>
            <p:cNvSpPr/>
            <p:nvPr/>
          </p:nvSpPr>
          <p:spPr>
            <a:xfrm>
              <a:off x="1661525" y="2788175"/>
              <a:ext cx="879000" cy="870675"/>
            </a:xfrm>
            <a:custGeom>
              <a:avLst/>
              <a:gdLst/>
              <a:ahLst/>
              <a:cxnLst/>
              <a:rect l="l" t="t" r="r" b="b"/>
              <a:pathLst>
                <a:path w="35160" h="34827" extrusionOk="0">
                  <a:moveTo>
                    <a:pt x="814" y="703"/>
                  </a:moveTo>
                  <a:lnTo>
                    <a:pt x="34494" y="5250"/>
                  </a:lnTo>
                  <a:lnTo>
                    <a:pt x="31526" y="34198"/>
                  </a:lnTo>
                  <a:lnTo>
                    <a:pt x="15122" y="34198"/>
                  </a:lnTo>
                  <a:lnTo>
                    <a:pt x="814" y="703"/>
                  </a:lnTo>
                  <a:close/>
                  <a:moveTo>
                    <a:pt x="334" y="0"/>
                  </a:moveTo>
                  <a:cubicBezTo>
                    <a:pt x="260" y="0"/>
                    <a:pt x="149" y="37"/>
                    <a:pt x="75" y="111"/>
                  </a:cubicBezTo>
                  <a:cubicBezTo>
                    <a:pt x="1" y="222"/>
                    <a:pt x="1" y="333"/>
                    <a:pt x="38" y="444"/>
                  </a:cubicBezTo>
                  <a:lnTo>
                    <a:pt x="14641" y="34605"/>
                  </a:lnTo>
                  <a:cubicBezTo>
                    <a:pt x="14678" y="34753"/>
                    <a:pt x="14789" y="34827"/>
                    <a:pt x="14900" y="34827"/>
                  </a:cubicBezTo>
                  <a:lnTo>
                    <a:pt x="31833" y="34827"/>
                  </a:lnTo>
                  <a:cubicBezTo>
                    <a:pt x="31980" y="34827"/>
                    <a:pt x="32091" y="34679"/>
                    <a:pt x="32128" y="34531"/>
                  </a:cubicBezTo>
                  <a:lnTo>
                    <a:pt x="35123" y="5028"/>
                  </a:lnTo>
                  <a:cubicBezTo>
                    <a:pt x="35160" y="4843"/>
                    <a:pt x="35049" y="4695"/>
                    <a:pt x="34864" y="469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578;p64">
              <a:extLst>
                <a:ext uri="{FF2B5EF4-FFF2-40B4-BE49-F238E27FC236}">
                  <a16:creationId xmlns:a16="http://schemas.microsoft.com/office/drawing/2014/main" id="{99FB5B02-9174-4A2E-8ADF-B9EE8F7829AC}"/>
                </a:ext>
              </a:extLst>
            </p:cNvPr>
            <p:cNvSpPr/>
            <p:nvPr/>
          </p:nvSpPr>
          <p:spPr>
            <a:xfrm>
              <a:off x="56442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1" y="1"/>
                  </a:moveTo>
                  <a:lnTo>
                    <a:pt x="1" y="97049"/>
                  </a:lnTo>
                  <a:lnTo>
                    <a:pt x="24438" y="97530"/>
                  </a:lnTo>
                  <a:lnTo>
                    <a:pt x="25437" y="97530"/>
                  </a:lnTo>
                  <a:lnTo>
                    <a:pt x="25437" y="618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579;p64">
              <a:extLst>
                <a:ext uri="{FF2B5EF4-FFF2-40B4-BE49-F238E27FC236}">
                  <a16:creationId xmlns:a16="http://schemas.microsoft.com/office/drawing/2014/main" id="{D672C7C8-6AA0-4ADF-A81E-DF4CE05D38DE}"/>
                </a:ext>
              </a:extLst>
            </p:cNvPr>
            <p:cNvSpPr/>
            <p:nvPr/>
          </p:nvSpPr>
          <p:spPr>
            <a:xfrm>
              <a:off x="557050" y="2509725"/>
              <a:ext cx="651625" cy="2453275"/>
            </a:xfrm>
            <a:custGeom>
              <a:avLst/>
              <a:gdLst/>
              <a:ahLst/>
              <a:cxnLst/>
              <a:rect l="l" t="t" r="r" b="b"/>
              <a:pathLst>
                <a:path w="26065" h="98131" extrusionOk="0">
                  <a:moveTo>
                    <a:pt x="629" y="1859"/>
                  </a:moveTo>
                  <a:lnTo>
                    <a:pt x="25436" y="62232"/>
                  </a:lnTo>
                  <a:lnTo>
                    <a:pt x="25436" y="97502"/>
                  </a:lnTo>
                  <a:lnTo>
                    <a:pt x="24733" y="97502"/>
                  </a:lnTo>
                  <a:lnTo>
                    <a:pt x="629" y="97021"/>
                  </a:lnTo>
                  <a:lnTo>
                    <a:pt x="629" y="1859"/>
                  </a:lnTo>
                  <a:close/>
                  <a:moveTo>
                    <a:pt x="334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111" y="47"/>
                    <a:pt x="0" y="158"/>
                    <a:pt x="0" y="306"/>
                  </a:cubicBezTo>
                  <a:lnTo>
                    <a:pt x="0" y="97354"/>
                  </a:lnTo>
                  <a:cubicBezTo>
                    <a:pt x="0" y="97502"/>
                    <a:pt x="148" y="97650"/>
                    <a:pt x="296" y="97650"/>
                  </a:cubicBezTo>
                  <a:lnTo>
                    <a:pt x="24733" y="98130"/>
                  </a:lnTo>
                  <a:lnTo>
                    <a:pt x="25732" y="98130"/>
                  </a:lnTo>
                  <a:cubicBezTo>
                    <a:pt x="25842" y="98130"/>
                    <a:pt x="25916" y="98093"/>
                    <a:pt x="25953" y="98056"/>
                  </a:cubicBezTo>
                  <a:cubicBezTo>
                    <a:pt x="26027" y="97982"/>
                    <a:pt x="26064" y="97908"/>
                    <a:pt x="26064" y="97835"/>
                  </a:cubicBezTo>
                  <a:lnTo>
                    <a:pt x="26064" y="62158"/>
                  </a:lnTo>
                  <a:lnTo>
                    <a:pt x="26027" y="62047"/>
                  </a:lnTo>
                  <a:lnTo>
                    <a:pt x="592" y="195"/>
                  </a:lnTo>
                  <a:cubicBezTo>
                    <a:pt x="561" y="72"/>
                    <a:pt x="454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580;p64">
              <a:extLst>
                <a:ext uri="{FF2B5EF4-FFF2-40B4-BE49-F238E27FC236}">
                  <a16:creationId xmlns:a16="http://schemas.microsoft.com/office/drawing/2014/main" id="{480AFDA1-E68A-4EAB-B269-61D00D09F044}"/>
                </a:ext>
              </a:extLst>
            </p:cNvPr>
            <p:cNvSpPr/>
            <p:nvPr/>
          </p:nvSpPr>
          <p:spPr>
            <a:xfrm>
              <a:off x="637897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25437" y="1"/>
                  </a:moveTo>
                  <a:lnTo>
                    <a:pt x="1" y="61853"/>
                  </a:lnTo>
                  <a:lnTo>
                    <a:pt x="1" y="97530"/>
                  </a:lnTo>
                  <a:lnTo>
                    <a:pt x="1036" y="97530"/>
                  </a:lnTo>
                  <a:lnTo>
                    <a:pt x="25437" y="97049"/>
                  </a:lnTo>
                  <a:lnTo>
                    <a:pt x="25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581;p64">
              <a:extLst>
                <a:ext uri="{FF2B5EF4-FFF2-40B4-BE49-F238E27FC236}">
                  <a16:creationId xmlns:a16="http://schemas.microsoft.com/office/drawing/2014/main" id="{0BA8F085-63EE-49C6-88BF-98AEEE59D206}"/>
                </a:ext>
              </a:extLst>
            </p:cNvPr>
            <p:cNvSpPr/>
            <p:nvPr/>
          </p:nvSpPr>
          <p:spPr>
            <a:xfrm>
              <a:off x="6371600" y="2509725"/>
              <a:ext cx="650700" cy="2453275"/>
            </a:xfrm>
            <a:custGeom>
              <a:avLst/>
              <a:gdLst/>
              <a:ahLst/>
              <a:cxnLst/>
              <a:rect l="l" t="t" r="r" b="b"/>
              <a:pathLst>
                <a:path w="26028" h="98131" extrusionOk="0">
                  <a:moveTo>
                    <a:pt x="25436" y="1859"/>
                  </a:moveTo>
                  <a:lnTo>
                    <a:pt x="25436" y="97021"/>
                  </a:lnTo>
                  <a:lnTo>
                    <a:pt x="1331" y="97502"/>
                  </a:lnTo>
                  <a:lnTo>
                    <a:pt x="592" y="97502"/>
                  </a:lnTo>
                  <a:lnTo>
                    <a:pt x="592" y="62232"/>
                  </a:lnTo>
                  <a:lnTo>
                    <a:pt x="25436" y="1859"/>
                  </a:lnTo>
                  <a:close/>
                  <a:moveTo>
                    <a:pt x="25730" y="1"/>
                  </a:moveTo>
                  <a:cubicBezTo>
                    <a:pt x="25609" y="1"/>
                    <a:pt x="25497" y="72"/>
                    <a:pt x="25436" y="195"/>
                  </a:cubicBezTo>
                  <a:lnTo>
                    <a:pt x="0" y="62047"/>
                  </a:lnTo>
                  <a:lnTo>
                    <a:pt x="0" y="62158"/>
                  </a:lnTo>
                  <a:lnTo>
                    <a:pt x="0" y="97835"/>
                  </a:lnTo>
                  <a:cubicBezTo>
                    <a:pt x="0" y="97908"/>
                    <a:pt x="37" y="97982"/>
                    <a:pt x="74" y="98056"/>
                  </a:cubicBezTo>
                  <a:cubicBezTo>
                    <a:pt x="148" y="98093"/>
                    <a:pt x="222" y="98130"/>
                    <a:pt x="296" y="98130"/>
                  </a:cubicBezTo>
                  <a:lnTo>
                    <a:pt x="1331" y="98130"/>
                  </a:lnTo>
                  <a:lnTo>
                    <a:pt x="25732" y="97650"/>
                  </a:lnTo>
                  <a:cubicBezTo>
                    <a:pt x="25916" y="97650"/>
                    <a:pt x="26027" y="97502"/>
                    <a:pt x="26027" y="97354"/>
                  </a:cubicBezTo>
                  <a:lnTo>
                    <a:pt x="26027" y="306"/>
                  </a:lnTo>
                  <a:cubicBezTo>
                    <a:pt x="26027" y="158"/>
                    <a:pt x="25953" y="47"/>
                    <a:pt x="25805" y="10"/>
                  </a:cubicBezTo>
                  <a:cubicBezTo>
                    <a:pt x="25780" y="4"/>
                    <a:pt x="25755" y="1"/>
                    <a:pt x="25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582;p64">
              <a:extLst>
                <a:ext uri="{FF2B5EF4-FFF2-40B4-BE49-F238E27FC236}">
                  <a16:creationId xmlns:a16="http://schemas.microsoft.com/office/drawing/2014/main" id="{17E8EABD-F511-4454-8958-772F4F562960}"/>
                </a:ext>
              </a:extLst>
            </p:cNvPr>
            <p:cNvSpPr/>
            <p:nvPr/>
          </p:nvSpPr>
          <p:spPr>
            <a:xfrm>
              <a:off x="564425" y="2517350"/>
              <a:ext cx="1469625" cy="1546325"/>
            </a:xfrm>
            <a:custGeom>
              <a:avLst/>
              <a:gdLst/>
              <a:ahLst/>
              <a:cxnLst/>
              <a:rect l="l" t="t" r="r" b="b"/>
              <a:pathLst>
                <a:path w="58785" h="61853" extrusionOk="0">
                  <a:moveTo>
                    <a:pt x="1" y="1"/>
                  </a:moveTo>
                  <a:lnTo>
                    <a:pt x="25363" y="61853"/>
                  </a:lnTo>
                  <a:lnTo>
                    <a:pt x="58784" y="45327"/>
                  </a:lnTo>
                  <a:lnTo>
                    <a:pt x="44181" y="111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583;p64">
              <a:extLst>
                <a:ext uri="{FF2B5EF4-FFF2-40B4-BE49-F238E27FC236}">
                  <a16:creationId xmlns:a16="http://schemas.microsoft.com/office/drawing/2014/main" id="{C480F622-3E26-40F6-A133-A3925EEB82E3}"/>
                </a:ext>
              </a:extLst>
            </p:cNvPr>
            <p:cNvSpPr/>
            <p:nvPr/>
          </p:nvSpPr>
          <p:spPr>
            <a:xfrm>
              <a:off x="556125" y="2509600"/>
              <a:ext cx="1487150" cy="1562075"/>
            </a:xfrm>
            <a:custGeom>
              <a:avLst/>
              <a:gdLst/>
              <a:ahLst/>
              <a:cxnLst/>
              <a:rect l="l" t="t" r="r" b="b"/>
              <a:pathLst>
                <a:path w="59486" h="62483" extrusionOk="0">
                  <a:moveTo>
                    <a:pt x="850" y="754"/>
                  </a:moveTo>
                  <a:lnTo>
                    <a:pt x="44291" y="11698"/>
                  </a:lnTo>
                  <a:lnTo>
                    <a:pt x="58752" y="45503"/>
                  </a:lnTo>
                  <a:lnTo>
                    <a:pt x="58752" y="45503"/>
                  </a:lnTo>
                  <a:lnTo>
                    <a:pt x="25879" y="61756"/>
                  </a:lnTo>
                  <a:lnTo>
                    <a:pt x="850" y="754"/>
                  </a:lnTo>
                  <a:close/>
                  <a:moveTo>
                    <a:pt x="318" y="1"/>
                  </a:moveTo>
                  <a:cubicBezTo>
                    <a:pt x="239" y="1"/>
                    <a:pt x="165" y="35"/>
                    <a:pt x="111" y="89"/>
                  </a:cubicBezTo>
                  <a:cubicBezTo>
                    <a:pt x="37" y="200"/>
                    <a:pt x="0" y="311"/>
                    <a:pt x="74" y="422"/>
                  </a:cubicBezTo>
                  <a:lnTo>
                    <a:pt x="25399" y="62274"/>
                  </a:lnTo>
                  <a:cubicBezTo>
                    <a:pt x="25436" y="62348"/>
                    <a:pt x="25510" y="62422"/>
                    <a:pt x="25584" y="62459"/>
                  </a:cubicBezTo>
                  <a:cubicBezTo>
                    <a:pt x="25614" y="62474"/>
                    <a:pt x="25651" y="62483"/>
                    <a:pt x="25689" y="62483"/>
                  </a:cubicBezTo>
                  <a:cubicBezTo>
                    <a:pt x="25743" y="62483"/>
                    <a:pt x="25799" y="62465"/>
                    <a:pt x="25842" y="62422"/>
                  </a:cubicBezTo>
                  <a:lnTo>
                    <a:pt x="59264" y="45933"/>
                  </a:lnTo>
                  <a:cubicBezTo>
                    <a:pt x="59412" y="45859"/>
                    <a:pt x="59486" y="45674"/>
                    <a:pt x="59412" y="45526"/>
                  </a:cubicBezTo>
                  <a:lnTo>
                    <a:pt x="44808" y="11328"/>
                  </a:lnTo>
                  <a:cubicBezTo>
                    <a:pt x="44771" y="11254"/>
                    <a:pt x="44697" y="11180"/>
                    <a:pt x="44587" y="11143"/>
                  </a:cubicBezTo>
                  <a:lnTo>
                    <a:pt x="407" y="15"/>
                  </a:lnTo>
                  <a:cubicBezTo>
                    <a:pt x="377" y="5"/>
                    <a:pt x="347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584;p64">
              <a:extLst>
                <a:ext uri="{FF2B5EF4-FFF2-40B4-BE49-F238E27FC236}">
                  <a16:creationId xmlns:a16="http://schemas.microsoft.com/office/drawing/2014/main" id="{2F9A5C24-FBFB-480F-884B-F50448218284}"/>
                </a:ext>
              </a:extLst>
            </p:cNvPr>
            <p:cNvSpPr/>
            <p:nvPr/>
          </p:nvSpPr>
          <p:spPr>
            <a:xfrm>
              <a:off x="5038800" y="2795550"/>
              <a:ext cx="861425" cy="854975"/>
            </a:xfrm>
            <a:custGeom>
              <a:avLst/>
              <a:gdLst/>
              <a:ahLst/>
              <a:cxnLst/>
              <a:rect l="l" t="t" r="r" b="b"/>
              <a:pathLst>
                <a:path w="34457" h="34199" extrusionOk="0">
                  <a:moveTo>
                    <a:pt x="34457" y="1"/>
                  </a:moveTo>
                  <a:lnTo>
                    <a:pt x="0" y="4696"/>
                  </a:lnTo>
                  <a:lnTo>
                    <a:pt x="2958" y="34199"/>
                  </a:lnTo>
                  <a:lnTo>
                    <a:pt x="19854" y="34199"/>
                  </a:lnTo>
                  <a:lnTo>
                    <a:pt x="34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585;p64">
              <a:extLst>
                <a:ext uri="{FF2B5EF4-FFF2-40B4-BE49-F238E27FC236}">
                  <a16:creationId xmlns:a16="http://schemas.microsoft.com/office/drawing/2014/main" id="{8358CD7E-6E8C-453D-9F50-9AB1D395ED5E}"/>
                </a:ext>
              </a:extLst>
            </p:cNvPr>
            <p:cNvSpPr/>
            <p:nvPr/>
          </p:nvSpPr>
          <p:spPr>
            <a:xfrm>
              <a:off x="5030475" y="2788175"/>
              <a:ext cx="878075" cy="870675"/>
            </a:xfrm>
            <a:custGeom>
              <a:avLst/>
              <a:gdLst/>
              <a:ahLst/>
              <a:cxnLst/>
              <a:rect l="l" t="t" r="r" b="b"/>
              <a:pathLst>
                <a:path w="35123" h="34827" extrusionOk="0">
                  <a:moveTo>
                    <a:pt x="34272" y="703"/>
                  </a:moveTo>
                  <a:lnTo>
                    <a:pt x="19965" y="34198"/>
                  </a:lnTo>
                  <a:lnTo>
                    <a:pt x="3561" y="34198"/>
                  </a:lnTo>
                  <a:lnTo>
                    <a:pt x="666" y="5250"/>
                  </a:lnTo>
                  <a:lnTo>
                    <a:pt x="34272" y="703"/>
                  </a:lnTo>
                  <a:close/>
                  <a:moveTo>
                    <a:pt x="34753" y="0"/>
                  </a:moveTo>
                  <a:lnTo>
                    <a:pt x="296" y="4695"/>
                  </a:lnTo>
                  <a:cubicBezTo>
                    <a:pt x="149" y="4732"/>
                    <a:pt x="1" y="4880"/>
                    <a:pt x="38" y="5028"/>
                  </a:cubicBezTo>
                  <a:lnTo>
                    <a:pt x="2958" y="34531"/>
                  </a:lnTo>
                  <a:cubicBezTo>
                    <a:pt x="2995" y="34679"/>
                    <a:pt x="3106" y="34827"/>
                    <a:pt x="3291" y="34827"/>
                  </a:cubicBezTo>
                  <a:lnTo>
                    <a:pt x="20187" y="34827"/>
                  </a:lnTo>
                  <a:cubicBezTo>
                    <a:pt x="20298" y="34827"/>
                    <a:pt x="20408" y="34753"/>
                    <a:pt x="20445" y="34605"/>
                  </a:cubicBezTo>
                  <a:lnTo>
                    <a:pt x="35049" y="444"/>
                  </a:lnTo>
                  <a:cubicBezTo>
                    <a:pt x="35123" y="333"/>
                    <a:pt x="35086" y="222"/>
                    <a:pt x="35012" y="111"/>
                  </a:cubicBezTo>
                  <a:cubicBezTo>
                    <a:pt x="34938" y="37"/>
                    <a:pt x="34864" y="0"/>
                    <a:pt x="34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586;p64">
              <a:extLst>
                <a:ext uri="{FF2B5EF4-FFF2-40B4-BE49-F238E27FC236}">
                  <a16:creationId xmlns:a16="http://schemas.microsoft.com/office/drawing/2014/main" id="{5EE6D45C-C551-4A01-A05F-EA6EED624D5F}"/>
                </a:ext>
              </a:extLst>
            </p:cNvPr>
            <p:cNvSpPr/>
            <p:nvPr/>
          </p:nvSpPr>
          <p:spPr>
            <a:xfrm>
              <a:off x="5583200" y="3053425"/>
              <a:ext cx="129400" cy="107250"/>
            </a:xfrm>
            <a:custGeom>
              <a:avLst/>
              <a:gdLst/>
              <a:ahLst/>
              <a:cxnLst/>
              <a:rect l="l" t="t" r="r" b="b"/>
              <a:pathLst>
                <a:path w="5176" h="4290" extrusionOk="0">
                  <a:moveTo>
                    <a:pt x="5176" y="1"/>
                  </a:moveTo>
                  <a:lnTo>
                    <a:pt x="1442" y="371"/>
                  </a:lnTo>
                  <a:lnTo>
                    <a:pt x="0" y="4289"/>
                  </a:lnTo>
                  <a:lnTo>
                    <a:pt x="3623" y="3957"/>
                  </a:lnTo>
                  <a:lnTo>
                    <a:pt x="5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587;p64">
              <a:extLst>
                <a:ext uri="{FF2B5EF4-FFF2-40B4-BE49-F238E27FC236}">
                  <a16:creationId xmlns:a16="http://schemas.microsoft.com/office/drawing/2014/main" id="{4AA9BC0D-FD5B-4BC2-9832-699C0D073C0B}"/>
                </a:ext>
              </a:extLst>
            </p:cNvPr>
            <p:cNvSpPr/>
            <p:nvPr/>
          </p:nvSpPr>
          <p:spPr>
            <a:xfrm>
              <a:off x="5375225" y="3075625"/>
              <a:ext cx="122950" cy="102600"/>
            </a:xfrm>
            <a:custGeom>
              <a:avLst/>
              <a:gdLst/>
              <a:ahLst/>
              <a:cxnLst/>
              <a:rect l="l" t="t" r="r" b="b"/>
              <a:pathLst>
                <a:path w="4918" h="4104" extrusionOk="0">
                  <a:moveTo>
                    <a:pt x="4918" y="0"/>
                  </a:moveTo>
                  <a:lnTo>
                    <a:pt x="1406" y="333"/>
                  </a:lnTo>
                  <a:lnTo>
                    <a:pt x="1" y="4104"/>
                  </a:lnTo>
                  <a:lnTo>
                    <a:pt x="3513" y="3808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588;p64">
              <a:extLst>
                <a:ext uri="{FF2B5EF4-FFF2-40B4-BE49-F238E27FC236}">
                  <a16:creationId xmlns:a16="http://schemas.microsoft.com/office/drawing/2014/main" id="{D7B5AD30-947E-4699-B259-6C3CC02F1791}"/>
                </a:ext>
              </a:extLst>
            </p:cNvPr>
            <p:cNvSpPr/>
            <p:nvPr/>
          </p:nvSpPr>
          <p:spPr>
            <a:xfrm>
              <a:off x="5415900" y="2996125"/>
              <a:ext cx="111850" cy="73050"/>
            </a:xfrm>
            <a:custGeom>
              <a:avLst/>
              <a:gdLst/>
              <a:ahLst/>
              <a:cxnLst/>
              <a:rect l="l" t="t" r="r" b="b"/>
              <a:pathLst>
                <a:path w="4474" h="2922" extrusionOk="0">
                  <a:moveTo>
                    <a:pt x="4474" y="1"/>
                  </a:moveTo>
                  <a:lnTo>
                    <a:pt x="962" y="407"/>
                  </a:lnTo>
                  <a:lnTo>
                    <a:pt x="0" y="2921"/>
                  </a:lnTo>
                  <a:lnTo>
                    <a:pt x="3513" y="2552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589;p64">
              <a:extLst>
                <a:ext uri="{FF2B5EF4-FFF2-40B4-BE49-F238E27FC236}">
                  <a16:creationId xmlns:a16="http://schemas.microsoft.com/office/drawing/2014/main" id="{864F74CA-F022-40DE-A2A6-493A2585BF13}"/>
                </a:ext>
              </a:extLst>
            </p:cNvPr>
            <p:cNvSpPr/>
            <p:nvPr/>
          </p:nvSpPr>
          <p:spPr>
            <a:xfrm>
              <a:off x="5520350" y="2983200"/>
              <a:ext cx="112775" cy="74875"/>
            </a:xfrm>
            <a:custGeom>
              <a:avLst/>
              <a:gdLst/>
              <a:ahLst/>
              <a:cxnLst/>
              <a:rect l="l" t="t" r="r" b="b"/>
              <a:pathLst>
                <a:path w="4511" h="2995" extrusionOk="0">
                  <a:moveTo>
                    <a:pt x="4511" y="0"/>
                  </a:moveTo>
                  <a:lnTo>
                    <a:pt x="961" y="444"/>
                  </a:lnTo>
                  <a:lnTo>
                    <a:pt x="0" y="2995"/>
                  </a:lnTo>
                  <a:lnTo>
                    <a:pt x="0" y="2995"/>
                  </a:lnTo>
                  <a:lnTo>
                    <a:pt x="3512" y="2662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590;p64">
              <a:extLst>
                <a:ext uri="{FF2B5EF4-FFF2-40B4-BE49-F238E27FC236}">
                  <a16:creationId xmlns:a16="http://schemas.microsoft.com/office/drawing/2014/main" id="{009034B1-E236-4E83-A5AE-0A3E0DC10E47}"/>
                </a:ext>
              </a:extLst>
            </p:cNvPr>
            <p:cNvSpPr/>
            <p:nvPr/>
          </p:nvSpPr>
          <p:spPr>
            <a:xfrm>
              <a:off x="5276325" y="3085775"/>
              <a:ext cx="118350" cy="101700"/>
            </a:xfrm>
            <a:custGeom>
              <a:avLst/>
              <a:gdLst/>
              <a:ahLst/>
              <a:cxnLst/>
              <a:rect l="l" t="t" r="r" b="b"/>
              <a:pathLst>
                <a:path w="4734" h="4068" extrusionOk="0">
                  <a:moveTo>
                    <a:pt x="4733" y="1"/>
                  </a:moveTo>
                  <a:lnTo>
                    <a:pt x="1517" y="334"/>
                  </a:lnTo>
                  <a:lnTo>
                    <a:pt x="1" y="4068"/>
                  </a:lnTo>
                  <a:lnTo>
                    <a:pt x="3291" y="3772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591;p64">
              <a:extLst>
                <a:ext uri="{FF2B5EF4-FFF2-40B4-BE49-F238E27FC236}">
                  <a16:creationId xmlns:a16="http://schemas.microsoft.com/office/drawing/2014/main" id="{9C4A76A6-8DA5-4D4E-A6CD-756BB729167F}"/>
                </a:ext>
              </a:extLst>
            </p:cNvPr>
            <p:cNvSpPr/>
            <p:nvPr/>
          </p:nvSpPr>
          <p:spPr>
            <a:xfrm>
              <a:off x="5535125" y="3168050"/>
              <a:ext cx="132200" cy="119250"/>
            </a:xfrm>
            <a:custGeom>
              <a:avLst/>
              <a:gdLst/>
              <a:ahLst/>
              <a:cxnLst/>
              <a:rect l="l" t="t" r="r" b="b"/>
              <a:pathLst>
                <a:path w="5288" h="4770" extrusionOk="0">
                  <a:moveTo>
                    <a:pt x="5287" y="0"/>
                  </a:moveTo>
                  <a:lnTo>
                    <a:pt x="1664" y="296"/>
                  </a:lnTo>
                  <a:lnTo>
                    <a:pt x="1" y="4769"/>
                  </a:lnTo>
                  <a:lnTo>
                    <a:pt x="3476" y="4585"/>
                  </a:lnTo>
                  <a:lnTo>
                    <a:pt x="5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592;p64">
              <a:extLst>
                <a:ext uri="{FF2B5EF4-FFF2-40B4-BE49-F238E27FC236}">
                  <a16:creationId xmlns:a16="http://schemas.microsoft.com/office/drawing/2014/main" id="{19854DFD-1DBE-4DFD-9864-AF8F75B05AD5}"/>
                </a:ext>
              </a:extLst>
            </p:cNvPr>
            <p:cNvSpPr/>
            <p:nvPr/>
          </p:nvSpPr>
          <p:spPr>
            <a:xfrm>
              <a:off x="5295750" y="3308525"/>
              <a:ext cx="115550" cy="81375"/>
            </a:xfrm>
            <a:custGeom>
              <a:avLst/>
              <a:gdLst/>
              <a:ahLst/>
              <a:cxnLst/>
              <a:rect l="l" t="t" r="r" b="b"/>
              <a:pathLst>
                <a:path w="4622" h="3255" extrusionOk="0">
                  <a:moveTo>
                    <a:pt x="4622" y="1"/>
                  </a:moveTo>
                  <a:lnTo>
                    <a:pt x="1146" y="223"/>
                  </a:lnTo>
                  <a:lnTo>
                    <a:pt x="0" y="3254"/>
                  </a:lnTo>
                  <a:lnTo>
                    <a:pt x="3402" y="3254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593;p64">
              <a:extLst>
                <a:ext uri="{FF2B5EF4-FFF2-40B4-BE49-F238E27FC236}">
                  <a16:creationId xmlns:a16="http://schemas.microsoft.com/office/drawing/2014/main" id="{8C352112-2235-436E-BF9A-A7FEB203412C}"/>
                </a:ext>
              </a:extLst>
            </p:cNvPr>
            <p:cNvSpPr/>
            <p:nvPr/>
          </p:nvSpPr>
          <p:spPr>
            <a:xfrm>
              <a:off x="5478750" y="3064525"/>
              <a:ext cx="123875" cy="104475"/>
            </a:xfrm>
            <a:custGeom>
              <a:avLst/>
              <a:gdLst/>
              <a:ahLst/>
              <a:cxnLst/>
              <a:rect l="l" t="t" r="r" b="b"/>
              <a:pathLst>
                <a:path w="4955" h="4179" extrusionOk="0">
                  <a:moveTo>
                    <a:pt x="4954" y="0"/>
                  </a:moveTo>
                  <a:lnTo>
                    <a:pt x="1442" y="370"/>
                  </a:lnTo>
                  <a:lnTo>
                    <a:pt x="0" y="4178"/>
                  </a:lnTo>
                  <a:lnTo>
                    <a:pt x="3513" y="3882"/>
                  </a:lnTo>
                  <a:lnTo>
                    <a:pt x="4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594;p64">
              <a:extLst>
                <a:ext uri="{FF2B5EF4-FFF2-40B4-BE49-F238E27FC236}">
                  <a16:creationId xmlns:a16="http://schemas.microsoft.com/office/drawing/2014/main" id="{9AD73361-846B-43E5-BFF0-6D519E31E4CD}"/>
                </a:ext>
              </a:extLst>
            </p:cNvPr>
            <p:cNvSpPr/>
            <p:nvPr/>
          </p:nvSpPr>
          <p:spPr>
            <a:xfrm>
              <a:off x="5624775" y="2969325"/>
              <a:ext cx="121100" cy="78575"/>
            </a:xfrm>
            <a:custGeom>
              <a:avLst/>
              <a:gdLst/>
              <a:ahLst/>
              <a:cxnLst/>
              <a:rect l="l" t="t" r="r" b="b"/>
              <a:pathLst>
                <a:path w="4844" h="3143" extrusionOk="0">
                  <a:moveTo>
                    <a:pt x="4844" y="0"/>
                  </a:moveTo>
                  <a:lnTo>
                    <a:pt x="999" y="481"/>
                  </a:lnTo>
                  <a:lnTo>
                    <a:pt x="1" y="3143"/>
                  </a:lnTo>
                  <a:lnTo>
                    <a:pt x="3772" y="2773"/>
                  </a:lnTo>
                  <a:lnTo>
                    <a:pt x="4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595;p64">
              <a:extLst>
                <a:ext uri="{FF2B5EF4-FFF2-40B4-BE49-F238E27FC236}">
                  <a16:creationId xmlns:a16="http://schemas.microsoft.com/office/drawing/2014/main" id="{55BFB927-64E7-4050-814E-B50DC32C8CD1}"/>
                </a:ext>
              </a:extLst>
            </p:cNvPr>
            <p:cNvSpPr/>
            <p:nvPr/>
          </p:nvSpPr>
          <p:spPr>
            <a:xfrm>
              <a:off x="5193150" y="3315000"/>
              <a:ext cx="115550" cy="74900"/>
            </a:xfrm>
            <a:custGeom>
              <a:avLst/>
              <a:gdLst/>
              <a:ahLst/>
              <a:cxnLst/>
              <a:rect l="l" t="t" r="r" b="b"/>
              <a:pathLst>
                <a:path w="4622" h="2996" extrusionOk="0">
                  <a:moveTo>
                    <a:pt x="4622" y="1"/>
                  </a:moveTo>
                  <a:lnTo>
                    <a:pt x="1147" y="185"/>
                  </a:lnTo>
                  <a:lnTo>
                    <a:pt x="0" y="2995"/>
                  </a:lnTo>
                  <a:lnTo>
                    <a:pt x="3476" y="2995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596;p64">
              <a:extLst>
                <a:ext uri="{FF2B5EF4-FFF2-40B4-BE49-F238E27FC236}">
                  <a16:creationId xmlns:a16="http://schemas.microsoft.com/office/drawing/2014/main" id="{C1E0A4D7-62FF-48DC-8D38-6F730BF9672D}"/>
                </a:ext>
              </a:extLst>
            </p:cNvPr>
            <p:cNvSpPr/>
            <p:nvPr/>
          </p:nvSpPr>
          <p:spPr>
            <a:xfrm>
              <a:off x="5320700" y="3009075"/>
              <a:ext cx="102625" cy="69325"/>
            </a:xfrm>
            <a:custGeom>
              <a:avLst/>
              <a:gdLst/>
              <a:ahLst/>
              <a:cxnLst/>
              <a:rect l="l" t="t" r="r" b="b"/>
              <a:pathLst>
                <a:path w="4105" h="2773" extrusionOk="0">
                  <a:moveTo>
                    <a:pt x="4104" y="0"/>
                  </a:moveTo>
                  <a:lnTo>
                    <a:pt x="962" y="370"/>
                  </a:lnTo>
                  <a:lnTo>
                    <a:pt x="0" y="2773"/>
                  </a:lnTo>
                  <a:lnTo>
                    <a:pt x="0" y="2773"/>
                  </a:lnTo>
                  <a:lnTo>
                    <a:pt x="3180" y="2477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597;p64">
              <a:extLst>
                <a:ext uri="{FF2B5EF4-FFF2-40B4-BE49-F238E27FC236}">
                  <a16:creationId xmlns:a16="http://schemas.microsoft.com/office/drawing/2014/main" id="{B12B1384-B144-47E2-96C1-DE40A6CA2D67}"/>
                </a:ext>
              </a:extLst>
            </p:cNvPr>
            <p:cNvSpPr/>
            <p:nvPr/>
          </p:nvSpPr>
          <p:spPr>
            <a:xfrm>
              <a:off x="5497225" y="3297450"/>
              <a:ext cx="119275" cy="92450"/>
            </a:xfrm>
            <a:custGeom>
              <a:avLst/>
              <a:gdLst/>
              <a:ahLst/>
              <a:cxnLst/>
              <a:rect l="l" t="t" r="r" b="b"/>
              <a:pathLst>
                <a:path w="4771" h="3698" extrusionOk="0">
                  <a:moveTo>
                    <a:pt x="4770" y="0"/>
                  </a:moveTo>
                  <a:lnTo>
                    <a:pt x="1295" y="185"/>
                  </a:lnTo>
                  <a:lnTo>
                    <a:pt x="1" y="3697"/>
                  </a:lnTo>
                  <a:lnTo>
                    <a:pt x="3291" y="3697"/>
                  </a:lnTo>
                  <a:lnTo>
                    <a:pt x="47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598;p64">
              <a:extLst>
                <a:ext uri="{FF2B5EF4-FFF2-40B4-BE49-F238E27FC236}">
                  <a16:creationId xmlns:a16="http://schemas.microsoft.com/office/drawing/2014/main" id="{28D86153-AC67-457B-8BB7-64524D06DA8F}"/>
                </a:ext>
              </a:extLst>
            </p:cNvPr>
            <p:cNvSpPr/>
            <p:nvPr/>
          </p:nvSpPr>
          <p:spPr>
            <a:xfrm>
              <a:off x="5432525" y="3177275"/>
              <a:ext cx="128500" cy="115575"/>
            </a:xfrm>
            <a:custGeom>
              <a:avLst/>
              <a:gdLst/>
              <a:ahLst/>
              <a:cxnLst/>
              <a:rect l="l" t="t" r="r" b="b"/>
              <a:pathLst>
                <a:path w="5140" h="4623" extrusionOk="0">
                  <a:moveTo>
                    <a:pt x="5140" y="1"/>
                  </a:moveTo>
                  <a:lnTo>
                    <a:pt x="1628" y="297"/>
                  </a:lnTo>
                  <a:lnTo>
                    <a:pt x="1" y="4622"/>
                  </a:lnTo>
                  <a:lnTo>
                    <a:pt x="3476" y="443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599;p64">
              <a:extLst>
                <a:ext uri="{FF2B5EF4-FFF2-40B4-BE49-F238E27FC236}">
                  <a16:creationId xmlns:a16="http://schemas.microsoft.com/office/drawing/2014/main" id="{E7DF9E60-3ED0-4477-B88A-CE452D18513F}"/>
                </a:ext>
              </a:extLst>
            </p:cNvPr>
            <p:cNvSpPr/>
            <p:nvPr/>
          </p:nvSpPr>
          <p:spPr>
            <a:xfrm>
              <a:off x="5329950" y="3185600"/>
              <a:ext cx="126650" cy="112800"/>
            </a:xfrm>
            <a:custGeom>
              <a:avLst/>
              <a:gdLst/>
              <a:ahLst/>
              <a:cxnLst/>
              <a:rect l="l" t="t" r="r" b="b"/>
              <a:pathLst>
                <a:path w="5066" h="4512" extrusionOk="0">
                  <a:moveTo>
                    <a:pt x="5065" y="1"/>
                  </a:moveTo>
                  <a:lnTo>
                    <a:pt x="1590" y="333"/>
                  </a:lnTo>
                  <a:lnTo>
                    <a:pt x="0" y="4511"/>
                  </a:lnTo>
                  <a:lnTo>
                    <a:pt x="3475" y="4326"/>
                  </a:lnTo>
                  <a:lnTo>
                    <a:pt x="50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600;p64">
              <a:extLst>
                <a:ext uri="{FF2B5EF4-FFF2-40B4-BE49-F238E27FC236}">
                  <a16:creationId xmlns:a16="http://schemas.microsoft.com/office/drawing/2014/main" id="{E10EBFD9-A18C-4E4F-A209-CA5D26A807BC}"/>
                </a:ext>
              </a:extLst>
            </p:cNvPr>
            <p:cNvSpPr/>
            <p:nvPr/>
          </p:nvSpPr>
          <p:spPr>
            <a:xfrm>
              <a:off x="5228275" y="3194850"/>
              <a:ext cx="124800" cy="110000"/>
            </a:xfrm>
            <a:custGeom>
              <a:avLst/>
              <a:gdLst/>
              <a:ahLst/>
              <a:cxnLst/>
              <a:rect l="l" t="t" r="r" b="b"/>
              <a:pathLst>
                <a:path w="4992" h="4400" extrusionOk="0">
                  <a:moveTo>
                    <a:pt x="4991" y="0"/>
                  </a:moveTo>
                  <a:lnTo>
                    <a:pt x="1664" y="296"/>
                  </a:lnTo>
                  <a:lnTo>
                    <a:pt x="0" y="4400"/>
                  </a:lnTo>
                  <a:lnTo>
                    <a:pt x="3439" y="4178"/>
                  </a:lnTo>
                  <a:lnTo>
                    <a:pt x="49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601;p64">
              <a:extLst>
                <a:ext uri="{FF2B5EF4-FFF2-40B4-BE49-F238E27FC236}">
                  <a16:creationId xmlns:a16="http://schemas.microsoft.com/office/drawing/2014/main" id="{289F715D-3141-45A7-BA98-0810833956C8}"/>
                </a:ext>
              </a:extLst>
            </p:cNvPr>
            <p:cNvSpPr/>
            <p:nvPr/>
          </p:nvSpPr>
          <p:spPr>
            <a:xfrm>
              <a:off x="5396500" y="3302975"/>
              <a:ext cx="117400" cy="86925"/>
            </a:xfrm>
            <a:custGeom>
              <a:avLst/>
              <a:gdLst/>
              <a:ahLst/>
              <a:cxnLst/>
              <a:rect l="l" t="t" r="r" b="b"/>
              <a:pathLst>
                <a:path w="4696" h="3477" extrusionOk="0">
                  <a:moveTo>
                    <a:pt x="4695" y="1"/>
                  </a:moveTo>
                  <a:lnTo>
                    <a:pt x="1220" y="186"/>
                  </a:lnTo>
                  <a:lnTo>
                    <a:pt x="0" y="3476"/>
                  </a:lnTo>
                  <a:lnTo>
                    <a:pt x="3401" y="3476"/>
                  </a:lnTo>
                  <a:lnTo>
                    <a:pt x="4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602;p64">
              <a:extLst>
                <a:ext uri="{FF2B5EF4-FFF2-40B4-BE49-F238E27FC236}">
                  <a16:creationId xmlns:a16="http://schemas.microsoft.com/office/drawing/2014/main" id="{D7F7938F-18C6-4DF6-A63C-06152EB125DF}"/>
                </a:ext>
              </a:extLst>
            </p:cNvPr>
            <p:cNvSpPr/>
            <p:nvPr/>
          </p:nvSpPr>
          <p:spPr>
            <a:xfrm>
              <a:off x="5535125" y="2517350"/>
              <a:ext cx="1469600" cy="1546325"/>
            </a:xfrm>
            <a:custGeom>
              <a:avLst/>
              <a:gdLst/>
              <a:ahLst/>
              <a:cxnLst/>
              <a:rect l="l" t="t" r="r" b="b"/>
              <a:pathLst>
                <a:path w="58784" h="61853" extrusionOk="0">
                  <a:moveTo>
                    <a:pt x="58784" y="1"/>
                  </a:moveTo>
                  <a:lnTo>
                    <a:pt x="14604" y="11129"/>
                  </a:lnTo>
                  <a:lnTo>
                    <a:pt x="1" y="45327"/>
                  </a:lnTo>
                  <a:lnTo>
                    <a:pt x="33422" y="61853"/>
                  </a:lnTo>
                  <a:lnTo>
                    <a:pt x="587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603;p64">
              <a:extLst>
                <a:ext uri="{FF2B5EF4-FFF2-40B4-BE49-F238E27FC236}">
                  <a16:creationId xmlns:a16="http://schemas.microsoft.com/office/drawing/2014/main" id="{17FE67B2-7BF3-4C1D-B5B9-D6AA50EA19A0}"/>
                </a:ext>
              </a:extLst>
            </p:cNvPr>
            <p:cNvSpPr/>
            <p:nvPr/>
          </p:nvSpPr>
          <p:spPr>
            <a:xfrm>
              <a:off x="5525875" y="2509600"/>
              <a:ext cx="1487175" cy="1562075"/>
            </a:xfrm>
            <a:custGeom>
              <a:avLst/>
              <a:gdLst/>
              <a:ahLst/>
              <a:cxnLst/>
              <a:rect l="l" t="t" r="r" b="b"/>
              <a:pathLst>
                <a:path w="59487" h="62483" extrusionOk="0">
                  <a:moveTo>
                    <a:pt x="58636" y="754"/>
                  </a:moveTo>
                  <a:lnTo>
                    <a:pt x="33644" y="61756"/>
                  </a:lnTo>
                  <a:lnTo>
                    <a:pt x="734" y="45503"/>
                  </a:lnTo>
                  <a:lnTo>
                    <a:pt x="734" y="45503"/>
                  </a:lnTo>
                  <a:lnTo>
                    <a:pt x="15196" y="11698"/>
                  </a:lnTo>
                  <a:lnTo>
                    <a:pt x="58636" y="754"/>
                  </a:lnTo>
                  <a:close/>
                  <a:moveTo>
                    <a:pt x="59168" y="1"/>
                  </a:moveTo>
                  <a:cubicBezTo>
                    <a:pt x="59139" y="1"/>
                    <a:pt x="59110" y="5"/>
                    <a:pt x="59080" y="15"/>
                  </a:cubicBezTo>
                  <a:lnTo>
                    <a:pt x="14900" y="11143"/>
                  </a:lnTo>
                  <a:cubicBezTo>
                    <a:pt x="14789" y="11180"/>
                    <a:pt x="14715" y="11254"/>
                    <a:pt x="14678" y="11328"/>
                  </a:cubicBezTo>
                  <a:lnTo>
                    <a:pt x="75" y="45526"/>
                  </a:lnTo>
                  <a:cubicBezTo>
                    <a:pt x="1" y="45674"/>
                    <a:pt x="75" y="45859"/>
                    <a:pt x="223" y="45933"/>
                  </a:cubicBezTo>
                  <a:lnTo>
                    <a:pt x="33644" y="62422"/>
                  </a:lnTo>
                  <a:cubicBezTo>
                    <a:pt x="33687" y="62465"/>
                    <a:pt x="33743" y="62483"/>
                    <a:pt x="33797" y="62483"/>
                  </a:cubicBezTo>
                  <a:cubicBezTo>
                    <a:pt x="33835" y="62483"/>
                    <a:pt x="33872" y="62474"/>
                    <a:pt x="33903" y="62459"/>
                  </a:cubicBezTo>
                  <a:cubicBezTo>
                    <a:pt x="33977" y="62422"/>
                    <a:pt x="34051" y="62348"/>
                    <a:pt x="34088" y="62274"/>
                  </a:cubicBezTo>
                  <a:lnTo>
                    <a:pt x="59413" y="422"/>
                  </a:lnTo>
                  <a:cubicBezTo>
                    <a:pt x="59487" y="311"/>
                    <a:pt x="59450" y="200"/>
                    <a:pt x="59376" y="89"/>
                  </a:cubicBezTo>
                  <a:cubicBezTo>
                    <a:pt x="59322" y="35"/>
                    <a:pt x="59248" y="1"/>
                    <a:pt x="59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604;p64">
              <a:extLst>
                <a:ext uri="{FF2B5EF4-FFF2-40B4-BE49-F238E27FC236}">
                  <a16:creationId xmlns:a16="http://schemas.microsoft.com/office/drawing/2014/main" id="{0CCA589B-70E8-46E3-867C-63AC1B6A4ACC}"/>
                </a:ext>
              </a:extLst>
            </p:cNvPr>
            <p:cNvSpPr/>
            <p:nvPr/>
          </p:nvSpPr>
          <p:spPr>
            <a:xfrm>
              <a:off x="2453625" y="2391650"/>
              <a:ext cx="2670225" cy="1257025"/>
            </a:xfrm>
            <a:custGeom>
              <a:avLst/>
              <a:gdLst/>
              <a:ahLst/>
              <a:cxnLst/>
              <a:rect l="l" t="t" r="r" b="b"/>
              <a:pathLst>
                <a:path w="106809" h="50281" extrusionOk="0">
                  <a:moveTo>
                    <a:pt x="8652" y="1"/>
                  </a:moveTo>
                  <a:cubicBezTo>
                    <a:pt x="6766" y="1"/>
                    <a:pt x="5214" y="1406"/>
                    <a:pt x="4992" y="3291"/>
                  </a:cubicBezTo>
                  <a:lnTo>
                    <a:pt x="1" y="50281"/>
                  </a:lnTo>
                  <a:lnTo>
                    <a:pt x="106809" y="50281"/>
                  </a:lnTo>
                  <a:lnTo>
                    <a:pt x="101818" y="3291"/>
                  </a:lnTo>
                  <a:cubicBezTo>
                    <a:pt x="101633" y="1406"/>
                    <a:pt x="100043" y="1"/>
                    <a:pt x="98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605;p64">
              <a:extLst>
                <a:ext uri="{FF2B5EF4-FFF2-40B4-BE49-F238E27FC236}">
                  <a16:creationId xmlns:a16="http://schemas.microsoft.com/office/drawing/2014/main" id="{DDAB8BF7-0EBC-49DB-AEE2-8C1610FCDD2A}"/>
                </a:ext>
              </a:extLst>
            </p:cNvPr>
            <p:cNvSpPr/>
            <p:nvPr/>
          </p:nvSpPr>
          <p:spPr>
            <a:xfrm>
              <a:off x="2446225" y="2384250"/>
              <a:ext cx="2685950" cy="1272750"/>
            </a:xfrm>
            <a:custGeom>
              <a:avLst/>
              <a:gdLst/>
              <a:ahLst/>
              <a:cxnLst/>
              <a:rect l="l" t="t" r="r" b="b"/>
              <a:pathLst>
                <a:path w="107438" h="50910" extrusionOk="0">
                  <a:moveTo>
                    <a:pt x="98454" y="593"/>
                  </a:moveTo>
                  <a:cubicBezTo>
                    <a:pt x="100191" y="593"/>
                    <a:pt x="101633" y="1923"/>
                    <a:pt x="101818" y="3624"/>
                  </a:cubicBezTo>
                  <a:lnTo>
                    <a:pt x="106774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805" y="1923"/>
                    <a:pt x="7247" y="593"/>
                    <a:pt x="8948" y="593"/>
                  </a:cubicBezTo>
                  <a:close/>
                  <a:moveTo>
                    <a:pt x="8948" y="1"/>
                  </a:moveTo>
                  <a:cubicBezTo>
                    <a:pt x="6914" y="1"/>
                    <a:pt x="5214" y="1517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07105" y="50910"/>
                  </a:lnTo>
                  <a:cubicBezTo>
                    <a:pt x="107216" y="50910"/>
                    <a:pt x="107290" y="50873"/>
                    <a:pt x="107327" y="50799"/>
                  </a:cubicBezTo>
                  <a:cubicBezTo>
                    <a:pt x="107400" y="50725"/>
                    <a:pt x="107437" y="50651"/>
                    <a:pt x="107437" y="50540"/>
                  </a:cubicBezTo>
                  <a:lnTo>
                    <a:pt x="102446" y="3550"/>
                  </a:lnTo>
                  <a:cubicBezTo>
                    <a:pt x="102225" y="1517"/>
                    <a:pt x="100487" y="1"/>
                    <a:pt x="98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606;p64">
              <a:extLst>
                <a:ext uri="{FF2B5EF4-FFF2-40B4-BE49-F238E27FC236}">
                  <a16:creationId xmlns:a16="http://schemas.microsoft.com/office/drawing/2014/main" id="{BC866544-C0E2-47C6-ADA7-17DF435D96F3}"/>
                </a:ext>
              </a:extLst>
            </p:cNvPr>
            <p:cNvSpPr/>
            <p:nvPr/>
          </p:nvSpPr>
          <p:spPr>
            <a:xfrm>
              <a:off x="2453625" y="2391650"/>
              <a:ext cx="1203425" cy="1257025"/>
            </a:xfrm>
            <a:custGeom>
              <a:avLst/>
              <a:gdLst/>
              <a:ahLst/>
              <a:cxnLst/>
              <a:rect l="l" t="t" r="r" b="b"/>
              <a:pathLst>
                <a:path w="48137" h="50281" extrusionOk="0">
                  <a:moveTo>
                    <a:pt x="8319" y="1"/>
                  </a:moveTo>
                  <a:cubicBezTo>
                    <a:pt x="7654" y="75"/>
                    <a:pt x="7062" y="297"/>
                    <a:pt x="6544" y="666"/>
                  </a:cubicBezTo>
                  <a:lnTo>
                    <a:pt x="6397" y="777"/>
                  </a:lnTo>
                  <a:cubicBezTo>
                    <a:pt x="6249" y="888"/>
                    <a:pt x="6101" y="1036"/>
                    <a:pt x="5953" y="1184"/>
                  </a:cubicBezTo>
                  <a:cubicBezTo>
                    <a:pt x="5657" y="1517"/>
                    <a:pt x="5435" y="1886"/>
                    <a:pt x="5250" y="2293"/>
                  </a:cubicBezTo>
                  <a:cubicBezTo>
                    <a:pt x="5140" y="2626"/>
                    <a:pt x="5029" y="2958"/>
                    <a:pt x="4992" y="3291"/>
                  </a:cubicBezTo>
                  <a:lnTo>
                    <a:pt x="1" y="50281"/>
                  </a:lnTo>
                  <a:lnTo>
                    <a:pt x="19004" y="50281"/>
                  </a:lnTo>
                  <a:lnTo>
                    <a:pt x="20113" y="36971"/>
                  </a:lnTo>
                  <a:cubicBezTo>
                    <a:pt x="20445" y="32942"/>
                    <a:pt x="23403" y="29651"/>
                    <a:pt x="27359" y="28875"/>
                  </a:cubicBezTo>
                  <a:cubicBezTo>
                    <a:pt x="39522" y="26583"/>
                    <a:pt x="48136" y="15676"/>
                    <a:pt x="47508" y="3328"/>
                  </a:cubicBezTo>
                  <a:lnTo>
                    <a:pt x="47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607;p64">
              <a:extLst>
                <a:ext uri="{FF2B5EF4-FFF2-40B4-BE49-F238E27FC236}">
                  <a16:creationId xmlns:a16="http://schemas.microsoft.com/office/drawing/2014/main" id="{102B3BB0-8242-4E83-9519-F5F466AC48AE}"/>
                </a:ext>
              </a:extLst>
            </p:cNvPr>
            <p:cNvSpPr/>
            <p:nvPr/>
          </p:nvSpPr>
          <p:spPr>
            <a:xfrm>
              <a:off x="2446225" y="2384250"/>
              <a:ext cx="1203425" cy="1272750"/>
            </a:xfrm>
            <a:custGeom>
              <a:avLst/>
              <a:gdLst/>
              <a:ahLst/>
              <a:cxnLst/>
              <a:rect l="l" t="t" r="r" b="b"/>
              <a:pathLst>
                <a:path w="48137" h="50910" extrusionOk="0">
                  <a:moveTo>
                    <a:pt x="47434" y="593"/>
                  </a:moveTo>
                  <a:lnTo>
                    <a:pt x="47508" y="3624"/>
                  </a:lnTo>
                  <a:cubicBezTo>
                    <a:pt x="47545" y="4031"/>
                    <a:pt x="47545" y="4437"/>
                    <a:pt x="47545" y="4844"/>
                  </a:cubicBezTo>
                  <a:cubicBezTo>
                    <a:pt x="47545" y="16527"/>
                    <a:pt x="39227" y="26694"/>
                    <a:pt x="27618" y="28875"/>
                  </a:cubicBezTo>
                  <a:cubicBezTo>
                    <a:pt x="23514" y="29652"/>
                    <a:pt x="20446" y="33090"/>
                    <a:pt x="20076" y="37231"/>
                  </a:cubicBezTo>
                  <a:lnTo>
                    <a:pt x="19041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657" y="3291"/>
                    <a:pt x="5731" y="2996"/>
                    <a:pt x="5842" y="2700"/>
                  </a:cubicBezTo>
                  <a:cubicBezTo>
                    <a:pt x="5990" y="2330"/>
                    <a:pt x="6212" y="1997"/>
                    <a:pt x="6471" y="1702"/>
                  </a:cubicBezTo>
                  <a:lnTo>
                    <a:pt x="6508" y="1665"/>
                  </a:lnTo>
                  <a:cubicBezTo>
                    <a:pt x="6609" y="1563"/>
                    <a:pt x="6742" y="1462"/>
                    <a:pt x="6877" y="1332"/>
                  </a:cubicBezTo>
                  <a:lnTo>
                    <a:pt x="6877" y="1332"/>
                  </a:lnTo>
                  <a:lnTo>
                    <a:pt x="6877" y="1332"/>
                  </a:lnTo>
                  <a:lnTo>
                    <a:pt x="7025" y="1221"/>
                  </a:lnTo>
                  <a:cubicBezTo>
                    <a:pt x="7506" y="888"/>
                    <a:pt x="8060" y="666"/>
                    <a:pt x="8652" y="630"/>
                  </a:cubicBezTo>
                  <a:cubicBezTo>
                    <a:pt x="8763" y="593"/>
                    <a:pt x="8874" y="593"/>
                    <a:pt x="8948" y="593"/>
                  </a:cubicBezTo>
                  <a:close/>
                  <a:moveTo>
                    <a:pt x="8578" y="1"/>
                  </a:moveTo>
                  <a:cubicBezTo>
                    <a:pt x="7876" y="75"/>
                    <a:pt x="7210" y="334"/>
                    <a:pt x="6656" y="703"/>
                  </a:cubicBezTo>
                  <a:lnTo>
                    <a:pt x="6656" y="740"/>
                  </a:lnTo>
                  <a:lnTo>
                    <a:pt x="6545" y="814"/>
                  </a:lnTo>
                  <a:lnTo>
                    <a:pt x="6508" y="814"/>
                  </a:lnTo>
                  <a:cubicBezTo>
                    <a:pt x="6360" y="962"/>
                    <a:pt x="6175" y="1110"/>
                    <a:pt x="6027" y="1258"/>
                  </a:cubicBezTo>
                  <a:cubicBezTo>
                    <a:pt x="5694" y="1628"/>
                    <a:pt x="5436" y="2034"/>
                    <a:pt x="5251" y="2478"/>
                  </a:cubicBezTo>
                  <a:cubicBezTo>
                    <a:pt x="5140" y="2811"/>
                    <a:pt x="5029" y="3180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9300" y="50910"/>
                  </a:lnTo>
                  <a:cubicBezTo>
                    <a:pt x="19484" y="50910"/>
                    <a:pt x="19595" y="50762"/>
                    <a:pt x="19632" y="50614"/>
                  </a:cubicBezTo>
                  <a:lnTo>
                    <a:pt x="20704" y="37304"/>
                  </a:lnTo>
                  <a:cubicBezTo>
                    <a:pt x="21037" y="33386"/>
                    <a:pt x="23884" y="30206"/>
                    <a:pt x="27729" y="29467"/>
                  </a:cubicBezTo>
                  <a:cubicBezTo>
                    <a:pt x="39633" y="27211"/>
                    <a:pt x="48137" y="16823"/>
                    <a:pt x="48137" y="4844"/>
                  </a:cubicBezTo>
                  <a:cubicBezTo>
                    <a:pt x="48137" y="4437"/>
                    <a:pt x="48137" y="3994"/>
                    <a:pt x="48137" y="3587"/>
                  </a:cubicBezTo>
                  <a:lnTo>
                    <a:pt x="48026" y="297"/>
                  </a:lnTo>
                  <a:cubicBezTo>
                    <a:pt x="48026" y="112"/>
                    <a:pt x="47878" y="1"/>
                    <a:pt x="47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608;p64">
              <a:extLst>
                <a:ext uri="{FF2B5EF4-FFF2-40B4-BE49-F238E27FC236}">
                  <a16:creationId xmlns:a16="http://schemas.microsoft.com/office/drawing/2014/main" id="{820019AA-1AD5-404D-A465-0540E5DD03DB}"/>
                </a:ext>
              </a:extLst>
            </p:cNvPr>
            <p:cNvSpPr/>
            <p:nvPr/>
          </p:nvSpPr>
          <p:spPr>
            <a:xfrm>
              <a:off x="4618250" y="2603325"/>
              <a:ext cx="289325" cy="265275"/>
            </a:xfrm>
            <a:custGeom>
              <a:avLst/>
              <a:gdLst/>
              <a:ahLst/>
              <a:cxnLst/>
              <a:rect l="l" t="t" r="r" b="b"/>
              <a:pathLst>
                <a:path w="11573" h="10611" extrusionOk="0">
                  <a:moveTo>
                    <a:pt x="5768" y="0"/>
                  </a:moveTo>
                  <a:cubicBezTo>
                    <a:pt x="2589" y="0"/>
                    <a:pt x="1" y="2366"/>
                    <a:pt x="1" y="5287"/>
                  </a:cubicBezTo>
                  <a:cubicBezTo>
                    <a:pt x="1" y="8208"/>
                    <a:pt x="2589" y="10611"/>
                    <a:pt x="5768" y="10611"/>
                  </a:cubicBezTo>
                  <a:cubicBezTo>
                    <a:pt x="8985" y="10611"/>
                    <a:pt x="11573" y="8208"/>
                    <a:pt x="11573" y="5287"/>
                  </a:cubicBezTo>
                  <a:cubicBezTo>
                    <a:pt x="11573" y="2366"/>
                    <a:pt x="8985" y="0"/>
                    <a:pt x="57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609;p64">
              <a:extLst>
                <a:ext uri="{FF2B5EF4-FFF2-40B4-BE49-F238E27FC236}">
                  <a16:creationId xmlns:a16="http://schemas.microsoft.com/office/drawing/2014/main" id="{D1ACD044-1EA4-457A-ACFB-7B27F16F0FC9}"/>
                </a:ext>
              </a:extLst>
            </p:cNvPr>
            <p:cNvSpPr/>
            <p:nvPr/>
          </p:nvSpPr>
          <p:spPr>
            <a:xfrm>
              <a:off x="4609950" y="2595000"/>
              <a:ext cx="305025" cy="281000"/>
            </a:xfrm>
            <a:custGeom>
              <a:avLst/>
              <a:gdLst/>
              <a:ahLst/>
              <a:cxnLst/>
              <a:rect l="l" t="t" r="r" b="b"/>
              <a:pathLst>
                <a:path w="12201" h="11240" extrusionOk="0">
                  <a:moveTo>
                    <a:pt x="6100" y="629"/>
                  </a:moveTo>
                  <a:cubicBezTo>
                    <a:pt x="7616" y="629"/>
                    <a:pt x="9021" y="1183"/>
                    <a:pt x="9982" y="2108"/>
                  </a:cubicBezTo>
                  <a:cubicBezTo>
                    <a:pt x="10980" y="2995"/>
                    <a:pt x="11609" y="4252"/>
                    <a:pt x="11609" y="5620"/>
                  </a:cubicBezTo>
                  <a:cubicBezTo>
                    <a:pt x="11609" y="6988"/>
                    <a:pt x="10980" y="8245"/>
                    <a:pt x="9982" y="9169"/>
                  </a:cubicBezTo>
                  <a:cubicBezTo>
                    <a:pt x="9021" y="10056"/>
                    <a:pt x="7616" y="10611"/>
                    <a:pt x="6100" y="10611"/>
                  </a:cubicBezTo>
                  <a:cubicBezTo>
                    <a:pt x="4584" y="10611"/>
                    <a:pt x="3216" y="10056"/>
                    <a:pt x="2218" y="9169"/>
                  </a:cubicBezTo>
                  <a:cubicBezTo>
                    <a:pt x="1220" y="8245"/>
                    <a:pt x="629" y="6988"/>
                    <a:pt x="629" y="5620"/>
                  </a:cubicBezTo>
                  <a:cubicBezTo>
                    <a:pt x="629" y="4252"/>
                    <a:pt x="1220" y="2995"/>
                    <a:pt x="2218" y="2108"/>
                  </a:cubicBezTo>
                  <a:cubicBezTo>
                    <a:pt x="3216" y="1183"/>
                    <a:pt x="4584" y="629"/>
                    <a:pt x="6100" y="629"/>
                  </a:cubicBezTo>
                  <a:close/>
                  <a:moveTo>
                    <a:pt x="6100" y="0"/>
                  </a:moveTo>
                  <a:cubicBezTo>
                    <a:pt x="4437" y="0"/>
                    <a:pt x="2921" y="629"/>
                    <a:pt x="1812" y="1627"/>
                  </a:cubicBezTo>
                  <a:cubicBezTo>
                    <a:pt x="702" y="2662"/>
                    <a:pt x="0" y="4067"/>
                    <a:pt x="0" y="5620"/>
                  </a:cubicBezTo>
                  <a:cubicBezTo>
                    <a:pt x="0" y="7173"/>
                    <a:pt x="702" y="8578"/>
                    <a:pt x="1812" y="9613"/>
                  </a:cubicBezTo>
                  <a:cubicBezTo>
                    <a:pt x="2921" y="10611"/>
                    <a:pt x="4437" y="11239"/>
                    <a:pt x="6100" y="11239"/>
                  </a:cubicBezTo>
                  <a:cubicBezTo>
                    <a:pt x="7801" y="11239"/>
                    <a:pt x="9317" y="10611"/>
                    <a:pt x="10426" y="9613"/>
                  </a:cubicBezTo>
                  <a:cubicBezTo>
                    <a:pt x="11535" y="8578"/>
                    <a:pt x="12200" y="7173"/>
                    <a:pt x="12200" y="5620"/>
                  </a:cubicBezTo>
                  <a:cubicBezTo>
                    <a:pt x="12200" y="4067"/>
                    <a:pt x="11535" y="2662"/>
                    <a:pt x="10426" y="1627"/>
                  </a:cubicBezTo>
                  <a:cubicBezTo>
                    <a:pt x="9317" y="629"/>
                    <a:pt x="7801" y="0"/>
                    <a:pt x="6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610;p64">
              <a:extLst>
                <a:ext uri="{FF2B5EF4-FFF2-40B4-BE49-F238E27FC236}">
                  <a16:creationId xmlns:a16="http://schemas.microsoft.com/office/drawing/2014/main" id="{D30931C9-CD7F-457F-BEA1-83893F072724}"/>
                </a:ext>
              </a:extLst>
            </p:cNvPr>
            <p:cNvSpPr/>
            <p:nvPr/>
          </p:nvSpPr>
          <p:spPr>
            <a:xfrm>
              <a:off x="4638600" y="2621800"/>
              <a:ext cx="248650" cy="227400"/>
            </a:xfrm>
            <a:custGeom>
              <a:avLst/>
              <a:gdLst/>
              <a:ahLst/>
              <a:cxnLst/>
              <a:rect l="l" t="t" r="r" b="b"/>
              <a:pathLst>
                <a:path w="9946" h="9096" extrusionOk="0">
                  <a:moveTo>
                    <a:pt x="4954" y="0"/>
                  </a:moveTo>
                  <a:cubicBezTo>
                    <a:pt x="2218" y="0"/>
                    <a:pt x="0" y="2034"/>
                    <a:pt x="0" y="4548"/>
                  </a:cubicBezTo>
                  <a:cubicBezTo>
                    <a:pt x="0" y="7062"/>
                    <a:pt x="2218" y="9095"/>
                    <a:pt x="4954" y="9095"/>
                  </a:cubicBezTo>
                  <a:cubicBezTo>
                    <a:pt x="7690" y="9095"/>
                    <a:pt x="9945" y="7062"/>
                    <a:pt x="9945" y="4548"/>
                  </a:cubicBezTo>
                  <a:cubicBezTo>
                    <a:pt x="9945" y="2034"/>
                    <a:pt x="7690" y="0"/>
                    <a:pt x="4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611;p64">
              <a:extLst>
                <a:ext uri="{FF2B5EF4-FFF2-40B4-BE49-F238E27FC236}">
                  <a16:creationId xmlns:a16="http://schemas.microsoft.com/office/drawing/2014/main" id="{3C7C2C03-B268-415B-AD33-8CF5B4DAEDE8}"/>
                </a:ext>
              </a:extLst>
            </p:cNvPr>
            <p:cNvSpPr/>
            <p:nvPr/>
          </p:nvSpPr>
          <p:spPr>
            <a:xfrm>
              <a:off x="4631200" y="2614400"/>
              <a:ext cx="263425" cy="243100"/>
            </a:xfrm>
            <a:custGeom>
              <a:avLst/>
              <a:gdLst/>
              <a:ahLst/>
              <a:cxnLst/>
              <a:rect l="l" t="t" r="r" b="b"/>
              <a:pathLst>
                <a:path w="10537" h="9724" extrusionOk="0">
                  <a:moveTo>
                    <a:pt x="5250" y="592"/>
                  </a:moveTo>
                  <a:cubicBezTo>
                    <a:pt x="6544" y="592"/>
                    <a:pt x="7727" y="1073"/>
                    <a:pt x="8578" y="1849"/>
                  </a:cubicBezTo>
                  <a:cubicBezTo>
                    <a:pt x="9391" y="2626"/>
                    <a:pt x="9908" y="3698"/>
                    <a:pt x="9908" y="4844"/>
                  </a:cubicBezTo>
                  <a:cubicBezTo>
                    <a:pt x="9908" y="6027"/>
                    <a:pt x="9391" y="7062"/>
                    <a:pt x="8578" y="7838"/>
                  </a:cubicBezTo>
                  <a:cubicBezTo>
                    <a:pt x="7727" y="8615"/>
                    <a:pt x="6544" y="9096"/>
                    <a:pt x="5250" y="9096"/>
                  </a:cubicBezTo>
                  <a:cubicBezTo>
                    <a:pt x="3956" y="9096"/>
                    <a:pt x="2810" y="8615"/>
                    <a:pt x="1960" y="7838"/>
                  </a:cubicBezTo>
                  <a:cubicBezTo>
                    <a:pt x="1109" y="7062"/>
                    <a:pt x="592" y="6027"/>
                    <a:pt x="592" y="4844"/>
                  </a:cubicBezTo>
                  <a:cubicBezTo>
                    <a:pt x="592" y="3698"/>
                    <a:pt x="1109" y="2626"/>
                    <a:pt x="1960" y="1849"/>
                  </a:cubicBezTo>
                  <a:cubicBezTo>
                    <a:pt x="2810" y="1073"/>
                    <a:pt x="3956" y="592"/>
                    <a:pt x="5250" y="592"/>
                  </a:cubicBezTo>
                  <a:close/>
                  <a:moveTo>
                    <a:pt x="5250" y="1"/>
                  </a:moveTo>
                  <a:cubicBezTo>
                    <a:pt x="3808" y="1"/>
                    <a:pt x="2514" y="518"/>
                    <a:pt x="1553" y="1406"/>
                  </a:cubicBezTo>
                  <a:cubicBezTo>
                    <a:pt x="592" y="2293"/>
                    <a:pt x="0" y="3513"/>
                    <a:pt x="0" y="4844"/>
                  </a:cubicBezTo>
                  <a:cubicBezTo>
                    <a:pt x="0" y="6212"/>
                    <a:pt x="592" y="7432"/>
                    <a:pt x="1553" y="8282"/>
                  </a:cubicBezTo>
                  <a:cubicBezTo>
                    <a:pt x="2514" y="9169"/>
                    <a:pt x="3808" y="9724"/>
                    <a:pt x="5250" y="9724"/>
                  </a:cubicBezTo>
                  <a:cubicBezTo>
                    <a:pt x="6692" y="9724"/>
                    <a:pt x="8023" y="9169"/>
                    <a:pt x="8984" y="8282"/>
                  </a:cubicBezTo>
                  <a:cubicBezTo>
                    <a:pt x="9945" y="7432"/>
                    <a:pt x="10537" y="6212"/>
                    <a:pt x="10537" y="4844"/>
                  </a:cubicBezTo>
                  <a:cubicBezTo>
                    <a:pt x="10537" y="3513"/>
                    <a:pt x="9945" y="2293"/>
                    <a:pt x="8984" y="1406"/>
                  </a:cubicBezTo>
                  <a:cubicBezTo>
                    <a:pt x="8023" y="518"/>
                    <a:pt x="6692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612;p64">
              <a:extLst>
                <a:ext uri="{FF2B5EF4-FFF2-40B4-BE49-F238E27FC236}">
                  <a16:creationId xmlns:a16="http://schemas.microsoft.com/office/drawing/2014/main" id="{F861111D-674B-43A2-9062-C1C508FF331F}"/>
                </a:ext>
              </a:extLst>
            </p:cNvPr>
            <p:cNvSpPr/>
            <p:nvPr/>
          </p:nvSpPr>
          <p:spPr>
            <a:xfrm>
              <a:off x="913800" y="2888150"/>
              <a:ext cx="246800" cy="260350"/>
            </a:xfrm>
            <a:custGeom>
              <a:avLst/>
              <a:gdLst/>
              <a:ahLst/>
              <a:cxnLst/>
              <a:rect l="l" t="t" r="r" b="b"/>
              <a:pathLst>
                <a:path w="9872" h="10414" extrusionOk="0">
                  <a:moveTo>
                    <a:pt x="4270" y="0"/>
                  </a:moveTo>
                  <a:cubicBezTo>
                    <a:pt x="3903" y="0"/>
                    <a:pt x="3536" y="58"/>
                    <a:pt x="3180" y="179"/>
                  </a:cubicBezTo>
                  <a:cubicBezTo>
                    <a:pt x="999" y="955"/>
                    <a:pt x="1" y="3802"/>
                    <a:pt x="962" y="6575"/>
                  </a:cubicBezTo>
                  <a:cubicBezTo>
                    <a:pt x="1766" y="8895"/>
                    <a:pt x="3684" y="10413"/>
                    <a:pt x="5567" y="10413"/>
                  </a:cubicBezTo>
                  <a:cubicBezTo>
                    <a:pt x="5934" y="10413"/>
                    <a:pt x="6300" y="10356"/>
                    <a:pt x="6655" y="10235"/>
                  </a:cubicBezTo>
                  <a:cubicBezTo>
                    <a:pt x="8874" y="9459"/>
                    <a:pt x="9872" y="6575"/>
                    <a:pt x="8911" y="3802"/>
                  </a:cubicBezTo>
                  <a:cubicBezTo>
                    <a:pt x="8075" y="1513"/>
                    <a:pt x="6153" y="0"/>
                    <a:pt x="4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613;p64">
              <a:extLst>
                <a:ext uri="{FF2B5EF4-FFF2-40B4-BE49-F238E27FC236}">
                  <a16:creationId xmlns:a16="http://schemas.microsoft.com/office/drawing/2014/main" id="{1D65846B-9218-4244-BCBB-2D7192FD49B1}"/>
                </a:ext>
              </a:extLst>
            </p:cNvPr>
            <p:cNvSpPr/>
            <p:nvPr/>
          </p:nvSpPr>
          <p:spPr>
            <a:xfrm>
              <a:off x="920275" y="2880600"/>
              <a:ext cx="232950" cy="275450"/>
            </a:xfrm>
            <a:custGeom>
              <a:avLst/>
              <a:gdLst/>
              <a:ahLst/>
              <a:cxnLst/>
              <a:rect l="l" t="t" r="r" b="b"/>
              <a:pathLst>
                <a:path w="9318" h="11018" extrusionOk="0">
                  <a:moveTo>
                    <a:pt x="4096" y="628"/>
                  </a:moveTo>
                  <a:cubicBezTo>
                    <a:pt x="5813" y="628"/>
                    <a:pt x="7589" y="2061"/>
                    <a:pt x="8356" y="4215"/>
                  </a:cubicBezTo>
                  <a:cubicBezTo>
                    <a:pt x="8578" y="4917"/>
                    <a:pt x="8689" y="5583"/>
                    <a:pt x="8689" y="6248"/>
                  </a:cubicBezTo>
                  <a:cubicBezTo>
                    <a:pt x="8689" y="7210"/>
                    <a:pt x="8467" y="8060"/>
                    <a:pt x="8060" y="8762"/>
                  </a:cubicBezTo>
                  <a:cubicBezTo>
                    <a:pt x="7653" y="9465"/>
                    <a:pt x="7062" y="9982"/>
                    <a:pt x="6322" y="10241"/>
                  </a:cubicBezTo>
                  <a:cubicBezTo>
                    <a:pt x="5990" y="10352"/>
                    <a:pt x="5620" y="10389"/>
                    <a:pt x="5287" y="10389"/>
                  </a:cubicBezTo>
                  <a:cubicBezTo>
                    <a:pt x="5266" y="10390"/>
                    <a:pt x="5245" y="10390"/>
                    <a:pt x="5223" y="10390"/>
                  </a:cubicBezTo>
                  <a:cubicBezTo>
                    <a:pt x="3540" y="10390"/>
                    <a:pt x="1729" y="8957"/>
                    <a:pt x="999" y="6803"/>
                  </a:cubicBezTo>
                  <a:cubicBezTo>
                    <a:pt x="740" y="6100"/>
                    <a:pt x="629" y="5398"/>
                    <a:pt x="629" y="4769"/>
                  </a:cubicBezTo>
                  <a:cubicBezTo>
                    <a:pt x="629" y="3808"/>
                    <a:pt x="851" y="2958"/>
                    <a:pt x="1257" y="2255"/>
                  </a:cubicBezTo>
                  <a:cubicBezTo>
                    <a:pt x="1701" y="1553"/>
                    <a:pt x="2293" y="1035"/>
                    <a:pt x="3032" y="777"/>
                  </a:cubicBezTo>
                  <a:cubicBezTo>
                    <a:pt x="3365" y="666"/>
                    <a:pt x="3698" y="629"/>
                    <a:pt x="4030" y="629"/>
                  </a:cubicBezTo>
                  <a:cubicBezTo>
                    <a:pt x="4052" y="628"/>
                    <a:pt x="4074" y="628"/>
                    <a:pt x="4096" y="628"/>
                  </a:cubicBezTo>
                  <a:close/>
                  <a:moveTo>
                    <a:pt x="4030" y="0"/>
                  </a:moveTo>
                  <a:cubicBezTo>
                    <a:pt x="3624" y="0"/>
                    <a:pt x="3217" y="74"/>
                    <a:pt x="2810" y="185"/>
                  </a:cubicBezTo>
                  <a:cubicBezTo>
                    <a:pt x="1923" y="518"/>
                    <a:pt x="1220" y="1146"/>
                    <a:pt x="740" y="1923"/>
                  </a:cubicBezTo>
                  <a:cubicBezTo>
                    <a:pt x="259" y="2736"/>
                    <a:pt x="0" y="3734"/>
                    <a:pt x="0" y="4769"/>
                  </a:cubicBezTo>
                  <a:cubicBezTo>
                    <a:pt x="0" y="5472"/>
                    <a:pt x="148" y="6248"/>
                    <a:pt x="407" y="6988"/>
                  </a:cubicBezTo>
                  <a:cubicBezTo>
                    <a:pt x="1257" y="9391"/>
                    <a:pt x="3254" y="11018"/>
                    <a:pt x="5287" y="11018"/>
                  </a:cubicBezTo>
                  <a:cubicBezTo>
                    <a:pt x="5694" y="11018"/>
                    <a:pt x="6101" y="10944"/>
                    <a:pt x="6507" y="10796"/>
                  </a:cubicBezTo>
                  <a:cubicBezTo>
                    <a:pt x="7395" y="10500"/>
                    <a:pt x="8097" y="9871"/>
                    <a:pt x="8578" y="9058"/>
                  </a:cubicBezTo>
                  <a:cubicBezTo>
                    <a:pt x="9058" y="8282"/>
                    <a:pt x="9317" y="7284"/>
                    <a:pt x="9317" y="6248"/>
                  </a:cubicBezTo>
                  <a:cubicBezTo>
                    <a:pt x="9317" y="5546"/>
                    <a:pt x="9169" y="4769"/>
                    <a:pt x="8910" y="4030"/>
                  </a:cubicBezTo>
                  <a:cubicBezTo>
                    <a:pt x="8097" y="1627"/>
                    <a:pt x="6101" y="0"/>
                    <a:pt x="4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614;p64">
              <a:extLst>
                <a:ext uri="{FF2B5EF4-FFF2-40B4-BE49-F238E27FC236}">
                  <a16:creationId xmlns:a16="http://schemas.microsoft.com/office/drawing/2014/main" id="{BB3DAF60-E094-466F-87E0-28403D438FB2}"/>
                </a:ext>
              </a:extLst>
            </p:cNvPr>
            <p:cNvSpPr/>
            <p:nvPr/>
          </p:nvSpPr>
          <p:spPr>
            <a:xfrm>
              <a:off x="931375" y="2906950"/>
              <a:ext cx="211675" cy="222725"/>
            </a:xfrm>
            <a:custGeom>
              <a:avLst/>
              <a:gdLst/>
              <a:ahLst/>
              <a:cxnLst/>
              <a:rect l="l" t="t" r="r" b="b"/>
              <a:pathLst>
                <a:path w="8467" h="8909" extrusionOk="0">
                  <a:moveTo>
                    <a:pt x="3692" y="1"/>
                  </a:moveTo>
                  <a:cubicBezTo>
                    <a:pt x="3369" y="1"/>
                    <a:pt x="3047" y="54"/>
                    <a:pt x="2736" y="166"/>
                  </a:cubicBezTo>
                  <a:cubicBezTo>
                    <a:pt x="850" y="795"/>
                    <a:pt x="0" y="3272"/>
                    <a:pt x="813" y="5638"/>
                  </a:cubicBezTo>
                  <a:cubicBezTo>
                    <a:pt x="1490" y="7606"/>
                    <a:pt x="3138" y="8909"/>
                    <a:pt x="4759" y="8909"/>
                  </a:cubicBezTo>
                  <a:cubicBezTo>
                    <a:pt x="5086" y="8909"/>
                    <a:pt x="5413" y="8856"/>
                    <a:pt x="5731" y="8744"/>
                  </a:cubicBezTo>
                  <a:cubicBezTo>
                    <a:pt x="7616" y="8078"/>
                    <a:pt x="8466" y="5638"/>
                    <a:pt x="7616" y="3272"/>
                  </a:cubicBezTo>
                  <a:cubicBezTo>
                    <a:pt x="6940" y="1304"/>
                    <a:pt x="5291" y="1"/>
                    <a:pt x="36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615;p64">
              <a:extLst>
                <a:ext uri="{FF2B5EF4-FFF2-40B4-BE49-F238E27FC236}">
                  <a16:creationId xmlns:a16="http://schemas.microsoft.com/office/drawing/2014/main" id="{ECAD1C17-0B9B-471A-BC18-A9456ECBF494}"/>
                </a:ext>
              </a:extLst>
            </p:cNvPr>
            <p:cNvSpPr/>
            <p:nvPr/>
          </p:nvSpPr>
          <p:spPr>
            <a:xfrm>
              <a:off x="935975" y="2899075"/>
              <a:ext cx="201525" cy="238500"/>
            </a:xfrm>
            <a:custGeom>
              <a:avLst/>
              <a:gdLst/>
              <a:ahLst/>
              <a:cxnLst/>
              <a:rect l="l" t="t" r="r" b="b"/>
              <a:pathLst>
                <a:path w="8061" h="9540" extrusionOk="0">
                  <a:moveTo>
                    <a:pt x="3577" y="628"/>
                  </a:moveTo>
                  <a:cubicBezTo>
                    <a:pt x="5001" y="628"/>
                    <a:pt x="6517" y="1840"/>
                    <a:pt x="7136" y="3698"/>
                  </a:cubicBezTo>
                  <a:cubicBezTo>
                    <a:pt x="7358" y="4252"/>
                    <a:pt x="7432" y="4844"/>
                    <a:pt x="7432" y="5398"/>
                  </a:cubicBezTo>
                  <a:cubicBezTo>
                    <a:pt x="7432" y="6212"/>
                    <a:pt x="7247" y="6951"/>
                    <a:pt x="6914" y="7543"/>
                  </a:cubicBezTo>
                  <a:cubicBezTo>
                    <a:pt x="6545" y="8134"/>
                    <a:pt x="6064" y="8541"/>
                    <a:pt x="5436" y="8763"/>
                  </a:cubicBezTo>
                  <a:cubicBezTo>
                    <a:pt x="5140" y="8874"/>
                    <a:pt x="4881" y="8911"/>
                    <a:pt x="4585" y="8911"/>
                  </a:cubicBezTo>
                  <a:cubicBezTo>
                    <a:pt x="3143" y="8911"/>
                    <a:pt x="1591" y="7728"/>
                    <a:pt x="925" y="5842"/>
                  </a:cubicBezTo>
                  <a:cubicBezTo>
                    <a:pt x="703" y="5287"/>
                    <a:pt x="629" y="4696"/>
                    <a:pt x="629" y="4141"/>
                  </a:cubicBezTo>
                  <a:cubicBezTo>
                    <a:pt x="629" y="3328"/>
                    <a:pt x="814" y="2589"/>
                    <a:pt x="1184" y="1997"/>
                  </a:cubicBezTo>
                  <a:cubicBezTo>
                    <a:pt x="1517" y="1406"/>
                    <a:pt x="2034" y="962"/>
                    <a:pt x="2626" y="777"/>
                  </a:cubicBezTo>
                  <a:cubicBezTo>
                    <a:pt x="2922" y="666"/>
                    <a:pt x="3217" y="629"/>
                    <a:pt x="3513" y="629"/>
                  </a:cubicBezTo>
                  <a:cubicBezTo>
                    <a:pt x="3534" y="629"/>
                    <a:pt x="3556" y="628"/>
                    <a:pt x="3577" y="628"/>
                  </a:cubicBezTo>
                  <a:close/>
                  <a:moveTo>
                    <a:pt x="3513" y="1"/>
                  </a:moveTo>
                  <a:cubicBezTo>
                    <a:pt x="3143" y="1"/>
                    <a:pt x="2774" y="75"/>
                    <a:pt x="2441" y="186"/>
                  </a:cubicBezTo>
                  <a:cubicBezTo>
                    <a:pt x="1665" y="444"/>
                    <a:pt x="1036" y="999"/>
                    <a:pt x="629" y="1701"/>
                  </a:cubicBezTo>
                  <a:cubicBezTo>
                    <a:pt x="223" y="2367"/>
                    <a:pt x="1" y="3217"/>
                    <a:pt x="1" y="4141"/>
                  </a:cubicBezTo>
                  <a:cubicBezTo>
                    <a:pt x="1" y="4770"/>
                    <a:pt x="112" y="5398"/>
                    <a:pt x="334" y="6064"/>
                  </a:cubicBezTo>
                  <a:cubicBezTo>
                    <a:pt x="1073" y="8134"/>
                    <a:pt x="2774" y="9539"/>
                    <a:pt x="4585" y="9539"/>
                  </a:cubicBezTo>
                  <a:cubicBezTo>
                    <a:pt x="4918" y="9539"/>
                    <a:pt x="5288" y="9465"/>
                    <a:pt x="5620" y="9354"/>
                  </a:cubicBezTo>
                  <a:cubicBezTo>
                    <a:pt x="6397" y="9095"/>
                    <a:pt x="7025" y="8541"/>
                    <a:pt x="7432" y="7838"/>
                  </a:cubicBezTo>
                  <a:cubicBezTo>
                    <a:pt x="7839" y="7136"/>
                    <a:pt x="8061" y="6323"/>
                    <a:pt x="8061" y="5398"/>
                  </a:cubicBezTo>
                  <a:cubicBezTo>
                    <a:pt x="8061" y="4770"/>
                    <a:pt x="7950" y="4141"/>
                    <a:pt x="7728" y="3476"/>
                  </a:cubicBezTo>
                  <a:cubicBezTo>
                    <a:pt x="6988" y="1406"/>
                    <a:pt x="5288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616;p64">
              <a:extLst>
                <a:ext uri="{FF2B5EF4-FFF2-40B4-BE49-F238E27FC236}">
                  <a16:creationId xmlns:a16="http://schemas.microsoft.com/office/drawing/2014/main" id="{D0E142EE-9484-464C-8263-68777C8FC3C2}"/>
                </a:ext>
              </a:extLst>
            </p:cNvPr>
            <p:cNvSpPr/>
            <p:nvPr/>
          </p:nvSpPr>
          <p:spPr>
            <a:xfrm>
              <a:off x="1254850" y="2924675"/>
              <a:ext cx="196900" cy="207625"/>
            </a:xfrm>
            <a:custGeom>
              <a:avLst/>
              <a:gdLst/>
              <a:ahLst/>
              <a:cxnLst/>
              <a:rect l="l" t="t" r="r" b="b"/>
              <a:pathLst>
                <a:path w="7876" h="8305" extrusionOk="0">
                  <a:moveTo>
                    <a:pt x="3465" y="1"/>
                  </a:moveTo>
                  <a:cubicBezTo>
                    <a:pt x="3156" y="1"/>
                    <a:pt x="2849" y="52"/>
                    <a:pt x="2552" y="160"/>
                  </a:cubicBezTo>
                  <a:cubicBezTo>
                    <a:pt x="814" y="751"/>
                    <a:pt x="1" y="3043"/>
                    <a:pt x="777" y="5262"/>
                  </a:cubicBezTo>
                  <a:cubicBezTo>
                    <a:pt x="1421" y="7101"/>
                    <a:pt x="2928" y="8304"/>
                    <a:pt x="4436" y="8304"/>
                  </a:cubicBezTo>
                  <a:cubicBezTo>
                    <a:pt x="4747" y="8304"/>
                    <a:pt x="5058" y="8253"/>
                    <a:pt x="5362" y="8145"/>
                  </a:cubicBezTo>
                  <a:cubicBezTo>
                    <a:pt x="7099" y="7554"/>
                    <a:pt x="7876" y="5262"/>
                    <a:pt x="7136" y="3043"/>
                  </a:cubicBezTo>
                  <a:cubicBezTo>
                    <a:pt x="6493" y="1205"/>
                    <a:pt x="4960" y="1"/>
                    <a:pt x="3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617;p64">
              <a:extLst>
                <a:ext uri="{FF2B5EF4-FFF2-40B4-BE49-F238E27FC236}">
                  <a16:creationId xmlns:a16="http://schemas.microsoft.com/office/drawing/2014/main" id="{1025B304-C300-4A94-B1B5-6BC83D89F1F7}"/>
                </a:ext>
              </a:extLst>
            </p:cNvPr>
            <p:cNvSpPr/>
            <p:nvPr/>
          </p:nvSpPr>
          <p:spPr>
            <a:xfrm>
              <a:off x="1259475" y="2916650"/>
              <a:ext cx="188575" cy="223700"/>
            </a:xfrm>
            <a:custGeom>
              <a:avLst/>
              <a:gdLst/>
              <a:ahLst/>
              <a:cxnLst/>
              <a:rect l="l" t="t" r="r" b="b"/>
              <a:pathLst>
                <a:path w="7543" h="8948" extrusionOk="0">
                  <a:moveTo>
                    <a:pt x="3254" y="629"/>
                  </a:moveTo>
                  <a:cubicBezTo>
                    <a:pt x="4585" y="629"/>
                    <a:pt x="6027" y="1738"/>
                    <a:pt x="6655" y="3475"/>
                  </a:cubicBezTo>
                  <a:cubicBezTo>
                    <a:pt x="6840" y="3993"/>
                    <a:pt x="6914" y="4548"/>
                    <a:pt x="6914" y="5065"/>
                  </a:cubicBezTo>
                  <a:cubicBezTo>
                    <a:pt x="6914" y="5805"/>
                    <a:pt x="6729" y="6507"/>
                    <a:pt x="6434" y="7025"/>
                  </a:cubicBezTo>
                  <a:cubicBezTo>
                    <a:pt x="6101" y="7579"/>
                    <a:pt x="5620" y="7986"/>
                    <a:pt x="5066" y="8171"/>
                  </a:cubicBezTo>
                  <a:cubicBezTo>
                    <a:pt x="4807" y="8282"/>
                    <a:pt x="4548" y="8319"/>
                    <a:pt x="4252" y="8319"/>
                  </a:cubicBezTo>
                  <a:cubicBezTo>
                    <a:pt x="2921" y="8319"/>
                    <a:pt x="1479" y="7209"/>
                    <a:pt x="888" y="5472"/>
                  </a:cubicBezTo>
                  <a:cubicBezTo>
                    <a:pt x="703" y="4917"/>
                    <a:pt x="592" y="4400"/>
                    <a:pt x="592" y="3882"/>
                  </a:cubicBezTo>
                  <a:cubicBezTo>
                    <a:pt x="592" y="3143"/>
                    <a:pt x="777" y="2440"/>
                    <a:pt x="1110" y="1886"/>
                  </a:cubicBezTo>
                  <a:cubicBezTo>
                    <a:pt x="1443" y="1368"/>
                    <a:pt x="1886" y="961"/>
                    <a:pt x="2478" y="740"/>
                  </a:cubicBezTo>
                  <a:cubicBezTo>
                    <a:pt x="2736" y="666"/>
                    <a:pt x="2995" y="629"/>
                    <a:pt x="3254" y="629"/>
                  </a:cubicBezTo>
                  <a:close/>
                  <a:moveTo>
                    <a:pt x="3254" y="0"/>
                  </a:moveTo>
                  <a:cubicBezTo>
                    <a:pt x="2921" y="0"/>
                    <a:pt x="2589" y="74"/>
                    <a:pt x="2256" y="185"/>
                  </a:cubicBezTo>
                  <a:cubicBezTo>
                    <a:pt x="1553" y="407"/>
                    <a:pt x="962" y="924"/>
                    <a:pt x="592" y="1590"/>
                  </a:cubicBezTo>
                  <a:cubicBezTo>
                    <a:pt x="186" y="2255"/>
                    <a:pt x="1" y="3032"/>
                    <a:pt x="1" y="3882"/>
                  </a:cubicBezTo>
                  <a:cubicBezTo>
                    <a:pt x="1" y="4474"/>
                    <a:pt x="75" y="5065"/>
                    <a:pt x="296" y="5694"/>
                  </a:cubicBezTo>
                  <a:cubicBezTo>
                    <a:pt x="962" y="7616"/>
                    <a:pt x="2589" y="8910"/>
                    <a:pt x="4252" y="8947"/>
                  </a:cubicBezTo>
                  <a:cubicBezTo>
                    <a:pt x="4585" y="8947"/>
                    <a:pt x="4918" y="8873"/>
                    <a:pt x="5250" y="8762"/>
                  </a:cubicBezTo>
                  <a:cubicBezTo>
                    <a:pt x="5990" y="8503"/>
                    <a:pt x="6544" y="7986"/>
                    <a:pt x="6951" y="7357"/>
                  </a:cubicBezTo>
                  <a:cubicBezTo>
                    <a:pt x="7321" y="6692"/>
                    <a:pt x="7543" y="5915"/>
                    <a:pt x="7543" y="5065"/>
                  </a:cubicBezTo>
                  <a:cubicBezTo>
                    <a:pt x="7543" y="4474"/>
                    <a:pt x="7432" y="3882"/>
                    <a:pt x="7210" y="3254"/>
                  </a:cubicBezTo>
                  <a:cubicBezTo>
                    <a:pt x="6544" y="1331"/>
                    <a:pt x="4918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618;p64">
              <a:extLst>
                <a:ext uri="{FF2B5EF4-FFF2-40B4-BE49-F238E27FC236}">
                  <a16:creationId xmlns:a16="http://schemas.microsoft.com/office/drawing/2014/main" id="{BB5946C0-E57E-4497-9A42-44821087C55E}"/>
                </a:ext>
              </a:extLst>
            </p:cNvPr>
            <p:cNvSpPr/>
            <p:nvPr/>
          </p:nvSpPr>
          <p:spPr>
            <a:xfrm>
              <a:off x="1268725" y="2939350"/>
              <a:ext cx="169150" cy="178300"/>
            </a:xfrm>
            <a:custGeom>
              <a:avLst/>
              <a:gdLst/>
              <a:ahLst/>
              <a:cxnLst/>
              <a:rect l="l" t="t" r="r" b="b"/>
              <a:pathLst>
                <a:path w="6766" h="7132" extrusionOk="0">
                  <a:moveTo>
                    <a:pt x="2950" y="0"/>
                  </a:moveTo>
                  <a:cubicBezTo>
                    <a:pt x="2692" y="0"/>
                    <a:pt x="2434" y="41"/>
                    <a:pt x="2182" y="127"/>
                  </a:cubicBezTo>
                  <a:cubicBezTo>
                    <a:pt x="703" y="645"/>
                    <a:pt x="0" y="2604"/>
                    <a:pt x="666" y="4527"/>
                  </a:cubicBezTo>
                  <a:cubicBezTo>
                    <a:pt x="1221" y="6099"/>
                    <a:pt x="2546" y="7131"/>
                    <a:pt x="3829" y="7131"/>
                  </a:cubicBezTo>
                  <a:cubicBezTo>
                    <a:pt x="4085" y="7131"/>
                    <a:pt x="4339" y="7090"/>
                    <a:pt x="4585" y="7004"/>
                  </a:cubicBezTo>
                  <a:cubicBezTo>
                    <a:pt x="6101" y="6486"/>
                    <a:pt x="6766" y="4490"/>
                    <a:pt x="6101" y="2604"/>
                  </a:cubicBezTo>
                  <a:cubicBezTo>
                    <a:pt x="5546" y="1032"/>
                    <a:pt x="4246" y="0"/>
                    <a:pt x="2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619;p64">
              <a:extLst>
                <a:ext uri="{FF2B5EF4-FFF2-40B4-BE49-F238E27FC236}">
                  <a16:creationId xmlns:a16="http://schemas.microsoft.com/office/drawing/2014/main" id="{F90FD9BB-36ED-4DC2-B64D-394856F6F502}"/>
                </a:ext>
              </a:extLst>
            </p:cNvPr>
            <p:cNvSpPr/>
            <p:nvPr/>
          </p:nvSpPr>
          <p:spPr>
            <a:xfrm>
              <a:off x="1271500" y="2931425"/>
              <a:ext cx="163625" cy="194125"/>
            </a:xfrm>
            <a:custGeom>
              <a:avLst/>
              <a:gdLst/>
              <a:ahLst/>
              <a:cxnLst/>
              <a:rect l="l" t="t" r="r" b="b"/>
              <a:pathLst>
                <a:path w="6545" h="7765" extrusionOk="0">
                  <a:moveTo>
                    <a:pt x="2847" y="629"/>
                  </a:moveTo>
                  <a:cubicBezTo>
                    <a:pt x="3956" y="629"/>
                    <a:pt x="5176" y="1553"/>
                    <a:pt x="5694" y="3032"/>
                  </a:cubicBezTo>
                  <a:cubicBezTo>
                    <a:pt x="5879" y="3476"/>
                    <a:pt x="5953" y="3957"/>
                    <a:pt x="5953" y="4400"/>
                  </a:cubicBezTo>
                  <a:cubicBezTo>
                    <a:pt x="5953" y="5029"/>
                    <a:pt x="5805" y="5583"/>
                    <a:pt x="5509" y="6064"/>
                  </a:cubicBezTo>
                  <a:cubicBezTo>
                    <a:pt x="5250" y="6508"/>
                    <a:pt x="4843" y="6840"/>
                    <a:pt x="4363" y="7025"/>
                  </a:cubicBezTo>
                  <a:cubicBezTo>
                    <a:pt x="4141" y="7099"/>
                    <a:pt x="3919" y="7136"/>
                    <a:pt x="3697" y="7136"/>
                  </a:cubicBezTo>
                  <a:cubicBezTo>
                    <a:pt x="2588" y="7136"/>
                    <a:pt x="1368" y="6212"/>
                    <a:pt x="851" y="4733"/>
                  </a:cubicBezTo>
                  <a:cubicBezTo>
                    <a:pt x="703" y="4252"/>
                    <a:pt x="629" y="3809"/>
                    <a:pt x="629" y="3365"/>
                  </a:cubicBezTo>
                  <a:cubicBezTo>
                    <a:pt x="629" y="2736"/>
                    <a:pt x="777" y="2145"/>
                    <a:pt x="1035" y="1701"/>
                  </a:cubicBezTo>
                  <a:cubicBezTo>
                    <a:pt x="1331" y="1258"/>
                    <a:pt x="1701" y="888"/>
                    <a:pt x="2182" y="740"/>
                  </a:cubicBezTo>
                  <a:cubicBezTo>
                    <a:pt x="2403" y="666"/>
                    <a:pt x="2625" y="629"/>
                    <a:pt x="2847" y="629"/>
                  </a:cubicBezTo>
                  <a:close/>
                  <a:moveTo>
                    <a:pt x="2847" y="1"/>
                  </a:moveTo>
                  <a:cubicBezTo>
                    <a:pt x="2551" y="1"/>
                    <a:pt x="2255" y="38"/>
                    <a:pt x="1997" y="149"/>
                  </a:cubicBezTo>
                  <a:cubicBezTo>
                    <a:pt x="1368" y="370"/>
                    <a:pt x="851" y="814"/>
                    <a:pt x="518" y="1369"/>
                  </a:cubicBezTo>
                  <a:cubicBezTo>
                    <a:pt x="185" y="1960"/>
                    <a:pt x="0" y="2626"/>
                    <a:pt x="0" y="3365"/>
                  </a:cubicBezTo>
                  <a:cubicBezTo>
                    <a:pt x="0" y="3883"/>
                    <a:pt x="74" y="4400"/>
                    <a:pt x="259" y="4918"/>
                  </a:cubicBezTo>
                  <a:cubicBezTo>
                    <a:pt x="851" y="6618"/>
                    <a:pt x="2255" y="7728"/>
                    <a:pt x="3697" y="7765"/>
                  </a:cubicBezTo>
                  <a:cubicBezTo>
                    <a:pt x="3993" y="7765"/>
                    <a:pt x="4289" y="7691"/>
                    <a:pt x="4585" y="7617"/>
                  </a:cubicBezTo>
                  <a:cubicBezTo>
                    <a:pt x="5213" y="7395"/>
                    <a:pt x="5694" y="6951"/>
                    <a:pt x="6063" y="6360"/>
                  </a:cubicBezTo>
                  <a:cubicBezTo>
                    <a:pt x="6396" y="5805"/>
                    <a:pt x="6544" y="5103"/>
                    <a:pt x="6544" y="4400"/>
                  </a:cubicBezTo>
                  <a:cubicBezTo>
                    <a:pt x="6544" y="3883"/>
                    <a:pt x="6470" y="3365"/>
                    <a:pt x="6285" y="2810"/>
                  </a:cubicBezTo>
                  <a:cubicBezTo>
                    <a:pt x="5694" y="1147"/>
                    <a:pt x="4326" y="1"/>
                    <a:pt x="2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620;p64">
              <a:extLst>
                <a:ext uri="{FF2B5EF4-FFF2-40B4-BE49-F238E27FC236}">
                  <a16:creationId xmlns:a16="http://schemas.microsoft.com/office/drawing/2014/main" id="{5A37B6EF-F69C-4C18-8F8E-0D588733E452}"/>
                </a:ext>
              </a:extLst>
            </p:cNvPr>
            <p:cNvSpPr/>
            <p:nvPr/>
          </p:nvSpPr>
          <p:spPr>
            <a:xfrm>
              <a:off x="1540450" y="2960750"/>
              <a:ext cx="151600" cy="159500"/>
            </a:xfrm>
            <a:custGeom>
              <a:avLst/>
              <a:gdLst/>
              <a:ahLst/>
              <a:cxnLst/>
              <a:rect l="l" t="t" r="r" b="b"/>
              <a:pathLst>
                <a:path w="6064" h="6380" extrusionOk="0">
                  <a:moveTo>
                    <a:pt x="2656" y="1"/>
                  </a:moveTo>
                  <a:cubicBezTo>
                    <a:pt x="2420" y="1"/>
                    <a:pt x="2187" y="40"/>
                    <a:pt x="1960" y="122"/>
                  </a:cubicBezTo>
                  <a:cubicBezTo>
                    <a:pt x="629" y="565"/>
                    <a:pt x="1" y="2340"/>
                    <a:pt x="592" y="4041"/>
                  </a:cubicBezTo>
                  <a:cubicBezTo>
                    <a:pt x="1083" y="5452"/>
                    <a:pt x="2262" y="6379"/>
                    <a:pt x="3409" y="6379"/>
                  </a:cubicBezTo>
                  <a:cubicBezTo>
                    <a:pt x="3644" y="6379"/>
                    <a:pt x="3878" y="6341"/>
                    <a:pt x="4104" y="6259"/>
                  </a:cubicBezTo>
                  <a:cubicBezTo>
                    <a:pt x="5435" y="5778"/>
                    <a:pt x="6064" y="4041"/>
                    <a:pt x="5472" y="2340"/>
                  </a:cubicBezTo>
                  <a:cubicBezTo>
                    <a:pt x="4981" y="928"/>
                    <a:pt x="3803" y="1"/>
                    <a:pt x="2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621;p64">
              <a:extLst>
                <a:ext uri="{FF2B5EF4-FFF2-40B4-BE49-F238E27FC236}">
                  <a16:creationId xmlns:a16="http://schemas.microsoft.com/office/drawing/2014/main" id="{B5249671-C966-46D7-B94D-71AB1C990F80}"/>
                </a:ext>
              </a:extLst>
            </p:cNvPr>
            <p:cNvSpPr/>
            <p:nvPr/>
          </p:nvSpPr>
          <p:spPr>
            <a:xfrm>
              <a:off x="1542300" y="2952675"/>
              <a:ext cx="147900" cy="174725"/>
            </a:xfrm>
            <a:custGeom>
              <a:avLst/>
              <a:gdLst/>
              <a:ahLst/>
              <a:cxnLst/>
              <a:rect l="l" t="t" r="r" b="b"/>
              <a:pathLst>
                <a:path w="5916" h="6989" extrusionOk="0">
                  <a:moveTo>
                    <a:pt x="2589" y="629"/>
                  </a:moveTo>
                  <a:cubicBezTo>
                    <a:pt x="3550" y="629"/>
                    <a:pt x="4659" y="1443"/>
                    <a:pt x="5103" y="2774"/>
                  </a:cubicBezTo>
                  <a:cubicBezTo>
                    <a:pt x="5250" y="3180"/>
                    <a:pt x="5324" y="3587"/>
                    <a:pt x="5324" y="3957"/>
                  </a:cubicBezTo>
                  <a:cubicBezTo>
                    <a:pt x="5324" y="4511"/>
                    <a:pt x="5177" y="5029"/>
                    <a:pt x="4918" y="5436"/>
                  </a:cubicBezTo>
                  <a:cubicBezTo>
                    <a:pt x="4696" y="5842"/>
                    <a:pt x="4363" y="6138"/>
                    <a:pt x="3920" y="6286"/>
                  </a:cubicBezTo>
                  <a:cubicBezTo>
                    <a:pt x="3735" y="6360"/>
                    <a:pt x="3550" y="6397"/>
                    <a:pt x="3328" y="6397"/>
                  </a:cubicBezTo>
                  <a:cubicBezTo>
                    <a:pt x="2367" y="6397"/>
                    <a:pt x="1258" y="5547"/>
                    <a:pt x="814" y="4253"/>
                  </a:cubicBezTo>
                  <a:cubicBezTo>
                    <a:pt x="666" y="3846"/>
                    <a:pt x="592" y="3439"/>
                    <a:pt x="592" y="3033"/>
                  </a:cubicBezTo>
                  <a:cubicBezTo>
                    <a:pt x="592" y="2478"/>
                    <a:pt x="740" y="1960"/>
                    <a:pt x="999" y="1554"/>
                  </a:cubicBezTo>
                  <a:cubicBezTo>
                    <a:pt x="1221" y="1184"/>
                    <a:pt x="1553" y="888"/>
                    <a:pt x="1997" y="740"/>
                  </a:cubicBezTo>
                  <a:cubicBezTo>
                    <a:pt x="2182" y="666"/>
                    <a:pt x="2367" y="629"/>
                    <a:pt x="2589" y="629"/>
                  </a:cubicBezTo>
                  <a:close/>
                  <a:moveTo>
                    <a:pt x="2589" y="1"/>
                  </a:moveTo>
                  <a:cubicBezTo>
                    <a:pt x="2330" y="1"/>
                    <a:pt x="2034" y="38"/>
                    <a:pt x="1775" y="149"/>
                  </a:cubicBezTo>
                  <a:cubicBezTo>
                    <a:pt x="1221" y="334"/>
                    <a:pt x="777" y="740"/>
                    <a:pt x="444" y="1258"/>
                  </a:cubicBezTo>
                  <a:cubicBezTo>
                    <a:pt x="149" y="1776"/>
                    <a:pt x="1" y="2404"/>
                    <a:pt x="1" y="3033"/>
                  </a:cubicBezTo>
                  <a:cubicBezTo>
                    <a:pt x="1" y="3513"/>
                    <a:pt x="75" y="3994"/>
                    <a:pt x="222" y="4437"/>
                  </a:cubicBezTo>
                  <a:cubicBezTo>
                    <a:pt x="777" y="5953"/>
                    <a:pt x="2034" y="6988"/>
                    <a:pt x="3328" y="6988"/>
                  </a:cubicBezTo>
                  <a:cubicBezTo>
                    <a:pt x="3624" y="6988"/>
                    <a:pt x="3883" y="6951"/>
                    <a:pt x="4141" y="6878"/>
                  </a:cubicBezTo>
                  <a:cubicBezTo>
                    <a:pt x="4696" y="6656"/>
                    <a:pt x="5177" y="6249"/>
                    <a:pt x="5472" y="5768"/>
                  </a:cubicBezTo>
                  <a:cubicBezTo>
                    <a:pt x="5768" y="5251"/>
                    <a:pt x="5916" y="4622"/>
                    <a:pt x="5916" y="3957"/>
                  </a:cubicBezTo>
                  <a:cubicBezTo>
                    <a:pt x="5916" y="3513"/>
                    <a:pt x="5842" y="3033"/>
                    <a:pt x="5694" y="2552"/>
                  </a:cubicBezTo>
                  <a:cubicBezTo>
                    <a:pt x="5140" y="1036"/>
                    <a:pt x="3883" y="1"/>
                    <a:pt x="2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622;p64">
              <a:extLst>
                <a:ext uri="{FF2B5EF4-FFF2-40B4-BE49-F238E27FC236}">
                  <a16:creationId xmlns:a16="http://schemas.microsoft.com/office/drawing/2014/main" id="{B48056A1-B8FE-4E2E-908A-65876EA412CA}"/>
                </a:ext>
              </a:extLst>
            </p:cNvPr>
            <p:cNvSpPr/>
            <p:nvPr/>
          </p:nvSpPr>
          <p:spPr>
            <a:xfrm>
              <a:off x="1551550" y="2972325"/>
              <a:ext cx="129425" cy="136350"/>
            </a:xfrm>
            <a:custGeom>
              <a:avLst/>
              <a:gdLst/>
              <a:ahLst/>
              <a:cxnLst/>
              <a:rect l="l" t="t" r="r" b="b"/>
              <a:pathLst>
                <a:path w="5177" h="5454" extrusionOk="0">
                  <a:moveTo>
                    <a:pt x="2260" y="1"/>
                  </a:moveTo>
                  <a:cubicBezTo>
                    <a:pt x="2059" y="1"/>
                    <a:pt x="1858" y="33"/>
                    <a:pt x="1664" y="102"/>
                  </a:cubicBezTo>
                  <a:cubicBezTo>
                    <a:pt x="518" y="472"/>
                    <a:pt x="0" y="1988"/>
                    <a:pt x="518" y="3430"/>
                  </a:cubicBezTo>
                  <a:cubicBezTo>
                    <a:pt x="917" y="4659"/>
                    <a:pt x="1930" y="5454"/>
                    <a:pt x="2918" y="5454"/>
                  </a:cubicBezTo>
                  <a:cubicBezTo>
                    <a:pt x="3119" y="5454"/>
                    <a:pt x="3319" y="5421"/>
                    <a:pt x="3513" y="5352"/>
                  </a:cubicBezTo>
                  <a:cubicBezTo>
                    <a:pt x="4659" y="4945"/>
                    <a:pt x="5176" y="3430"/>
                    <a:pt x="4659" y="1988"/>
                  </a:cubicBezTo>
                  <a:cubicBezTo>
                    <a:pt x="4259" y="790"/>
                    <a:pt x="3248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623;p64">
              <a:extLst>
                <a:ext uri="{FF2B5EF4-FFF2-40B4-BE49-F238E27FC236}">
                  <a16:creationId xmlns:a16="http://schemas.microsoft.com/office/drawing/2014/main" id="{1F40C3E1-5F37-4BE8-BE43-EB72386BF410}"/>
                </a:ext>
              </a:extLst>
            </p:cNvPr>
            <p:cNvSpPr/>
            <p:nvPr/>
          </p:nvSpPr>
          <p:spPr>
            <a:xfrm>
              <a:off x="1551550" y="2963775"/>
              <a:ext cx="129425" cy="152525"/>
            </a:xfrm>
            <a:custGeom>
              <a:avLst/>
              <a:gdLst/>
              <a:ahLst/>
              <a:cxnLst/>
              <a:rect l="l" t="t" r="r" b="b"/>
              <a:pathLst>
                <a:path w="5177" h="6101" extrusionOk="0">
                  <a:moveTo>
                    <a:pt x="2256" y="629"/>
                  </a:moveTo>
                  <a:cubicBezTo>
                    <a:pt x="3069" y="629"/>
                    <a:pt x="3993" y="1332"/>
                    <a:pt x="4400" y="2441"/>
                  </a:cubicBezTo>
                  <a:cubicBezTo>
                    <a:pt x="4511" y="2773"/>
                    <a:pt x="4548" y="3143"/>
                    <a:pt x="4548" y="3439"/>
                  </a:cubicBezTo>
                  <a:cubicBezTo>
                    <a:pt x="4548" y="3920"/>
                    <a:pt x="4437" y="4363"/>
                    <a:pt x="4252" y="4696"/>
                  </a:cubicBezTo>
                  <a:cubicBezTo>
                    <a:pt x="4030" y="5029"/>
                    <a:pt x="3771" y="5287"/>
                    <a:pt x="3402" y="5398"/>
                  </a:cubicBezTo>
                  <a:cubicBezTo>
                    <a:pt x="3254" y="5472"/>
                    <a:pt x="3069" y="5472"/>
                    <a:pt x="2921" y="5472"/>
                  </a:cubicBezTo>
                  <a:cubicBezTo>
                    <a:pt x="2901" y="5473"/>
                    <a:pt x="2880" y="5474"/>
                    <a:pt x="2859" y="5474"/>
                  </a:cubicBezTo>
                  <a:cubicBezTo>
                    <a:pt x="2062" y="5474"/>
                    <a:pt x="1174" y="4779"/>
                    <a:pt x="814" y="3698"/>
                  </a:cubicBezTo>
                  <a:cubicBezTo>
                    <a:pt x="666" y="3328"/>
                    <a:pt x="629" y="2995"/>
                    <a:pt x="629" y="2663"/>
                  </a:cubicBezTo>
                  <a:cubicBezTo>
                    <a:pt x="629" y="2182"/>
                    <a:pt x="740" y="1775"/>
                    <a:pt x="925" y="1442"/>
                  </a:cubicBezTo>
                  <a:cubicBezTo>
                    <a:pt x="1146" y="1073"/>
                    <a:pt x="1405" y="851"/>
                    <a:pt x="1775" y="703"/>
                  </a:cubicBezTo>
                  <a:cubicBezTo>
                    <a:pt x="1923" y="666"/>
                    <a:pt x="2108" y="629"/>
                    <a:pt x="2256" y="629"/>
                  </a:cubicBezTo>
                  <a:close/>
                  <a:moveTo>
                    <a:pt x="2256" y="1"/>
                  </a:moveTo>
                  <a:cubicBezTo>
                    <a:pt x="2034" y="1"/>
                    <a:pt x="1812" y="75"/>
                    <a:pt x="1590" y="149"/>
                  </a:cubicBezTo>
                  <a:cubicBezTo>
                    <a:pt x="1073" y="296"/>
                    <a:pt x="666" y="666"/>
                    <a:pt x="407" y="1110"/>
                  </a:cubicBezTo>
                  <a:cubicBezTo>
                    <a:pt x="148" y="1553"/>
                    <a:pt x="0" y="2108"/>
                    <a:pt x="0" y="2663"/>
                  </a:cubicBezTo>
                  <a:cubicBezTo>
                    <a:pt x="0" y="3069"/>
                    <a:pt x="74" y="3476"/>
                    <a:pt x="222" y="3883"/>
                  </a:cubicBezTo>
                  <a:cubicBezTo>
                    <a:pt x="666" y="5214"/>
                    <a:pt x="1775" y="6101"/>
                    <a:pt x="2921" y="6101"/>
                  </a:cubicBezTo>
                  <a:cubicBezTo>
                    <a:pt x="3143" y="6101"/>
                    <a:pt x="3402" y="6064"/>
                    <a:pt x="3623" y="5990"/>
                  </a:cubicBezTo>
                  <a:cubicBezTo>
                    <a:pt x="4104" y="5805"/>
                    <a:pt x="4511" y="5472"/>
                    <a:pt x="4770" y="4992"/>
                  </a:cubicBezTo>
                  <a:cubicBezTo>
                    <a:pt x="5028" y="4548"/>
                    <a:pt x="5176" y="4030"/>
                    <a:pt x="5176" y="3439"/>
                  </a:cubicBezTo>
                  <a:cubicBezTo>
                    <a:pt x="5176" y="3069"/>
                    <a:pt x="5102" y="2626"/>
                    <a:pt x="4954" y="2219"/>
                  </a:cubicBezTo>
                  <a:cubicBezTo>
                    <a:pt x="4511" y="925"/>
                    <a:pt x="3439" y="38"/>
                    <a:pt x="2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624;p64">
              <a:extLst>
                <a:ext uri="{FF2B5EF4-FFF2-40B4-BE49-F238E27FC236}">
                  <a16:creationId xmlns:a16="http://schemas.microsoft.com/office/drawing/2014/main" id="{50ECB2B8-DDD3-49B7-BC59-6C4B8D71F39D}"/>
                </a:ext>
              </a:extLst>
            </p:cNvPr>
            <p:cNvSpPr/>
            <p:nvPr/>
          </p:nvSpPr>
          <p:spPr>
            <a:xfrm>
              <a:off x="4390900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625;p64">
              <a:extLst>
                <a:ext uri="{FF2B5EF4-FFF2-40B4-BE49-F238E27FC236}">
                  <a16:creationId xmlns:a16="http://schemas.microsoft.com/office/drawing/2014/main" id="{8CF52B67-B43B-4180-BE01-F4E5A38C9944}"/>
                </a:ext>
              </a:extLst>
            </p:cNvPr>
            <p:cNvSpPr/>
            <p:nvPr/>
          </p:nvSpPr>
          <p:spPr>
            <a:xfrm>
              <a:off x="4291075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46" y="9908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626;p64">
              <a:extLst>
                <a:ext uri="{FF2B5EF4-FFF2-40B4-BE49-F238E27FC236}">
                  <a16:creationId xmlns:a16="http://schemas.microsoft.com/office/drawing/2014/main" id="{0D0D9EF2-4AA5-4B9C-9597-7CC2B39028A3}"/>
                </a:ext>
              </a:extLst>
            </p:cNvPr>
            <p:cNvSpPr/>
            <p:nvPr/>
          </p:nvSpPr>
          <p:spPr>
            <a:xfrm>
              <a:off x="4190325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627;p64">
              <a:extLst>
                <a:ext uri="{FF2B5EF4-FFF2-40B4-BE49-F238E27FC236}">
                  <a16:creationId xmlns:a16="http://schemas.microsoft.com/office/drawing/2014/main" id="{188147B5-B256-4E34-89FA-273826F16783}"/>
                </a:ext>
              </a:extLst>
            </p:cNvPr>
            <p:cNvSpPr/>
            <p:nvPr/>
          </p:nvSpPr>
          <p:spPr>
            <a:xfrm>
              <a:off x="4090500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1" y="0"/>
                  </a:moveTo>
                  <a:lnTo>
                    <a:pt x="1" y="9908"/>
                  </a:lnTo>
                  <a:lnTo>
                    <a:pt x="1147" y="9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628;p64">
              <a:extLst>
                <a:ext uri="{FF2B5EF4-FFF2-40B4-BE49-F238E27FC236}">
                  <a16:creationId xmlns:a16="http://schemas.microsoft.com/office/drawing/2014/main" id="{978BAC64-FF36-47DE-A161-5A424444BFF0}"/>
                </a:ext>
              </a:extLst>
            </p:cNvPr>
            <p:cNvSpPr/>
            <p:nvPr/>
          </p:nvSpPr>
          <p:spPr>
            <a:xfrm>
              <a:off x="4561875" y="2950850"/>
              <a:ext cx="378050" cy="36050"/>
            </a:xfrm>
            <a:custGeom>
              <a:avLst/>
              <a:gdLst/>
              <a:ahLst/>
              <a:cxnLst/>
              <a:rect l="l" t="t" r="r" b="b"/>
              <a:pathLst>
                <a:path w="15122" h="1442" extrusionOk="0">
                  <a:moveTo>
                    <a:pt x="703" y="0"/>
                  </a:moveTo>
                  <a:cubicBezTo>
                    <a:pt x="333" y="0"/>
                    <a:pt x="1" y="333"/>
                    <a:pt x="1" y="739"/>
                  </a:cubicBezTo>
                  <a:cubicBezTo>
                    <a:pt x="1" y="1109"/>
                    <a:pt x="333" y="1442"/>
                    <a:pt x="703" y="1442"/>
                  </a:cubicBezTo>
                  <a:lnTo>
                    <a:pt x="14419" y="1442"/>
                  </a:lnTo>
                  <a:cubicBezTo>
                    <a:pt x="14789" y="1442"/>
                    <a:pt x="15122" y="1109"/>
                    <a:pt x="15122" y="739"/>
                  </a:cubicBezTo>
                  <a:cubicBezTo>
                    <a:pt x="15122" y="333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629;p64">
              <a:extLst>
                <a:ext uri="{FF2B5EF4-FFF2-40B4-BE49-F238E27FC236}">
                  <a16:creationId xmlns:a16="http://schemas.microsoft.com/office/drawing/2014/main" id="{903D3F2D-16AF-4602-BB48-70E1E09FEFCF}"/>
                </a:ext>
              </a:extLst>
            </p:cNvPr>
            <p:cNvSpPr/>
            <p:nvPr/>
          </p:nvSpPr>
          <p:spPr>
            <a:xfrm>
              <a:off x="4561875" y="3063600"/>
              <a:ext cx="378050" cy="35150"/>
            </a:xfrm>
            <a:custGeom>
              <a:avLst/>
              <a:gdLst/>
              <a:ahLst/>
              <a:cxnLst/>
              <a:rect l="l" t="t" r="r" b="b"/>
              <a:pathLst>
                <a:path w="15122" h="1406" extrusionOk="0">
                  <a:moveTo>
                    <a:pt x="703" y="0"/>
                  </a:moveTo>
                  <a:cubicBezTo>
                    <a:pt x="333" y="0"/>
                    <a:pt x="1" y="296"/>
                    <a:pt x="1" y="703"/>
                  </a:cubicBezTo>
                  <a:cubicBezTo>
                    <a:pt x="1" y="1073"/>
                    <a:pt x="333" y="1405"/>
                    <a:pt x="703" y="1405"/>
                  </a:cubicBezTo>
                  <a:lnTo>
                    <a:pt x="14419" y="1405"/>
                  </a:lnTo>
                  <a:cubicBezTo>
                    <a:pt x="14789" y="1405"/>
                    <a:pt x="15122" y="1073"/>
                    <a:pt x="15122" y="703"/>
                  </a:cubicBezTo>
                  <a:cubicBezTo>
                    <a:pt x="15122" y="296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630;p64">
              <a:extLst>
                <a:ext uri="{FF2B5EF4-FFF2-40B4-BE49-F238E27FC236}">
                  <a16:creationId xmlns:a16="http://schemas.microsoft.com/office/drawing/2014/main" id="{ADA7B019-B343-4EC1-9A77-65A66D266F0F}"/>
                </a:ext>
              </a:extLst>
            </p:cNvPr>
            <p:cNvSpPr/>
            <p:nvPr/>
          </p:nvSpPr>
          <p:spPr>
            <a:xfrm>
              <a:off x="2656050" y="3012775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631;p64">
              <a:extLst>
                <a:ext uri="{FF2B5EF4-FFF2-40B4-BE49-F238E27FC236}">
                  <a16:creationId xmlns:a16="http://schemas.microsoft.com/office/drawing/2014/main" id="{EC2C2528-B10D-43CC-9140-63F6C88A939A}"/>
                </a:ext>
              </a:extLst>
            </p:cNvPr>
            <p:cNvSpPr/>
            <p:nvPr/>
          </p:nvSpPr>
          <p:spPr>
            <a:xfrm>
              <a:off x="2648650" y="3005375"/>
              <a:ext cx="174700" cy="161775"/>
            </a:xfrm>
            <a:custGeom>
              <a:avLst/>
              <a:gdLst/>
              <a:ahLst/>
              <a:cxnLst/>
              <a:rect l="l" t="t" r="r" b="b"/>
              <a:pathLst>
                <a:path w="6988" h="6471" extrusionOk="0">
                  <a:moveTo>
                    <a:pt x="3513" y="629"/>
                  </a:moveTo>
                  <a:cubicBezTo>
                    <a:pt x="4289" y="629"/>
                    <a:pt x="5028" y="925"/>
                    <a:pt x="5546" y="1368"/>
                  </a:cubicBezTo>
                  <a:cubicBezTo>
                    <a:pt x="6064" y="1849"/>
                    <a:pt x="6359" y="2514"/>
                    <a:pt x="6359" y="3217"/>
                  </a:cubicBezTo>
                  <a:cubicBezTo>
                    <a:pt x="6359" y="3919"/>
                    <a:pt x="6064" y="4585"/>
                    <a:pt x="5546" y="5065"/>
                  </a:cubicBezTo>
                  <a:cubicBezTo>
                    <a:pt x="5028" y="5546"/>
                    <a:pt x="4289" y="5842"/>
                    <a:pt x="3513" y="5842"/>
                  </a:cubicBezTo>
                  <a:cubicBezTo>
                    <a:pt x="2699" y="5842"/>
                    <a:pt x="1960" y="5546"/>
                    <a:pt x="1442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2" y="1368"/>
                  </a:cubicBezTo>
                  <a:cubicBezTo>
                    <a:pt x="1960" y="925"/>
                    <a:pt x="2699" y="629"/>
                    <a:pt x="3513" y="629"/>
                  </a:cubicBezTo>
                  <a:close/>
                  <a:moveTo>
                    <a:pt x="3513" y="0"/>
                  </a:moveTo>
                  <a:cubicBezTo>
                    <a:pt x="2551" y="0"/>
                    <a:pt x="1664" y="333"/>
                    <a:pt x="1036" y="925"/>
                  </a:cubicBezTo>
                  <a:cubicBezTo>
                    <a:pt x="407" y="1516"/>
                    <a:pt x="0" y="2329"/>
                    <a:pt x="0" y="3217"/>
                  </a:cubicBezTo>
                  <a:cubicBezTo>
                    <a:pt x="0" y="4104"/>
                    <a:pt x="407" y="4917"/>
                    <a:pt x="1036" y="5509"/>
                  </a:cubicBezTo>
                  <a:cubicBezTo>
                    <a:pt x="1664" y="6100"/>
                    <a:pt x="2551" y="6470"/>
                    <a:pt x="3513" y="6470"/>
                  </a:cubicBezTo>
                  <a:cubicBezTo>
                    <a:pt x="4437" y="6470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632;p64">
              <a:extLst>
                <a:ext uri="{FF2B5EF4-FFF2-40B4-BE49-F238E27FC236}">
                  <a16:creationId xmlns:a16="http://schemas.microsoft.com/office/drawing/2014/main" id="{5EE7AA7E-EAEB-4219-B664-5F2392194341}"/>
                </a:ext>
              </a:extLst>
            </p:cNvPr>
            <p:cNvSpPr/>
            <p:nvPr/>
          </p:nvSpPr>
          <p:spPr>
            <a:xfrm>
              <a:off x="2644950" y="3225350"/>
              <a:ext cx="159000" cy="146050"/>
            </a:xfrm>
            <a:custGeom>
              <a:avLst/>
              <a:gdLst/>
              <a:ahLst/>
              <a:cxnLst/>
              <a:rect l="l" t="t" r="r" b="b"/>
              <a:pathLst>
                <a:path w="6360" h="5842" extrusionOk="0">
                  <a:moveTo>
                    <a:pt x="3180" y="0"/>
                  </a:moveTo>
                  <a:cubicBezTo>
                    <a:pt x="1405" y="0"/>
                    <a:pt x="1" y="1294"/>
                    <a:pt x="1" y="2921"/>
                  </a:cubicBezTo>
                  <a:cubicBezTo>
                    <a:pt x="1" y="4548"/>
                    <a:pt x="1405" y="5842"/>
                    <a:pt x="3180" y="5842"/>
                  </a:cubicBezTo>
                  <a:cubicBezTo>
                    <a:pt x="4918" y="5842"/>
                    <a:pt x="6360" y="4548"/>
                    <a:pt x="6360" y="2921"/>
                  </a:cubicBezTo>
                  <a:cubicBezTo>
                    <a:pt x="6360" y="1294"/>
                    <a:pt x="4918" y="0"/>
                    <a:pt x="3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633;p64">
              <a:extLst>
                <a:ext uri="{FF2B5EF4-FFF2-40B4-BE49-F238E27FC236}">
                  <a16:creationId xmlns:a16="http://schemas.microsoft.com/office/drawing/2014/main" id="{8B60C0FA-0A27-4F06-93A0-03CE9317485D}"/>
                </a:ext>
              </a:extLst>
            </p:cNvPr>
            <p:cNvSpPr/>
            <p:nvPr/>
          </p:nvSpPr>
          <p:spPr>
            <a:xfrm>
              <a:off x="2636625" y="321795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888"/>
                    <a:pt x="5546" y="1368"/>
                  </a:cubicBezTo>
                  <a:cubicBezTo>
                    <a:pt x="6064" y="1849"/>
                    <a:pt x="6397" y="2515"/>
                    <a:pt x="6397" y="3217"/>
                  </a:cubicBezTo>
                  <a:cubicBezTo>
                    <a:pt x="6397" y="3919"/>
                    <a:pt x="6064" y="4585"/>
                    <a:pt x="5546" y="5066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6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5"/>
                    <a:pt x="925" y="1849"/>
                    <a:pt x="1443" y="1368"/>
                  </a:cubicBezTo>
                  <a:cubicBezTo>
                    <a:pt x="1960" y="888"/>
                    <a:pt x="2700" y="592"/>
                    <a:pt x="3513" y="592"/>
                  </a:cubicBezTo>
                  <a:close/>
                  <a:moveTo>
                    <a:pt x="3513" y="1"/>
                  </a:moveTo>
                  <a:cubicBezTo>
                    <a:pt x="2552" y="1"/>
                    <a:pt x="1665" y="333"/>
                    <a:pt x="1036" y="925"/>
                  </a:cubicBezTo>
                  <a:cubicBezTo>
                    <a:pt x="408" y="1516"/>
                    <a:pt x="1" y="2330"/>
                    <a:pt x="1" y="3217"/>
                  </a:cubicBezTo>
                  <a:cubicBezTo>
                    <a:pt x="1" y="4104"/>
                    <a:pt x="408" y="4918"/>
                    <a:pt x="1036" y="5509"/>
                  </a:cubicBezTo>
                  <a:cubicBezTo>
                    <a:pt x="1665" y="6101"/>
                    <a:pt x="2552" y="6433"/>
                    <a:pt x="3513" y="6433"/>
                  </a:cubicBezTo>
                  <a:cubicBezTo>
                    <a:pt x="4474" y="6433"/>
                    <a:pt x="5325" y="6101"/>
                    <a:pt x="5953" y="5509"/>
                  </a:cubicBezTo>
                  <a:cubicBezTo>
                    <a:pt x="6582" y="4918"/>
                    <a:pt x="6988" y="4104"/>
                    <a:pt x="6988" y="3217"/>
                  </a:cubicBezTo>
                  <a:cubicBezTo>
                    <a:pt x="6988" y="2330"/>
                    <a:pt x="6582" y="1516"/>
                    <a:pt x="5953" y="925"/>
                  </a:cubicBezTo>
                  <a:cubicBezTo>
                    <a:pt x="5325" y="333"/>
                    <a:pt x="4474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634;p64">
              <a:extLst>
                <a:ext uri="{FF2B5EF4-FFF2-40B4-BE49-F238E27FC236}">
                  <a16:creationId xmlns:a16="http://schemas.microsoft.com/office/drawing/2014/main" id="{D0E166EC-2FC1-4B2F-A2F8-5D0E5110435E}"/>
                </a:ext>
              </a:extLst>
            </p:cNvPr>
            <p:cNvSpPr/>
            <p:nvPr/>
          </p:nvSpPr>
          <p:spPr>
            <a:xfrm>
              <a:off x="2618150" y="3425000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635;p64">
              <a:extLst>
                <a:ext uri="{FF2B5EF4-FFF2-40B4-BE49-F238E27FC236}">
                  <a16:creationId xmlns:a16="http://schemas.microsoft.com/office/drawing/2014/main" id="{A1A23810-1CDE-4E88-A353-A574489009DA}"/>
                </a:ext>
              </a:extLst>
            </p:cNvPr>
            <p:cNvSpPr/>
            <p:nvPr/>
          </p:nvSpPr>
          <p:spPr>
            <a:xfrm>
              <a:off x="2610750" y="341760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925"/>
                    <a:pt x="5546" y="1368"/>
                  </a:cubicBezTo>
                  <a:cubicBezTo>
                    <a:pt x="6064" y="1849"/>
                    <a:pt x="6360" y="2514"/>
                    <a:pt x="6360" y="3217"/>
                  </a:cubicBezTo>
                  <a:cubicBezTo>
                    <a:pt x="6360" y="3919"/>
                    <a:pt x="6064" y="4585"/>
                    <a:pt x="5546" y="5065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3" y="1368"/>
                  </a:cubicBezTo>
                  <a:cubicBezTo>
                    <a:pt x="1960" y="925"/>
                    <a:pt x="2700" y="592"/>
                    <a:pt x="3513" y="592"/>
                  </a:cubicBezTo>
                  <a:close/>
                  <a:moveTo>
                    <a:pt x="3513" y="0"/>
                  </a:moveTo>
                  <a:cubicBezTo>
                    <a:pt x="2552" y="0"/>
                    <a:pt x="1664" y="333"/>
                    <a:pt x="1036" y="925"/>
                  </a:cubicBezTo>
                  <a:cubicBezTo>
                    <a:pt x="407" y="1516"/>
                    <a:pt x="1" y="2329"/>
                    <a:pt x="1" y="3217"/>
                  </a:cubicBezTo>
                  <a:cubicBezTo>
                    <a:pt x="1" y="4104"/>
                    <a:pt x="407" y="4917"/>
                    <a:pt x="1036" y="5509"/>
                  </a:cubicBezTo>
                  <a:cubicBezTo>
                    <a:pt x="1664" y="6100"/>
                    <a:pt x="2552" y="6433"/>
                    <a:pt x="3513" y="6433"/>
                  </a:cubicBezTo>
                  <a:cubicBezTo>
                    <a:pt x="4437" y="6433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636;p64">
              <a:extLst>
                <a:ext uri="{FF2B5EF4-FFF2-40B4-BE49-F238E27FC236}">
                  <a16:creationId xmlns:a16="http://schemas.microsoft.com/office/drawing/2014/main" id="{3084AAA9-92A7-4DC5-B43C-A89E8D0CB696}"/>
                </a:ext>
              </a:extLst>
            </p:cNvPr>
            <p:cNvSpPr/>
            <p:nvPr/>
          </p:nvSpPr>
          <p:spPr>
            <a:xfrm>
              <a:off x="5515725" y="3650500"/>
              <a:ext cx="855875" cy="1305100"/>
            </a:xfrm>
            <a:custGeom>
              <a:avLst/>
              <a:gdLst/>
              <a:ahLst/>
              <a:cxnLst/>
              <a:rect l="l" t="t" r="r" b="b"/>
              <a:pathLst>
                <a:path w="34235" h="52204" extrusionOk="0">
                  <a:moveTo>
                    <a:pt x="777" y="1"/>
                  </a:moveTo>
                  <a:lnTo>
                    <a:pt x="0" y="25769"/>
                  </a:lnTo>
                  <a:lnTo>
                    <a:pt x="34235" y="52204"/>
                  </a:lnTo>
                  <a:lnTo>
                    <a:pt x="34235" y="52204"/>
                  </a:lnTo>
                  <a:lnTo>
                    <a:pt x="34198" y="16527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637;p64">
              <a:extLst>
                <a:ext uri="{FF2B5EF4-FFF2-40B4-BE49-F238E27FC236}">
                  <a16:creationId xmlns:a16="http://schemas.microsoft.com/office/drawing/2014/main" id="{7A4DD8B5-EFC4-45BE-B11D-D8D69DCD3069}"/>
                </a:ext>
              </a:extLst>
            </p:cNvPr>
            <p:cNvSpPr/>
            <p:nvPr/>
          </p:nvSpPr>
          <p:spPr>
            <a:xfrm>
              <a:off x="5508325" y="3642975"/>
              <a:ext cx="871600" cy="1320100"/>
            </a:xfrm>
            <a:custGeom>
              <a:avLst/>
              <a:gdLst/>
              <a:ahLst/>
              <a:cxnLst/>
              <a:rect l="l" t="t" r="r" b="b"/>
              <a:pathLst>
                <a:path w="34864" h="52804" extrusionOk="0">
                  <a:moveTo>
                    <a:pt x="1368" y="782"/>
                  </a:moveTo>
                  <a:lnTo>
                    <a:pt x="34198" y="17014"/>
                  </a:lnTo>
                  <a:lnTo>
                    <a:pt x="34235" y="51876"/>
                  </a:lnTo>
                  <a:lnTo>
                    <a:pt x="34235" y="51876"/>
                  </a:lnTo>
                  <a:lnTo>
                    <a:pt x="629" y="25923"/>
                  </a:lnTo>
                  <a:lnTo>
                    <a:pt x="1368" y="782"/>
                  </a:lnTo>
                  <a:close/>
                  <a:moveTo>
                    <a:pt x="1073" y="0"/>
                  </a:moveTo>
                  <a:cubicBezTo>
                    <a:pt x="1016" y="0"/>
                    <a:pt x="952" y="22"/>
                    <a:pt x="888" y="43"/>
                  </a:cubicBezTo>
                  <a:cubicBezTo>
                    <a:pt x="814" y="80"/>
                    <a:pt x="777" y="191"/>
                    <a:pt x="740" y="302"/>
                  </a:cubicBezTo>
                  <a:lnTo>
                    <a:pt x="0" y="26070"/>
                  </a:lnTo>
                  <a:cubicBezTo>
                    <a:pt x="0" y="26144"/>
                    <a:pt x="37" y="26255"/>
                    <a:pt x="111" y="26292"/>
                  </a:cubicBezTo>
                  <a:lnTo>
                    <a:pt x="34346" y="52726"/>
                  </a:lnTo>
                  <a:cubicBezTo>
                    <a:pt x="34415" y="52772"/>
                    <a:pt x="34483" y="52804"/>
                    <a:pt x="34552" y="52804"/>
                  </a:cubicBezTo>
                  <a:cubicBezTo>
                    <a:pt x="34594" y="52804"/>
                    <a:pt x="34637" y="52792"/>
                    <a:pt x="34679" y="52763"/>
                  </a:cubicBezTo>
                  <a:cubicBezTo>
                    <a:pt x="34790" y="52726"/>
                    <a:pt x="34864" y="52615"/>
                    <a:pt x="34864" y="52505"/>
                  </a:cubicBezTo>
                  <a:lnTo>
                    <a:pt x="34790" y="16828"/>
                  </a:lnTo>
                  <a:cubicBezTo>
                    <a:pt x="34790" y="16717"/>
                    <a:pt x="34716" y="16606"/>
                    <a:pt x="34642" y="16569"/>
                  </a:cubicBezTo>
                  <a:lnTo>
                    <a:pt x="1184" y="43"/>
                  </a:lnTo>
                  <a:cubicBezTo>
                    <a:pt x="1152" y="12"/>
                    <a:pt x="1114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638;p64">
              <a:extLst>
                <a:ext uri="{FF2B5EF4-FFF2-40B4-BE49-F238E27FC236}">
                  <a16:creationId xmlns:a16="http://schemas.microsoft.com/office/drawing/2014/main" id="{DAB0DA64-FC63-42CE-A0CB-E24C751275B7}"/>
                </a:ext>
              </a:extLst>
            </p:cNvPr>
            <p:cNvSpPr/>
            <p:nvPr/>
          </p:nvSpPr>
          <p:spPr>
            <a:xfrm>
              <a:off x="1200325" y="3650500"/>
              <a:ext cx="854975" cy="1305100"/>
            </a:xfrm>
            <a:custGeom>
              <a:avLst/>
              <a:gdLst/>
              <a:ahLst/>
              <a:cxnLst/>
              <a:rect l="l" t="t" r="r" b="b"/>
              <a:pathLst>
                <a:path w="34199" h="52204" extrusionOk="0">
                  <a:moveTo>
                    <a:pt x="33459" y="1"/>
                  </a:moveTo>
                  <a:lnTo>
                    <a:pt x="1" y="16527"/>
                  </a:lnTo>
                  <a:lnTo>
                    <a:pt x="1" y="52204"/>
                  </a:lnTo>
                  <a:lnTo>
                    <a:pt x="34198" y="25769"/>
                  </a:lnTo>
                  <a:lnTo>
                    <a:pt x="33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639;p64">
              <a:extLst>
                <a:ext uri="{FF2B5EF4-FFF2-40B4-BE49-F238E27FC236}">
                  <a16:creationId xmlns:a16="http://schemas.microsoft.com/office/drawing/2014/main" id="{AA8413FD-5527-4473-8270-778AE5453890}"/>
                </a:ext>
              </a:extLst>
            </p:cNvPr>
            <p:cNvSpPr/>
            <p:nvPr/>
          </p:nvSpPr>
          <p:spPr>
            <a:xfrm>
              <a:off x="1192925" y="3642975"/>
              <a:ext cx="869775" cy="1320100"/>
            </a:xfrm>
            <a:custGeom>
              <a:avLst/>
              <a:gdLst/>
              <a:ahLst/>
              <a:cxnLst/>
              <a:rect l="l" t="t" r="r" b="b"/>
              <a:pathLst>
                <a:path w="34791" h="52804" extrusionOk="0">
                  <a:moveTo>
                    <a:pt x="33459" y="782"/>
                  </a:moveTo>
                  <a:lnTo>
                    <a:pt x="34162" y="25923"/>
                  </a:lnTo>
                  <a:lnTo>
                    <a:pt x="629" y="51876"/>
                  </a:lnTo>
                  <a:lnTo>
                    <a:pt x="629" y="16995"/>
                  </a:lnTo>
                  <a:lnTo>
                    <a:pt x="629" y="16995"/>
                  </a:lnTo>
                  <a:lnTo>
                    <a:pt x="33459" y="782"/>
                  </a:lnTo>
                  <a:close/>
                  <a:moveTo>
                    <a:pt x="33718" y="0"/>
                  </a:moveTo>
                  <a:cubicBezTo>
                    <a:pt x="33676" y="0"/>
                    <a:pt x="33638" y="12"/>
                    <a:pt x="33607" y="43"/>
                  </a:cubicBezTo>
                  <a:lnTo>
                    <a:pt x="186" y="16569"/>
                  </a:lnTo>
                  <a:cubicBezTo>
                    <a:pt x="75" y="16606"/>
                    <a:pt x="1" y="16717"/>
                    <a:pt x="1" y="16828"/>
                  </a:cubicBezTo>
                  <a:lnTo>
                    <a:pt x="1" y="52505"/>
                  </a:lnTo>
                  <a:cubicBezTo>
                    <a:pt x="1" y="52615"/>
                    <a:pt x="75" y="52726"/>
                    <a:pt x="186" y="52763"/>
                  </a:cubicBezTo>
                  <a:cubicBezTo>
                    <a:pt x="228" y="52792"/>
                    <a:pt x="270" y="52804"/>
                    <a:pt x="313" y="52804"/>
                  </a:cubicBezTo>
                  <a:cubicBezTo>
                    <a:pt x="381" y="52804"/>
                    <a:pt x="450" y="52772"/>
                    <a:pt x="518" y="52726"/>
                  </a:cubicBezTo>
                  <a:lnTo>
                    <a:pt x="34679" y="26292"/>
                  </a:lnTo>
                  <a:cubicBezTo>
                    <a:pt x="34753" y="26255"/>
                    <a:pt x="34790" y="26144"/>
                    <a:pt x="34790" y="26070"/>
                  </a:cubicBezTo>
                  <a:lnTo>
                    <a:pt x="34051" y="302"/>
                  </a:lnTo>
                  <a:cubicBezTo>
                    <a:pt x="34051" y="191"/>
                    <a:pt x="33977" y="80"/>
                    <a:pt x="33903" y="43"/>
                  </a:cubicBezTo>
                  <a:cubicBezTo>
                    <a:pt x="33839" y="22"/>
                    <a:pt x="33775" y="0"/>
                    <a:pt x="33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640;p64">
              <a:extLst>
                <a:ext uri="{FF2B5EF4-FFF2-40B4-BE49-F238E27FC236}">
                  <a16:creationId xmlns:a16="http://schemas.microsoft.com/office/drawing/2014/main" id="{6C12219C-EFE1-4158-882A-FC4113F2FB74}"/>
                </a:ext>
              </a:extLst>
            </p:cNvPr>
            <p:cNvSpPr/>
            <p:nvPr/>
          </p:nvSpPr>
          <p:spPr>
            <a:xfrm>
              <a:off x="2685625" y="2486850"/>
              <a:ext cx="543475" cy="497275"/>
            </a:xfrm>
            <a:custGeom>
              <a:avLst/>
              <a:gdLst/>
              <a:ahLst/>
              <a:cxnLst/>
              <a:rect l="l" t="t" r="r" b="b"/>
              <a:pathLst>
                <a:path w="21739" h="19891" extrusionOk="0">
                  <a:moveTo>
                    <a:pt x="10870" y="1"/>
                  </a:moveTo>
                  <a:cubicBezTo>
                    <a:pt x="4880" y="1"/>
                    <a:pt x="0" y="4437"/>
                    <a:pt x="0" y="9946"/>
                  </a:cubicBezTo>
                  <a:cubicBezTo>
                    <a:pt x="0" y="15455"/>
                    <a:pt x="4880" y="19891"/>
                    <a:pt x="10870" y="19891"/>
                  </a:cubicBezTo>
                  <a:cubicBezTo>
                    <a:pt x="16859" y="19891"/>
                    <a:pt x="21739" y="15455"/>
                    <a:pt x="21739" y="9946"/>
                  </a:cubicBezTo>
                  <a:cubicBezTo>
                    <a:pt x="21739" y="4437"/>
                    <a:pt x="16859" y="1"/>
                    <a:pt x="10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641;p64">
              <a:extLst>
                <a:ext uri="{FF2B5EF4-FFF2-40B4-BE49-F238E27FC236}">
                  <a16:creationId xmlns:a16="http://schemas.microsoft.com/office/drawing/2014/main" id="{2E2BAC2C-965A-4085-9D8A-190D98337A42}"/>
                </a:ext>
              </a:extLst>
            </p:cNvPr>
            <p:cNvSpPr/>
            <p:nvPr/>
          </p:nvSpPr>
          <p:spPr>
            <a:xfrm>
              <a:off x="2678225" y="2479450"/>
              <a:ext cx="558275" cy="513000"/>
            </a:xfrm>
            <a:custGeom>
              <a:avLst/>
              <a:gdLst/>
              <a:ahLst/>
              <a:cxnLst/>
              <a:rect l="l" t="t" r="r" b="b"/>
              <a:pathLst>
                <a:path w="22331" h="20520" extrusionOk="0">
                  <a:moveTo>
                    <a:pt x="11166" y="593"/>
                  </a:moveTo>
                  <a:cubicBezTo>
                    <a:pt x="14086" y="593"/>
                    <a:pt x="16711" y="1702"/>
                    <a:pt x="18634" y="3439"/>
                  </a:cubicBezTo>
                  <a:cubicBezTo>
                    <a:pt x="20519" y="5177"/>
                    <a:pt x="21702" y="7580"/>
                    <a:pt x="21702" y="10242"/>
                  </a:cubicBezTo>
                  <a:cubicBezTo>
                    <a:pt x="21702" y="12904"/>
                    <a:pt x="20519" y="15307"/>
                    <a:pt x="18634" y="17044"/>
                  </a:cubicBezTo>
                  <a:cubicBezTo>
                    <a:pt x="16711" y="18819"/>
                    <a:pt x="14086" y="19891"/>
                    <a:pt x="11166" y="19891"/>
                  </a:cubicBezTo>
                  <a:cubicBezTo>
                    <a:pt x="8245" y="19891"/>
                    <a:pt x="5583" y="18819"/>
                    <a:pt x="3698" y="17044"/>
                  </a:cubicBezTo>
                  <a:cubicBezTo>
                    <a:pt x="1775" y="15307"/>
                    <a:pt x="629" y="12904"/>
                    <a:pt x="629" y="10242"/>
                  </a:cubicBezTo>
                  <a:cubicBezTo>
                    <a:pt x="629" y="7580"/>
                    <a:pt x="1775" y="5177"/>
                    <a:pt x="3698" y="3439"/>
                  </a:cubicBezTo>
                  <a:cubicBezTo>
                    <a:pt x="5583" y="1702"/>
                    <a:pt x="8245" y="593"/>
                    <a:pt x="11166" y="593"/>
                  </a:cubicBezTo>
                  <a:close/>
                  <a:moveTo>
                    <a:pt x="11166" y="1"/>
                  </a:moveTo>
                  <a:cubicBezTo>
                    <a:pt x="8097" y="1"/>
                    <a:pt x="5287" y="1147"/>
                    <a:pt x="3291" y="2996"/>
                  </a:cubicBezTo>
                  <a:cubicBezTo>
                    <a:pt x="1258" y="4844"/>
                    <a:pt x="1" y="7395"/>
                    <a:pt x="1" y="10242"/>
                  </a:cubicBezTo>
                  <a:cubicBezTo>
                    <a:pt x="1" y="13089"/>
                    <a:pt x="1258" y="15677"/>
                    <a:pt x="3291" y="17525"/>
                  </a:cubicBezTo>
                  <a:cubicBezTo>
                    <a:pt x="5287" y="19374"/>
                    <a:pt x="8097" y="20520"/>
                    <a:pt x="11166" y="20520"/>
                  </a:cubicBezTo>
                  <a:cubicBezTo>
                    <a:pt x="14234" y="20520"/>
                    <a:pt x="17007" y="19374"/>
                    <a:pt x="19040" y="17525"/>
                  </a:cubicBezTo>
                  <a:cubicBezTo>
                    <a:pt x="21074" y="15677"/>
                    <a:pt x="22331" y="13089"/>
                    <a:pt x="22331" y="10242"/>
                  </a:cubicBezTo>
                  <a:cubicBezTo>
                    <a:pt x="22331" y="7395"/>
                    <a:pt x="21074" y="4844"/>
                    <a:pt x="19040" y="2996"/>
                  </a:cubicBezTo>
                  <a:cubicBezTo>
                    <a:pt x="17007" y="1147"/>
                    <a:pt x="14234" y="1"/>
                    <a:pt x="11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642;p64">
              <a:extLst>
                <a:ext uri="{FF2B5EF4-FFF2-40B4-BE49-F238E27FC236}">
                  <a16:creationId xmlns:a16="http://schemas.microsoft.com/office/drawing/2014/main" id="{07C784C5-3230-4BC4-8A71-A6168F199E0A}"/>
                </a:ext>
              </a:extLst>
            </p:cNvPr>
            <p:cNvSpPr/>
            <p:nvPr/>
          </p:nvSpPr>
          <p:spPr>
            <a:xfrm>
              <a:off x="2722600" y="2520125"/>
              <a:ext cx="469550" cy="430750"/>
            </a:xfrm>
            <a:custGeom>
              <a:avLst/>
              <a:gdLst/>
              <a:ahLst/>
              <a:cxnLst/>
              <a:rect l="l" t="t" r="r" b="b"/>
              <a:pathLst>
                <a:path w="18782" h="17230" extrusionOk="0">
                  <a:moveTo>
                    <a:pt x="9391" y="1"/>
                  </a:moveTo>
                  <a:cubicBezTo>
                    <a:pt x="4215" y="1"/>
                    <a:pt x="0" y="3846"/>
                    <a:pt x="0" y="8615"/>
                  </a:cubicBezTo>
                  <a:cubicBezTo>
                    <a:pt x="0" y="13384"/>
                    <a:pt x="4215" y="17229"/>
                    <a:pt x="9391" y="17229"/>
                  </a:cubicBezTo>
                  <a:cubicBezTo>
                    <a:pt x="14567" y="17229"/>
                    <a:pt x="18781" y="13384"/>
                    <a:pt x="18781" y="8615"/>
                  </a:cubicBezTo>
                  <a:cubicBezTo>
                    <a:pt x="18781" y="3846"/>
                    <a:pt x="14567" y="1"/>
                    <a:pt x="9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643;p64">
              <a:extLst>
                <a:ext uri="{FF2B5EF4-FFF2-40B4-BE49-F238E27FC236}">
                  <a16:creationId xmlns:a16="http://schemas.microsoft.com/office/drawing/2014/main" id="{F944A8ED-3289-4BC6-86D0-A453AFA867C0}"/>
                </a:ext>
              </a:extLst>
            </p:cNvPr>
            <p:cNvSpPr/>
            <p:nvPr/>
          </p:nvSpPr>
          <p:spPr>
            <a:xfrm>
              <a:off x="2714275" y="2512725"/>
              <a:ext cx="485250" cy="445525"/>
            </a:xfrm>
            <a:custGeom>
              <a:avLst/>
              <a:gdLst/>
              <a:ahLst/>
              <a:cxnLst/>
              <a:rect l="l" t="t" r="r" b="b"/>
              <a:pathLst>
                <a:path w="19410" h="17821" extrusionOk="0">
                  <a:moveTo>
                    <a:pt x="9724" y="592"/>
                  </a:moveTo>
                  <a:cubicBezTo>
                    <a:pt x="12238" y="592"/>
                    <a:pt x="14530" y="1554"/>
                    <a:pt x="16157" y="3069"/>
                  </a:cubicBezTo>
                  <a:cubicBezTo>
                    <a:pt x="17783" y="4548"/>
                    <a:pt x="18818" y="6619"/>
                    <a:pt x="18818" y="8911"/>
                  </a:cubicBezTo>
                  <a:cubicBezTo>
                    <a:pt x="18818" y="11203"/>
                    <a:pt x="17783" y="13273"/>
                    <a:pt x="16157" y="14789"/>
                  </a:cubicBezTo>
                  <a:cubicBezTo>
                    <a:pt x="14530" y="16305"/>
                    <a:pt x="12238" y="17229"/>
                    <a:pt x="9724" y="17229"/>
                  </a:cubicBezTo>
                  <a:cubicBezTo>
                    <a:pt x="7210" y="17229"/>
                    <a:pt x="4917" y="16305"/>
                    <a:pt x="3291" y="14789"/>
                  </a:cubicBezTo>
                  <a:cubicBezTo>
                    <a:pt x="1627" y="13273"/>
                    <a:pt x="629" y="11203"/>
                    <a:pt x="629" y="8911"/>
                  </a:cubicBezTo>
                  <a:cubicBezTo>
                    <a:pt x="629" y="6619"/>
                    <a:pt x="1627" y="4548"/>
                    <a:pt x="3291" y="3069"/>
                  </a:cubicBezTo>
                  <a:cubicBezTo>
                    <a:pt x="4917" y="1554"/>
                    <a:pt x="7210" y="592"/>
                    <a:pt x="9724" y="592"/>
                  </a:cubicBezTo>
                  <a:close/>
                  <a:moveTo>
                    <a:pt x="9724" y="1"/>
                  </a:moveTo>
                  <a:cubicBezTo>
                    <a:pt x="7062" y="1"/>
                    <a:pt x="4622" y="999"/>
                    <a:pt x="2884" y="2589"/>
                  </a:cubicBezTo>
                  <a:cubicBezTo>
                    <a:pt x="1109" y="4216"/>
                    <a:pt x="0" y="6434"/>
                    <a:pt x="0" y="8911"/>
                  </a:cubicBezTo>
                  <a:cubicBezTo>
                    <a:pt x="0" y="11388"/>
                    <a:pt x="1109" y="13606"/>
                    <a:pt x="2884" y="15233"/>
                  </a:cubicBezTo>
                  <a:cubicBezTo>
                    <a:pt x="4622" y="16860"/>
                    <a:pt x="7062" y="17821"/>
                    <a:pt x="9724" y="17821"/>
                  </a:cubicBezTo>
                  <a:cubicBezTo>
                    <a:pt x="12386" y="17821"/>
                    <a:pt x="14826" y="16860"/>
                    <a:pt x="16563" y="15233"/>
                  </a:cubicBezTo>
                  <a:cubicBezTo>
                    <a:pt x="18338" y="13606"/>
                    <a:pt x="19410" y="11388"/>
                    <a:pt x="19410" y="8911"/>
                  </a:cubicBezTo>
                  <a:cubicBezTo>
                    <a:pt x="19410" y="6434"/>
                    <a:pt x="18338" y="4216"/>
                    <a:pt x="16563" y="2589"/>
                  </a:cubicBezTo>
                  <a:cubicBezTo>
                    <a:pt x="14826" y="999"/>
                    <a:pt x="12386" y="1"/>
                    <a:pt x="9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644;p64">
              <a:extLst>
                <a:ext uri="{FF2B5EF4-FFF2-40B4-BE49-F238E27FC236}">
                  <a16:creationId xmlns:a16="http://schemas.microsoft.com/office/drawing/2014/main" id="{5A3C3C1A-76C9-436D-98B3-4548F06A560F}"/>
                </a:ext>
              </a:extLst>
            </p:cNvPr>
            <p:cNvSpPr/>
            <p:nvPr/>
          </p:nvSpPr>
          <p:spPr>
            <a:xfrm>
              <a:off x="2772500" y="2565425"/>
              <a:ext cx="369725" cy="340150"/>
            </a:xfrm>
            <a:custGeom>
              <a:avLst/>
              <a:gdLst/>
              <a:ahLst/>
              <a:cxnLst/>
              <a:rect l="l" t="t" r="r" b="b"/>
              <a:pathLst>
                <a:path w="14789" h="13606" extrusionOk="0">
                  <a:moveTo>
                    <a:pt x="7395" y="629"/>
                  </a:moveTo>
                  <a:cubicBezTo>
                    <a:pt x="9280" y="629"/>
                    <a:pt x="10981" y="1331"/>
                    <a:pt x="12201" y="2440"/>
                  </a:cubicBezTo>
                  <a:cubicBezTo>
                    <a:pt x="13421" y="3586"/>
                    <a:pt x="14160" y="5102"/>
                    <a:pt x="14160" y="6803"/>
                  </a:cubicBezTo>
                  <a:cubicBezTo>
                    <a:pt x="14160" y="8504"/>
                    <a:pt x="13421" y="10056"/>
                    <a:pt x="12201" y="11165"/>
                  </a:cubicBezTo>
                  <a:cubicBezTo>
                    <a:pt x="10981" y="12275"/>
                    <a:pt x="9280" y="12977"/>
                    <a:pt x="7395" y="12977"/>
                  </a:cubicBezTo>
                  <a:cubicBezTo>
                    <a:pt x="5509" y="12977"/>
                    <a:pt x="3808" y="12275"/>
                    <a:pt x="2588" y="11165"/>
                  </a:cubicBezTo>
                  <a:cubicBezTo>
                    <a:pt x="1368" y="10056"/>
                    <a:pt x="629" y="8504"/>
                    <a:pt x="629" y="6803"/>
                  </a:cubicBezTo>
                  <a:cubicBezTo>
                    <a:pt x="629" y="5102"/>
                    <a:pt x="1368" y="3586"/>
                    <a:pt x="2588" y="2440"/>
                  </a:cubicBezTo>
                  <a:cubicBezTo>
                    <a:pt x="3808" y="1331"/>
                    <a:pt x="5509" y="629"/>
                    <a:pt x="7395" y="629"/>
                  </a:cubicBezTo>
                  <a:close/>
                  <a:moveTo>
                    <a:pt x="7395" y="0"/>
                  </a:moveTo>
                  <a:cubicBezTo>
                    <a:pt x="5361" y="0"/>
                    <a:pt x="3513" y="777"/>
                    <a:pt x="2182" y="1997"/>
                  </a:cubicBezTo>
                  <a:cubicBezTo>
                    <a:pt x="851" y="3217"/>
                    <a:pt x="1" y="4917"/>
                    <a:pt x="1" y="6803"/>
                  </a:cubicBezTo>
                  <a:cubicBezTo>
                    <a:pt x="1" y="8688"/>
                    <a:pt x="851" y="10389"/>
                    <a:pt x="2182" y="11609"/>
                  </a:cubicBezTo>
                  <a:cubicBezTo>
                    <a:pt x="3513" y="12866"/>
                    <a:pt x="5361" y="13605"/>
                    <a:pt x="7395" y="13605"/>
                  </a:cubicBezTo>
                  <a:cubicBezTo>
                    <a:pt x="9428" y="13605"/>
                    <a:pt x="11277" y="12866"/>
                    <a:pt x="12607" y="11609"/>
                  </a:cubicBezTo>
                  <a:cubicBezTo>
                    <a:pt x="13938" y="10389"/>
                    <a:pt x="14789" y="8688"/>
                    <a:pt x="14789" y="6803"/>
                  </a:cubicBezTo>
                  <a:cubicBezTo>
                    <a:pt x="14789" y="4917"/>
                    <a:pt x="13938" y="3217"/>
                    <a:pt x="12607" y="1997"/>
                  </a:cubicBezTo>
                  <a:cubicBezTo>
                    <a:pt x="11277" y="777"/>
                    <a:pt x="9428" y="0"/>
                    <a:pt x="7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645;p64">
              <a:extLst>
                <a:ext uri="{FF2B5EF4-FFF2-40B4-BE49-F238E27FC236}">
                  <a16:creationId xmlns:a16="http://schemas.microsoft.com/office/drawing/2014/main" id="{87C53E7F-D615-4DEB-8941-A3963C49A1B8}"/>
                </a:ext>
              </a:extLst>
            </p:cNvPr>
            <p:cNvSpPr/>
            <p:nvPr/>
          </p:nvSpPr>
          <p:spPr>
            <a:xfrm>
              <a:off x="2850150" y="2636600"/>
              <a:ext cx="214450" cy="197800"/>
            </a:xfrm>
            <a:custGeom>
              <a:avLst/>
              <a:gdLst/>
              <a:ahLst/>
              <a:cxnLst/>
              <a:rect l="l" t="t" r="r" b="b"/>
              <a:pathLst>
                <a:path w="8578" h="7912" extrusionOk="0">
                  <a:moveTo>
                    <a:pt x="4289" y="629"/>
                  </a:moveTo>
                  <a:cubicBezTo>
                    <a:pt x="5324" y="629"/>
                    <a:pt x="6248" y="998"/>
                    <a:pt x="6914" y="1590"/>
                  </a:cubicBezTo>
                  <a:cubicBezTo>
                    <a:pt x="7579" y="2218"/>
                    <a:pt x="7949" y="3032"/>
                    <a:pt x="7949" y="3956"/>
                  </a:cubicBezTo>
                  <a:cubicBezTo>
                    <a:pt x="7949" y="4880"/>
                    <a:pt x="7579" y="5693"/>
                    <a:pt x="6914" y="6322"/>
                  </a:cubicBezTo>
                  <a:cubicBezTo>
                    <a:pt x="6248" y="6914"/>
                    <a:pt x="5324" y="7320"/>
                    <a:pt x="4289" y="7320"/>
                  </a:cubicBezTo>
                  <a:cubicBezTo>
                    <a:pt x="3253" y="7320"/>
                    <a:pt x="2329" y="6914"/>
                    <a:pt x="1664" y="6322"/>
                  </a:cubicBezTo>
                  <a:cubicBezTo>
                    <a:pt x="998" y="5693"/>
                    <a:pt x="592" y="4880"/>
                    <a:pt x="592" y="3956"/>
                  </a:cubicBezTo>
                  <a:cubicBezTo>
                    <a:pt x="592" y="3032"/>
                    <a:pt x="998" y="2218"/>
                    <a:pt x="1664" y="1590"/>
                  </a:cubicBezTo>
                  <a:cubicBezTo>
                    <a:pt x="2329" y="998"/>
                    <a:pt x="3253" y="629"/>
                    <a:pt x="4289" y="629"/>
                  </a:cubicBezTo>
                  <a:close/>
                  <a:moveTo>
                    <a:pt x="4289" y="0"/>
                  </a:moveTo>
                  <a:cubicBezTo>
                    <a:pt x="3106" y="0"/>
                    <a:pt x="2033" y="444"/>
                    <a:pt x="1257" y="1146"/>
                  </a:cubicBezTo>
                  <a:cubicBezTo>
                    <a:pt x="481" y="1849"/>
                    <a:pt x="0" y="2847"/>
                    <a:pt x="0" y="3956"/>
                  </a:cubicBezTo>
                  <a:cubicBezTo>
                    <a:pt x="0" y="5065"/>
                    <a:pt x="481" y="6063"/>
                    <a:pt x="1257" y="6766"/>
                  </a:cubicBezTo>
                  <a:cubicBezTo>
                    <a:pt x="2033" y="7505"/>
                    <a:pt x="3106" y="7912"/>
                    <a:pt x="4289" y="7912"/>
                  </a:cubicBezTo>
                  <a:cubicBezTo>
                    <a:pt x="5472" y="7912"/>
                    <a:pt x="6544" y="7505"/>
                    <a:pt x="7320" y="6766"/>
                  </a:cubicBezTo>
                  <a:cubicBezTo>
                    <a:pt x="8097" y="6063"/>
                    <a:pt x="8577" y="5065"/>
                    <a:pt x="8577" y="3956"/>
                  </a:cubicBezTo>
                  <a:cubicBezTo>
                    <a:pt x="8577" y="2847"/>
                    <a:pt x="8097" y="1849"/>
                    <a:pt x="7320" y="1146"/>
                  </a:cubicBezTo>
                  <a:cubicBezTo>
                    <a:pt x="6544" y="444"/>
                    <a:pt x="5472" y="0"/>
                    <a:pt x="4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646;p64">
              <a:extLst>
                <a:ext uri="{FF2B5EF4-FFF2-40B4-BE49-F238E27FC236}">
                  <a16:creationId xmlns:a16="http://schemas.microsoft.com/office/drawing/2014/main" id="{CA1B04D8-7915-4711-B19C-A12D561A5366}"/>
                </a:ext>
              </a:extLst>
            </p:cNvPr>
            <p:cNvSpPr/>
            <p:nvPr/>
          </p:nvSpPr>
          <p:spPr>
            <a:xfrm>
              <a:off x="2957350" y="2520125"/>
              <a:ext cx="25" cy="430750"/>
            </a:xfrm>
            <a:custGeom>
              <a:avLst/>
              <a:gdLst/>
              <a:ahLst/>
              <a:cxnLst/>
              <a:rect l="l" t="t" r="r" b="b"/>
              <a:pathLst>
                <a:path w="1" h="17230" extrusionOk="0">
                  <a:moveTo>
                    <a:pt x="1" y="1"/>
                  </a:moveTo>
                  <a:lnTo>
                    <a:pt x="1" y="172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647;p64">
              <a:extLst>
                <a:ext uri="{FF2B5EF4-FFF2-40B4-BE49-F238E27FC236}">
                  <a16:creationId xmlns:a16="http://schemas.microsoft.com/office/drawing/2014/main" id="{A6187C7A-CB76-4F74-994C-567A7E3F4473}"/>
                </a:ext>
              </a:extLst>
            </p:cNvPr>
            <p:cNvSpPr/>
            <p:nvPr/>
          </p:nvSpPr>
          <p:spPr>
            <a:xfrm>
              <a:off x="2949950" y="2512725"/>
              <a:ext cx="14825" cy="445525"/>
            </a:xfrm>
            <a:custGeom>
              <a:avLst/>
              <a:gdLst/>
              <a:ahLst/>
              <a:cxnLst/>
              <a:rect l="l" t="t" r="r" b="b"/>
              <a:pathLst>
                <a:path w="593" h="17821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lnTo>
                    <a:pt x="1" y="17525"/>
                  </a:lnTo>
                  <a:cubicBezTo>
                    <a:pt x="1" y="17710"/>
                    <a:pt x="112" y="17821"/>
                    <a:pt x="297" y="17821"/>
                  </a:cubicBezTo>
                  <a:cubicBezTo>
                    <a:pt x="445" y="17821"/>
                    <a:pt x="592" y="17710"/>
                    <a:pt x="592" y="17525"/>
                  </a:cubicBezTo>
                  <a:lnTo>
                    <a:pt x="592" y="297"/>
                  </a:lnTo>
                  <a:cubicBezTo>
                    <a:pt x="592" y="149"/>
                    <a:pt x="445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648;p64">
              <a:extLst>
                <a:ext uri="{FF2B5EF4-FFF2-40B4-BE49-F238E27FC236}">
                  <a16:creationId xmlns:a16="http://schemas.microsoft.com/office/drawing/2014/main" id="{158594EF-E501-422D-A980-8A3228236BEE}"/>
                </a:ext>
              </a:extLst>
            </p:cNvPr>
            <p:cNvSpPr/>
            <p:nvPr/>
          </p:nvSpPr>
          <p:spPr>
            <a:xfrm>
              <a:off x="2722600" y="2735475"/>
              <a:ext cx="469550" cy="25"/>
            </a:xfrm>
            <a:custGeom>
              <a:avLst/>
              <a:gdLst/>
              <a:ahLst/>
              <a:cxnLst/>
              <a:rect l="l" t="t" r="r" b="b"/>
              <a:pathLst>
                <a:path w="18782" h="1" extrusionOk="0">
                  <a:moveTo>
                    <a:pt x="0" y="1"/>
                  </a:moveTo>
                  <a:lnTo>
                    <a:pt x="1878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649;p64">
              <a:extLst>
                <a:ext uri="{FF2B5EF4-FFF2-40B4-BE49-F238E27FC236}">
                  <a16:creationId xmlns:a16="http://schemas.microsoft.com/office/drawing/2014/main" id="{9373C512-2A4D-492E-BC12-430F6BD9A7B8}"/>
                </a:ext>
              </a:extLst>
            </p:cNvPr>
            <p:cNvSpPr/>
            <p:nvPr/>
          </p:nvSpPr>
          <p:spPr>
            <a:xfrm>
              <a:off x="2714275" y="2728100"/>
              <a:ext cx="485250" cy="14800"/>
            </a:xfrm>
            <a:custGeom>
              <a:avLst/>
              <a:gdLst/>
              <a:ahLst/>
              <a:cxnLst/>
              <a:rect l="l" t="t" r="r" b="b"/>
              <a:pathLst>
                <a:path w="19410" h="592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114" y="592"/>
                  </a:lnTo>
                  <a:cubicBezTo>
                    <a:pt x="19299" y="592"/>
                    <a:pt x="19410" y="481"/>
                    <a:pt x="19410" y="296"/>
                  </a:cubicBezTo>
                  <a:cubicBezTo>
                    <a:pt x="19410" y="148"/>
                    <a:pt x="19299" y="0"/>
                    <a:pt x="19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650;p64">
              <a:extLst>
                <a:ext uri="{FF2B5EF4-FFF2-40B4-BE49-F238E27FC236}">
                  <a16:creationId xmlns:a16="http://schemas.microsoft.com/office/drawing/2014/main" id="{0EEC07D5-D2DA-45F0-BE4B-AD964BC91EEA}"/>
                </a:ext>
              </a:extLst>
            </p:cNvPr>
            <p:cNvSpPr/>
            <p:nvPr/>
          </p:nvSpPr>
          <p:spPr>
            <a:xfrm>
              <a:off x="1932350" y="305157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3" y="1"/>
                  </a:moveTo>
                  <a:cubicBezTo>
                    <a:pt x="481" y="1"/>
                    <a:pt x="0" y="740"/>
                    <a:pt x="296" y="1369"/>
                  </a:cubicBezTo>
                  <a:lnTo>
                    <a:pt x="6729" y="15861"/>
                  </a:lnTo>
                  <a:cubicBezTo>
                    <a:pt x="6866" y="16239"/>
                    <a:pt x="7226" y="16457"/>
                    <a:pt x="7632" y="16457"/>
                  </a:cubicBezTo>
                  <a:cubicBezTo>
                    <a:pt x="7663" y="16457"/>
                    <a:pt x="7695" y="16455"/>
                    <a:pt x="7727" y="16453"/>
                  </a:cubicBezTo>
                  <a:lnTo>
                    <a:pt x="7949" y="16416"/>
                  </a:lnTo>
                  <a:cubicBezTo>
                    <a:pt x="8614" y="16342"/>
                    <a:pt x="8984" y="15639"/>
                    <a:pt x="8725" y="15048"/>
                  </a:cubicBezTo>
                  <a:lnTo>
                    <a:pt x="2071" y="592"/>
                  </a:lnTo>
                  <a:cubicBezTo>
                    <a:pt x="1923" y="223"/>
                    <a:pt x="1590" y="1"/>
                    <a:pt x="1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651;p64">
              <a:extLst>
                <a:ext uri="{FF2B5EF4-FFF2-40B4-BE49-F238E27FC236}">
                  <a16:creationId xmlns:a16="http://schemas.microsoft.com/office/drawing/2014/main" id="{447C562E-503C-4281-AC03-CDFAF3A17D74}"/>
                </a:ext>
              </a:extLst>
            </p:cNvPr>
            <p:cNvSpPr/>
            <p:nvPr/>
          </p:nvSpPr>
          <p:spPr>
            <a:xfrm>
              <a:off x="1929575" y="3044200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94" y="629"/>
                  </a:moveTo>
                  <a:cubicBezTo>
                    <a:pt x="1553" y="629"/>
                    <a:pt x="1812" y="776"/>
                    <a:pt x="1923" y="998"/>
                  </a:cubicBezTo>
                  <a:lnTo>
                    <a:pt x="8541" y="15454"/>
                  </a:lnTo>
                  <a:cubicBezTo>
                    <a:pt x="8578" y="15565"/>
                    <a:pt x="8614" y="15639"/>
                    <a:pt x="8614" y="15750"/>
                  </a:cubicBezTo>
                  <a:cubicBezTo>
                    <a:pt x="8614" y="16082"/>
                    <a:pt x="8356" y="16378"/>
                    <a:pt x="8023" y="16415"/>
                  </a:cubicBezTo>
                  <a:lnTo>
                    <a:pt x="7801" y="16452"/>
                  </a:lnTo>
                  <a:lnTo>
                    <a:pt x="7727" y="16452"/>
                  </a:lnTo>
                  <a:cubicBezTo>
                    <a:pt x="7468" y="16452"/>
                    <a:pt x="7210" y="16304"/>
                    <a:pt x="7099" y="16045"/>
                  </a:cubicBezTo>
                  <a:lnTo>
                    <a:pt x="703" y="1553"/>
                  </a:lnTo>
                  <a:cubicBezTo>
                    <a:pt x="666" y="1442"/>
                    <a:pt x="629" y="1368"/>
                    <a:pt x="629" y="1294"/>
                  </a:cubicBezTo>
                  <a:cubicBezTo>
                    <a:pt x="629" y="1109"/>
                    <a:pt x="703" y="924"/>
                    <a:pt x="814" y="813"/>
                  </a:cubicBezTo>
                  <a:cubicBezTo>
                    <a:pt x="962" y="703"/>
                    <a:pt x="1109" y="629"/>
                    <a:pt x="1294" y="629"/>
                  </a:cubicBezTo>
                  <a:close/>
                  <a:moveTo>
                    <a:pt x="1294" y="0"/>
                  </a:moveTo>
                  <a:cubicBezTo>
                    <a:pt x="925" y="0"/>
                    <a:pt x="592" y="148"/>
                    <a:pt x="370" y="370"/>
                  </a:cubicBezTo>
                  <a:cubicBezTo>
                    <a:pt x="148" y="629"/>
                    <a:pt x="0" y="924"/>
                    <a:pt x="0" y="1294"/>
                  </a:cubicBezTo>
                  <a:cubicBezTo>
                    <a:pt x="0" y="1442"/>
                    <a:pt x="37" y="1627"/>
                    <a:pt x="111" y="1812"/>
                  </a:cubicBezTo>
                  <a:lnTo>
                    <a:pt x="6544" y="16304"/>
                  </a:lnTo>
                  <a:cubicBezTo>
                    <a:pt x="6766" y="16748"/>
                    <a:pt x="7210" y="17044"/>
                    <a:pt x="7727" y="17044"/>
                  </a:cubicBezTo>
                  <a:lnTo>
                    <a:pt x="7875" y="17044"/>
                  </a:lnTo>
                  <a:lnTo>
                    <a:pt x="8097" y="17007"/>
                  </a:lnTo>
                  <a:cubicBezTo>
                    <a:pt x="8762" y="16933"/>
                    <a:pt x="9206" y="16378"/>
                    <a:pt x="9206" y="15750"/>
                  </a:cubicBezTo>
                  <a:cubicBezTo>
                    <a:pt x="9206" y="15565"/>
                    <a:pt x="9169" y="15380"/>
                    <a:pt x="9095" y="15195"/>
                  </a:cubicBezTo>
                  <a:lnTo>
                    <a:pt x="2477" y="740"/>
                  </a:lnTo>
                  <a:cubicBezTo>
                    <a:pt x="2256" y="296"/>
                    <a:pt x="1812" y="0"/>
                    <a:pt x="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652;p64">
              <a:extLst>
                <a:ext uri="{FF2B5EF4-FFF2-40B4-BE49-F238E27FC236}">
                  <a16:creationId xmlns:a16="http://schemas.microsoft.com/office/drawing/2014/main" id="{BC8B50CC-992B-4322-8ACF-24FFA780D130}"/>
                </a:ext>
              </a:extLst>
            </p:cNvPr>
            <p:cNvSpPr/>
            <p:nvPr/>
          </p:nvSpPr>
          <p:spPr>
            <a:xfrm>
              <a:off x="1860250" y="3071925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7" y="0"/>
                  </a:moveTo>
                  <a:lnTo>
                    <a:pt x="1184" y="74"/>
                  </a:lnTo>
                  <a:cubicBezTo>
                    <a:pt x="555" y="74"/>
                    <a:pt x="1" y="592"/>
                    <a:pt x="1" y="1257"/>
                  </a:cubicBezTo>
                  <a:cubicBezTo>
                    <a:pt x="1" y="1886"/>
                    <a:pt x="555" y="2403"/>
                    <a:pt x="1184" y="2403"/>
                  </a:cubicBezTo>
                  <a:lnTo>
                    <a:pt x="8504" y="2366"/>
                  </a:lnTo>
                  <a:lnTo>
                    <a:pt x="8541" y="2366"/>
                  </a:lnTo>
                  <a:cubicBezTo>
                    <a:pt x="9169" y="2329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653;p64">
              <a:extLst>
                <a:ext uri="{FF2B5EF4-FFF2-40B4-BE49-F238E27FC236}">
                  <a16:creationId xmlns:a16="http://schemas.microsoft.com/office/drawing/2014/main" id="{8FDD9DA9-6371-4D98-896D-D22A1E8AC92F}"/>
                </a:ext>
              </a:extLst>
            </p:cNvPr>
            <p:cNvSpPr/>
            <p:nvPr/>
          </p:nvSpPr>
          <p:spPr>
            <a:xfrm>
              <a:off x="1852850" y="3064525"/>
              <a:ext cx="256050" cy="74900"/>
            </a:xfrm>
            <a:custGeom>
              <a:avLst/>
              <a:gdLst/>
              <a:ahLst/>
              <a:cxnLst/>
              <a:rect l="l" t="t" r="r" b="b"/>
              <a:pathLst>
                <a:path w="10242" h="2996" extrusionOk="0">
                  <a:moveTo>
                    <a:pt x="8763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7" y="2330"/>
                  </a:cubicBezTo>
                  <a:lnTo>
                    <a:pt x="8763" y="2367"/>
                  </a:lnTo>
                  <a:lnTo>
                    <a:pt x="1480" y="2404"/>
                  </a:lnTo>
                  <a:cubicBezTo>
                    <a:pt x="999" y="2404"/>
                    <a:pt x="629" y="1997"/>
                    <a:pt x="629" y="1516"/>
                  </a:cubicBezTo>
                  <a:cubicBezTo>
                    <a:pt x="629" y="1294"/>
                    <a:pt x="703" y="1073"/>
                    <a:pt x="888" y="925"/>
                  </a:cubicBezTo>
                  <a:cubicBezTo>
                    <a:pt x="1036" y="777"/>
                    <a:pt x="1258" y="666"/>
                    <a:pt x="1480" y="666"/>
                  </a:cubicBezTo>
                  <a:lnTo>
                    <a:pt x="8763" y="629"/>
                  </a:lnTo>
                  <a:close/>
                  <a:moveTo>
                    <a:pt x="8763" y="0"/>
                  </a:moveTo>
                  <a:lnTo>
                    <a:pt x="1480" y="37"/>
                  </a:lnTo>
                  <a:cubicBezTo>
                    <a:pt x="666" y="37"/>
                    <a:pt x="1" y="703"/>
                    <a:pt x="1" y="1516"/>
                  </a:cubicBezTo>
                  <a:lnTo>
                    <a:pt x="1" y="1553"/>
                  </a:lnTo>
                  <a:cubicBezTo>
                    <a:pt x="1" y="2367"/>
                    <a:pt x="666" y="2995"/>
                    <a:pt x="1480" y="2995"/>
                  </a:cubicBezTo>
                  <a:lnTo>
                    <a:pt x="8800" y="2958"/>
                  </a:lnTo>
                  <a:lnTo>
                    <a:pt x="8837" y="2958"/>
                  </a:lnTo>
                  <a:cubicBezTo>
                    <a:pt x="9650" y="2921"/>
                    <a:pt x="10242" y="2293"/>
                    <a:pt x="10242" y="1479"/>
                  </a:cubicBezTo>
                  <a:cubicBezTo>
                    <a:pt x="10242" y="666"/>
                    <a:pt x="9576" y="0"/>
                    <a:pt x="8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654;p64">
              <a:extLst>
                <a:ext uri="{FF2B5EF4-FFF2-40B4-BE49-F238E27FC236}">
                  <a16:creationId xmlns:a16="http://schemas.microsoft.com/office/drawing/2014/main" id="{D14C15B0-B822-44C8-9D4B-C92405344388}"/>
                </a:ext>
              </a:extLst>
            </p:cNvPr>
            <p:cNvSpPr/>
            <p:nvPr/>
          </p:nvSpPr>
          <p:spPr>
            <a:xfrm>
              <a:off x="2226250" y="304512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4" y="0"/>
                  </a:moveTo>
                  <a:cubicBezTo>
                    <a:pt x="482" y="0"/>
                    <a:pt x="1" y="739"/>
                    <a:pt x="297" y="1368"/>
                  </a:cubicBezTo>
                  <a:lnTo>
                    <a:pt x="6730" y="15860"/>
                  </a:lnTo>
                  <a:cubicBezTo>
                    <a:pt x="6867" y="16238"/>
                    <a:pt x="7227" y="16456"/>
                    <a:pt x="7632" y="16456"/>
                  </a:cubicBezTo>
                  <a:cubicBezTo>
                    <a:pt x="7664" y="16456"/>
                    <a:pt x="7696" y="16455"/>
                    <a:pt x="7728" y="16452"/>
                  </a:cubicBezTo>
                  <a:lnTo>
                    <a:pt x="7950" y="16415"/>
                  </a:lnTo>
                  <a:cubicBezTo>
                    <a:pt x="8615" y="16341"/>
                    <a:pt x="8985" y="15639"/>
                    <a:pt x="8726" y="15047"/>
                  </a:cubicBezTo>
                  <a:lnTo>
                    <a:pt x="2071" y="592"/>
                  </a:lnTo>
                  <a:cubicBezTo>
                    <a:pt x="1923" y="222"/>
                    <a:pt x="1591" y="0"/>
                    <a:pt x="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655;p64">
              <a:extLst>
                <a:ext uri="{FF2B5EF4-FFF2-40B4-BE49-F238E27FC236}">
                  <a16:creationId xmlns:a16="http://schemas.microsoft.com/office/drawing/2014/main" id="{E4D17A75-8356-40AB-BCCF-6B21412FB9D9}"/>
                </a:ext>
              </a:extLst>
            </p:cNvPr>
            <p:cNvSpPr/>
            <p:nvPr/>
          </p:nvSpPr>
          <p:spPr>
            <a:xfrm>
              <a:off x="2224400" y="3037725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58" y="629"/>
                  </a:moveTo>
                  <a:cubicBezTo>
                    <a:pt x="1517" y="629"/>
                    <a:pt x="1776" y="777"/>
                    <a:pt x="1886" y="999"/>
                  </a:cubicBezTo>
                  <a:lnTo>
                    <a:pt x="8504" y="15491"/>
                  </a:lnTo>
                  <a:cubicBezTo>
                    <a:pt x="8541" y="15565"/>
                    <a:pt x="8578" y="15676"/>
                    <a:pt x="8578" y="15750"/>
                  </a:cubicBezTo>
                  <a:cubicBezTo>
                    <a:pt x="8578" y="16083"/>
                    <a:pt x="8319" y="16378"/>
                    <a:pt x="7987" y="16415"/>
                  </a:cubicBezTo>
                  <a:lnTo>
                    <a:pt x="7765" y="16452"/>
                  </a:lnTo>
                  <a:lnTo>
                    <a:pt x="7691" y="16452"/>
                  </a:lnTo>
                  <a:cubicBezTo>
                    <a:pt x="7432" y="16452"/>
                    <a:pt x="7173" y="16304"/>
                    <a:pt x="7062" y="16046"/>
                  </a:cubicBezTo>
                  <a:lnTo>
                    <a:pt x="666" y="1553"/>
                  </a:lnTo>
                  <a:cubicBezTo>
                    <a:pt x="629" y="1442"/>
                    <a:pt x="592" y="1368"/>
                    <a:pt x="592" y="1294"/>
                  </a:cubicBezTo>
                  <a:cubicBezTo>
                    <a:pt x="592" y="1109"/>
                    <a:pt x="666" y="925"/>
                    <a:pt x="777" y="814"/>
                  </a:cubicBezTo>
                  <a:cubicBezTo>
                    <a:pt x="925" y="703"/>
                    <a:pt x="1073" y="629"/>
                    <a:pt x="1258" y="629"/>
                  </a:cubicBezTo>
                  <a:close/>
                  <a:moveTo>
                    <a:pt x="1258" y="0"/>
                  </a:moveTo>
                  <a:cubicBezTo>
                    <a:pt x="888" y="0"/>
                    <a:pt x="592" y="148"/>
                    <a:pt x="334" y="370"/>
                  </a:cubicBezTo>
                  <a:cubicBezTo>
                    <a:pt x="112" y="629"/>
                    <a:pt x="1" y="925"/>
                    <a:pt x="1" y="1294"/>
                  </a:cubicBezTo>
                  <a:cubicBezTo>
                    <a:pt x="1" y="1442"/>
                    <a:pt x="1" y="1627"/>
                    <a:pt x="112" y="1812"/>
                  </a:cubicBezTo>
                  <a:lnTo>
                    <a:pt x="6508" y="16304"/>
                  </a:lnTo>
                  <a:cubicBezTo>
                    <a:pt x="6730" y="16748"/>
                    <a:pt x="7173" y="17044"/>
                    <a:pt x="7691" y="17044"/>
                  </a:cubicBezTo>
                  <a:lnTo>
                    <a:pt x="8061" y="17044"/>
                  </a:lnTo>
                  <a:cubicBezTo>
                    <a:pt x="8726" y="16933"/>
                    <a:pt x="9207" y="16378"/>
                    <a:pt x="9207" y="15750"/>
                  </a:cubicBezTo>
                  <a:cubicBezTo>
                    <a:pt x="9207" y="15565"/>
                    <a:pt x="9170" y="15380"/>
                    <a:pt x="9059" y="15232"/>
                  </a:cubicBezTo>
                  <a:lnTo>
                    <a:pt x="2441" y="740"/>
                  </a:lnTo>
                  <a:cubicBezTo>
                    <a:pt x="2219" y="296"/>
                    <a:pt x="1776" y="0"/>
                    <a:pt x="1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656;p64">
              <a:extLst>
                <a:ext uri="{FF2B5EF4-FFF2-40B4-BE49-F238E27FC236}">
                  <a16:creationId xmlns:a16="http://schemas.microsoft.com/office/drawing/2014/main" id="{F7B28AE3-CDA7-4943-B97C-83F82EECC32D}"/>
                </a:ext>
              </a:extLst>
            </p:cNvPr>
            <p:cNvSpPr/>
            <p:nvPr/>
          </p:nvSpPr>
          <p:spPr>
            <a:xfrm>
              <a:off x="2154175" y="3065450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6" y="0"/>
                  </a:moveTo>
                  <a:lnTo>
                    <a:pt x="1183" y="74"/>
                  </a:lnTo>
                  <a:cubicBezTo>
                    <a:pt x="555" y="74"/>
                    <a:pt x="0" y="592"/>
                    <a:pt x="0" y="1257"/>
                  </a:cubicBezTo>
                  <a:cubicBezTo>
                    <a:pt x="37" y="1886"/>
                    <a:pt x="555" y="2404"/>
                    <a:pt x="1183" y="2404"/>
                  </a:cubicBezTo>
                  <a:lnTo>
                    <a:pt x="8503" y="2367"/>
                  </a:lnTo>
                  <a:lnTo>
                    <a:pt x="8540" y="2367"/>
                  </a:lnTo>
                  <a:cubicBezTo>
                    <a:pt x="9169" y="2330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657;p64">
              <a:extLst>
                <a:ext uri="{FF2B5EF4-FFF2-40B4-BE49-F238E27FC236}">
                  <a16:creationId xmlns:a16="http://schemas.microsoft.com/office/drawing/2014/main" id="{82323980-F138-470F-90A7-CE4E8F384A8F}"/>
                </a:ext>
              </a:extLst>
            </p:cNvPr>
            <p:cNvSpPr/>
            <p:nvPr/>
          </p:nvSpPr>
          <p:spPr>
            <a:xfrm>
              <a:off x="2146775" y="3058050"/>
              <a:ext cx="256050" cy="75825"/>
            </a:xfrm>
            <a:custGeom>
              <a:avLst/>
              <a:gdLst/>
              <a:ahLst/>
              <a:cxnLst/>
              <a:rect l="l" t="t" r="r" b="b"/>
              <a:pathLst>
                <a:path w="10242" h="3033" extrusionOk="0">
                  <a:moveTo>
                    <a:pt x="8762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6" y="2367"/>
                  </a:cubicBezTo>
                  <a:lnTo>
                    <a:pt x="8762" y="2367"/>
                  </a:lnTo>
                  <a:lnTo>
                    <a:pt x="1479" y="2404"/>
                  </a:lnTo>
                  <a:cubicBezTo>
                    <a:pt x="999" y="2404"/>
                    <a:pt x="629" y="1997"/>
                    <a:pt x="629" y="1553"/>
                  </a:cubicBezTo>
                  <a:lnTo>
                    <a:pt x="629" y="1516"/>
                  </a:lnTo>
                  <a:cubicBezTo>
                    <a:pt x="629" y="1295"/>
                    <a:pt x="703" y="1073"/>
                    <a:pt x="888" y="925"/>
                  </a:cubicBezTo>
                  <a:cubicBezTo>
                    <a:pt x="1036" y="777"/>
                    <a:pt x="1257" y="666"/>
                    <a:pt x="1479" y="666"/>
                  </a:cubicBezTo>
                  <a:lnTo>
                    <a:pt x="8762" y="629"/>
                  </a:lnTo>
                  <a:close/>
                  <a:moveTo>
                    <a:pt x="8762" y="1"/>
                  </a:moveTo>
                  <a:lnTo>
                    <a:pt x="1479" y="38"/>
                  </a:lnTo>
                  <a:cubicBezTo>
                    <a:pt x="666" y="38"/>
                    <a:pt x="0" y="703"/>
                    <a:pt x="0" y="1516"/>
                  </a:cubicBezTo>
                  <a:lnTo>
                    <a:pt x="0" y="1553"/>
                  </a:lnTo>
                  <a:cubicBezTo>
                    <a:pt x="0" y="2367"/>
                    <a:pt x="666" y="3032"/>
                    <a:pt x="1479" y="3032"/>
                  </a:cubicBezTo>
                  <a:lnTo>
                    <a:pt x="8799" y="2958"/>
                  </a:lnTo>
                  <a:lnTo>
                    <a:pt x="8836" y="2958"/>
                  </a:lnTo>
                  <a:cubicBezTo>
                    <a:pt x="9650" y="2921"/>
                    <a:pt x="10241" y="2293"/>
                    <a:pt x="10241" y="1479"/>
                  </a:cubicBezTo>
                  <a:cubicBezTo>
                    <a:pt x="10241" y="666"/>
                    <a:pt x="9576" y="1"/>
                    <a:pt x="8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658;p64">
              <a:extLst>
                <a:ext uri="{FF2B5EF4-FFF2-40B4-BE49-F238E27FC236}">
                  <a16:creationId xmlns:a16="http://schemas.microsoft.com/office/drawing/2014/main" id="{FD3CE1EC-6926-4CB2-8D76-C6FF2379B24C}"/>
                </a:ext>
              </a:extLst>
            </p:cNvPr>
            <p:cNvSpPr/>
            <p:nvPr/>
          </p:nvSpPr>
          <p:spPr>
            <a:xfrm>
              <a:off x="6411325" y="2750350"/>
              <a:ext cx="307800" cy="342775"/>
            </a:xfrm>
            <a:custGeom>
              <a:avLst/>
              <a:gdLst/>
              <a:ahLst/>
              <a:cxnLst/>
              <a:rect l="l" t="t" r="r" b="b"/>
              <a:pathLst>
                <a:path w="12312" h="13711" extrusionOk="0">
                  <a:moveTo>
                    <a:pt x="7907" y="0"/>
                  </a:moveTo>
                  <a:cubicBezTo>
                    <a:pt x="5765" y="0"/>
                    <a:pt x="3291" y="1801"/>
                    <a:pt x="1849" y="4656"/>
                  </a:cubicBezTo>
                  <a:cubicBezTo>
                    <a:pt x="1" y="8242"/>
                    <a:pt x="481" y="12124"/>
                    <a:pt x="2884" y="13344"/>
                  </a:cubicBezTo>
                  <a:cubicBezTo>
                    <a:pt x="3367" y="13593"/>
                    <a:pt x="3894" y="13711"/>
                    <a:pt x="4443" y="13711"/>
                  </a:cubicBezTo>
                  <a:cubicBezTo>
                    <a:pt x="6585" y="13711"/>
                    <a:pt x="9058" y="11910"/>
                    <a:pt x="10500" y="9055"/>
                  </a:cubicBezTo>
                  <a:cubicBezTo>
                    <a:pt x="12312" y="5469"/>
                    <a:pt x="11868" y="1587"/>
                    <a:pt x="9465" y="367"/>
                  </a:cubicBezTo>
                  <a:cubicBezTo>
                    <a:pt x="8983" y="118"/>
                    <a:pt x="8456" y="0"/>
                    <a:pt x="79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659;p64">
              <a:extLst>
                <a:ext uri="{FF2B5EF4-FFF2-40B4-BE49-F238E27FC236}">
                  <a16:creationId xmlns:a16="http://schemas.microsoft.com/office/drawing/2014/main" id="{087BF580-65DF-4E09-B0E7-7D36291493C1}"/>
                </a:ext>
              </a:extLst>
            </p:cNvPr>
            <p:cNvSpPr/>
            <p:nvPr/>
          </p:nvSpPr>
          <p:spPr>
            <a:xfrm>
              <a:off x="6421500" y="2742875"/>
              <a:ext cx="288400" cy="358650"/>
            </a:xfrm>
            <a:custGeom>
              <a:avLst/>
              <a:gdLst/>
              <a:ahLst/>
              <a:cxnLst/>
              <a:rect l="l" t="t" r="r" b="b"/>
              <a:pathLst>
                <a:path w="11536" h="14346" extrusionOk="0">
                  <a:moveTo>
                    <a:pt x="7505" y="592"/>
                  </a:moveTo>
                  <a:cubicBezTo>
                    <a:pt x="8023" y="592"/>
                    <a:pt x="8467" y="703"/>
                    <a:pt x="8910" y="925"/>
                  </a:cubicBezTo>
                  <a:cubicBezTo>
                    <a:pt x="9576" y="1258"/>
                    <a:pt x="10056" y="1775"/>
                    <a:pt x="10389" y="2478"/>
                  </a:cubicBezTo>
                  <a:cubicBezTo>
                    <a:pt x="10722" y="3180"/>
                    <a:pt x="10907" y="4030"/>
                    <a:pt x="10907" y="4992"/>
                  </a:cubicBezTo>
                  <a:cubicBezTo>
                    <a:pt x="10907" y="6286"/>
                    <a:pt x="10537" y="7764"/>
                    <a:pt x="9835" y="9206"/>
                  </a:cubicBezTo>
                  <a:cubicBezTo>
                    <a:pt x="8393" y="12016"/>
                    <a:pt x="5990" y="13717"/>
                    <a:pt x="4030" y="13717"/>
                  </a:cubicBezTo>
                  <a:cubicBezTo>
                    <a:pt x="3513" y="13717"/>
                    <a:pt x="3032" y="13606"/>
                    <a:pt x="2588" y="13384"/>
                  </a:cubicBezTo>
                  <a:cubicBezTo>
                    <a:pt x="1960" y="13051"/>
                    <a:pt x="1479" y="12534"/>
                    <a:pt x="1147" y="11831"/>
                  </a:cubicBezTo>
                  <a:cubicBezTo>
                    <a:pt x="814" y="11129"/>
                    <a:pt x="629" y="10278"/>
                    <a:pt x="629" y="9354"/>
                  </a:cubicBezTo>
                  <a:cubicBezTo>
                    <a:pt x="629" y="8023"/>
                    <a:pt x="962" y="6544"/>
                    <a:pt x="1701" y="5103"/>
                  </a:cubicBezTo>
                  <a:cubicBezTo>
                    <a:pt x="3106" y="2293"/>
                    <a:pt x="5509" y="592"/>
                    <a:pt x="7505" y="592"/>
                  </a:cubicBezTo>
                  <a:close/>
                  <a:moveTo>
                    <a:pt x="7505" y="1"/>
                  </a:moveTo>
                  <a:cubicBezTo>
                    <a:pt x="5176" y="1"/>
                    <a:pt x="2662" y="1886"/>
                    <a:pt x="1147" y="4807"/>
                  </a:cubicBezTo>
                  <a:cubicBezTo>
                    <a:pt x="370" y="6323"/>
                    <a:pt x="0" y="7912"/>
                    <a:pt x="0" y="9354"/>
                  </a:cubicBezTo>
                  <a:cubicBezTo>
                    <a:pt x="0" y="10352"/>
                    <a:pt x="185" y="11314"/>
                    <a:pt x="592" y="12090"/>
                  </a:cubicBezTo>
                  <a:cubicBezTo>
                    <a:pt x="962" y="12903"/>
                    <a:pt x="1553" y="13532"/>
                    <a:pt x="2330" y="13939"/>
                  </a:cubicBezTo>
                  <a:cubicBezTo>
                    <a:pt x="2847" y="14197"/>
                    <a:pt x="3439" y="14345"/>
                    <a:pt x="4030" y="14345"/>
                  </a:cubicBezTo>
                  <a:cubicBezTo>
                    <a:pt x="6359" y="14308"/>
                    <a:pt x="8873" y="12423"/>
                    <a:pt x="10352" y="9502"/>
                  </a:cubicBezTo>
                  <a:cubicBezTo>
                    <a:pt x="11129" y="7986"/>
                    <a:pt x="11535" y="6397"/>
                    <a:pt x="11535" y="4992"/>
                  </a:cubicBezTo>
                  <a:cubicBezTo>
                    <a:pt x="11535" y="3957"/>
                    <a:pt x="11313" y="2995"/>
                    <a:pt x="10944" y="2219"/>
                  </a:cubicBezTo>
                  <a:cubicBezTo>
                    <a:pt x="10574" y="1406"/>
                    <a:pt x="9982" y="777"/>
                    <a:pt x="9206" y="370"/>
                  </a:cubicBezTo>
                  <a:cubicBezTo>
                    <a:pt x="8689" y="112"/>
                    <a:pt x="8097" y="1"/>
                    <a:pt x="7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660;p64">
              <a:extLst>
                <a:ext uri="{FF2B5EF4-FFF2-40B4-BE49-F238E27FC236}">
                  <a16:creationId xmlns:a16="http://schemas.microsoft.com/office/drawing/2014/main" id="{5896F6E2-B466-4FBE-B365-9326331798BA}"/>
                </a:ext>
              </a:extLst>
            </p:cNvPr>
            <p:cNvSpPr/>
            <p:nvPr/>
          </p:nvSpPr>
          <p:spPr>
            <a:xfrm>
              <a:off x="6367900" y="2718725"/>
              <a:ext cx="380800" cy="356000"/>
            </a:xfrm>
            <a:custGeom>
              <a:avLst/>
              <a:gdLst/>
              <a:ahLst/>
              <a:cxnLst/>
              <a:rect l="l" t="t" r="r" b="b"/>
              <a:pathLst>
                <a:path w="15232" h="14240" extrusionOk="0">
                  <a:moveTo>
                    <a:pt x="13049" y="0"/>
                  </a:moveTo>
                  <a:cubicBezTo>
                    <a:pt x="12563" y="0"/>
                    <a:pt x="12075" y="185"/>
                    <a:pt x="11683" y="560"/>
                  </a:cubicBezTo>
                  <a:lnTo>
                    <a:pt x="850" y="10838"/>
                  </a:lnTo>
                  <a:cubicBezTo>
                    <a:pt x="37" y="11577"/>
                    <a:pt x="0" y="12834"/>
                    <a:pt x="777" y="13611"/>
                  </a:cubicBezTo>
                  <a:cubicBezTo>
                    <a:pt x="1146" y="14017"/>
                    <a:pt x="1664" y="14239"/>
                    <a:pt x="2181" y="14239"/>
                  </a:cubicBezTo>
                  <a:cubicBezTo>
                    <a:pt x="2662" y="14239"/>
                    <a:pt x="3180" y="14054"/>
                    <a:pt x="3549" y="13685"/>
                  </a:cubicBezTo>
                  <a:lnTo>
                    <a:pt x="14419" y="3407"/>
                  </a:lnTo>
                  <a:cubicBezTo>
                    <a:pt x="15195" y="2667"/>
                    <a:pt x="15232" y="1410"/>
                    <a:pt x="14493" y="634"/>
                  </a:cubicBezTo>
                  <a:cubicBezTo>
                    <a:pt x="14091" y="213"/>
                    <a:pt x="13570" y="0"/>
                    <a:pt x="13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661;p64">
              <a:extLst>
                <a:ext uri="{FF2B5EF4-FFF2-40B4-BE49-F238E27FC236}">
                  <a16:creationId xmlns:a16="http://schemas.microsoft.com/office/drawing/2014/main" id="{2454BC07-1176-4AF7-8BCA-03E237125C6A}"/>
                </a:ext>
              </a:extLst>
            </p:cNvPr>
            <p:cNvSpPr/>
            <p:nvPr/>
          </p:nvSpPr>
          <p:spPr>
            <a:xfrm>
              <a:off x="6007425" y="2810625"/>
              <a:ext cx="244025" cy="272225"/>
            </a:xfrm>
            <a:custGeom>
              <a:avLst/>
              <a:gdLst/>
              <a:ahLst/>
              <a:cxnLst/>
              <a:rect l="l" t="t" r="r" b="b"/>
              <a:pathLst>
                <a:path w="9761" h="10889" extrusionOk="0">
                  <a:moveTo>
                    <a:pt x="6283" y="0"/>
                  </a:moveTo>
                  <a:cubicBezTo>
                    <a:pt x="4573" y="0"/>
                    <a:pt x="2595" y="1449"/>
                    <a:pt x="1442" y="3724"/>
                  </a:cubicBezTo>
                  <a:cubicBezTo>
                    <a:pt x="1" y="6533"/>
                    <a:pt x="370" y="9639"/>
                    <a:pt x="2256" y="10600"/>
                  </a:cubicBezTo>
                  <a:cubicBezTo>
                    <a:pt x="2647" y="10796"/>
                    <a:pt x="3071" y="10889"/>
                    <a:pt x="3510" y="10889"/>
                  </a:cubicBezTo>
                  <a:cubicBezTo>
                    <a:pt x="5225" y="10889"/>
                    <a:pt x="7171" y="9466"/>
                    <a:pt x="8319" y="7199"/>
                  </a:cubicBezTo>
                  <a:cubicBezTo>
                    <a:pt x="9761" y="4352"/>
                    <a:pt x="9391" y="1247"/>
                    <a:pt x="7506" y="285"/>
                  </a:cubicBezTo>
                  <a:cubicBezTo>
                    <a:pt x="7127" y="92"/>
                    <a:pt x="6713" y="0"/>
                    <a:pt x="62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662;p64">
              <a:extLst>
                <a:ext uri="{FF2B5EF4-FFF2-40B4-BE49-F238E27FC236}">
                  <a16:creationId xmlns:a16="http://schemas.microsoft.com/office/drawing/2014/main" id="{979C3485-CDA8-4ED8-81A0-128CD414164F}"/>
                </a:ext>
              </a:extLst>
            </p:cNvPr>
            <p:cNvSpPr/>
            <p:nvPr/>
          </p:nvSpPr>
          <p:spPr>
            <a:xfrm>
              <a:off x="6013900" y="2802950"/>
              <a:ext cx="231100" cy="287475"/>
            </a:xfrm>
            <a:custGeom>
              <a:avLst/>
              <a:gdLst/>
              <a:ahLst/>
              <a:cxnLst/>
              <a:rect l="l" t="t" r="r" b="b"/>
              <a:pathLst>
                <a:path w="9244" h="11499" extrusionOk="0">
                  <a:moveTo>
                    <a:pt x="5990" y="629"/>
                  </a:moveTo>
                  <a:cubicBezTo>
                    <a:pt x="6396" y="629"/>
                    <a:pt x="6766" y="703"/>
                    <a:pt x="7099" y="888"/>
                  </a:cubicBezTo>
                  <a:cubicBezTo>
                    <a:pt x="7579" y="1147"/>
                    <a:pt x="7986" y="1554"/>
                    <a:pt x="8245" y="2071"/>
                  </a:cubicBezTo>
                  <a:cubicBezTo>
                    <a:pt x="8504" y="2626"/>
                    <a:pt x="8652" y="3291"/>
                    <a:pt x="8652" y="4031"/>
                  </a:cubicBezTo>
                  <a:cubicBezTo>
                    <a:pt x="8652" y="5066"/>
                    <a:pt x="8356" y="6249"/>
                    <a:pt x="7801" y="7358"/>
                  </a:cubicBezTo>
                  <a:cubicBezTo>
                    <a:pt x="6692" y="9539"/>
                    <a:pt x="4770" y="10907"/>
                    <a:pt x="3254" y="10907"/>
                  </a:cubicBezTo>
                  <a:cubicBezTo>
                    <a:pt x="2847" y="10870"/>
                    <a:pt x="2477" y="10796"/>
                    <a:pt x="2145" y="10648"/>
                  </a:cubicBezTo>
                  <a:cubicBezTo>
                    <a:pt x="1664" y="10390"/>
                    <a:pt x="1294" y="9983"/>
                    <a:pt x="1036" y="9428"/>
                  </a:cubicBezTo>
                  <a:cubicBezTo>
                    <a:pt x="740" y="8911"/>
                    <a:pt x="629" y="8245"/>
                    <a:pt x="629" y="7506"/>
                  </a:cubicBezTo>
                  <a:cubicBezTo>
                    <a:pt x="629" y="6471"/>
                    <a:pt x="888" y="5288"/>
                    <a:pt x="1479" y="4141"/>
                  </a:cubicBezTo>
                  <a:cubicBezTo>
                    <a:pt x="2034" y="3069"/>
                    <a:pt x="2773" y="2182"/>
                    <a:pt x="3587" y="1554"/>
                  </a:cubicBezTo>
                  <a:cubicBezTo>
                    <a:pt x="4363" y="962"/>
                    <a:pt x="5250" y="629"/>
                    <a:pt x="5990" y="629"/>
                  </a:cubicBezTo>
                  <a:close/>
                  <a:moveTo>
                    <a:pt x="5990" y="1"/>
                  </a:moveTo>
                  <a:cubicBezTo>
                    <a:pt x="4141" y="38"/>
                    <a:pt x="2108" y="1517"/>
                    <a:pt x="925" y="3883"/>
                  </a:cubicBezTo>
                  <a:cubicBezTo>
                    <a:pt x="296" y="5103"/>
                    <a:pt x="0" y="6360"/>
                    <a:pt x="0" y="7506"/>
                  </a:cubicBezTo>
                  <a:cubicBezTo>
                    <a:pt x="0" y="8319"/>
                    <a:pt x="148" y="9059"/>
                    <a:pt x="481" y="9687"/>
                  </a:cubicBezTo>
                  <a:cubicBezTo>
                    <a:pt x="777" y="10353"/>
                    <a:pt x="1257" y="10870"/>
                    <a:pt x="1886" y="11166"/>
                  </a:cubicBezTo>
                  <a:cubicBezTo>
                    <a:pt x="2293" y="11388"/>
                    <a:pt x="2773" y="11499"/>
                    <a:pt x="3254" y="11499"/>
                  </a:cubicBezTo>
                  <a:cubicBezTo>
                    <a:pt x="5139" y="11499"/>
                    <a:pt x="7136" y="9983"/>
                    <a:pt x="8319" y="7654"/>
                  </a:cubicBezTo>
                  <a:cubicBezTo>
                    <a:pt x="8947" y="6434"/>
                    <a:pt x="9243" y="5177"/>
                    <a:pt x="9243" y="4031"/>
                  </a:cubicBezTo>
                  <a:cubicBezTo>
                    <a:pt x="9243" y="3217"/>
                    <a:pt x="9095" y="2441"/>
                    <a:pt x="8799" y="1812"/>
                  </a:cubicBezTo>
                  <a:cubicBezTo>
                    <a:pt x="8467" y="1184"/>
                    <a:pt x="8023" y="666"/>
                    <a:pt x="7395" y="333"/>
                  </a:cubicBezTo>
                  <a:cubicBezTo>
                    <a:pt x="6951" y="112"/>
                    <a:pt x="6470" y="1"/>
                    <a:pt x="5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663;p64">
              <a:extLst>
                <a:ext uri="{FF2B5EF4-FFF2-40B4-BE49-F238E27FC236}">
                  <a16:creationId xmlns:a16="http://schemas.microsoft.com/office/drawing/2014/main" id="{4F0AA1FF-C9D7-4A6C-8C94-A9DAE82601E6}"/>
                </a:ext>
              </a:extLst>
            </p:cNvPr>
            <p:cNvSpPr/>
            <p:nvPr/>
          </p:nvSpPr>
          <p:spPr>
            <a:xfrm>
              <a:off x="5994500" y="2772900"/>
              <a:ext cx="258800" cy="320975"/>
            </a:xfrm>
            <a:custGeom>
              <a:avLst/>
              <a:gdLst/>
              <a:ahLst/>
              <a:cxnLst/>
              <a:rect l="l" t="t" r="r" b="b"/>
              <a:pathLst>
                <a:path w="10352" h="12839" extrusionOk="0">
                  <a:moveTo>
                    <a:pt x="8574" y="1"/>
                  </a:moveTo>
                  <a:cubicBezTo>
                    <a:pt x="8085" y="1"/>
                    <a:pt x="7601" y="232"/>
                    <a:pt x="7283" y="685"/>
                  </a:cubicBezTo>
                  <a:lnTo>
                    <a:pt x="481" y="10371"/>
                  </a:lnTo>
                  <a:cubicBezTo>
                    <a:pt x="0" y="11074"/>
                    <a:pt x="185" y="12072"/>
                    <a:pt x="887" y="12553"/>
                  </a:cubicBezTo>
                  <a:cubicBezTo>
                    <a:pt x="1167" y="12749"/>
                    <a:pt x="1490" y="12839"/>
                    <a:pt x="1806" y="12839"/>
                  </a:cubicBezTo>
                  <a:cubicBezTo>
                    <a:pt x="1908" y="12839"/>
                    <a:pt x="2009" y="12829"/>
                    <a:pt x="2107" y="12812"/>
                  </a:cubicBezTo>
                  <a:cubicBezTo>
                    <a:pt x="2477" y="12738"/>
                    <a:pt x="2810" y="12516"/>
                    <a:pt x="3069" y="12183"/>
                  </a:cubicBezTo>
                  <a:lnTo>
                    <a:pt x="9871" y="2460"/>
                  </a:lnTo>
                  <a:cubicBezTo>
                    <a:pt x="10352" y="1757"/>
                    <a:pt x="10167" y="796"/>
                    <a:pt x="9464" y="278"/>
                  </a:cubicBezTo>
                  <a:cubicBezTo>
                    <a:pt x="9193" y="93"/>
                    <a:pt x="8882" y="1"/>
                    <a:pt x="8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664;p64">
              <a:extLst>
                <a:ext uri="{FF2B5EF4-FFF2-40B4-BE49-F238E27FC236}">
                  <a16:creationId xmlns:a16="http://schemas.microsoft.com/office/drawing/2014/main" id="{06EFA8A3-69CC-4DFE-97EA-C77B051C5E89}"/>
                </a:ext>
              </a:extLst>
            </p:cNvPr>
            <p:cNvSpPr/>
            <p:nvPr/>
          </p:nvSpPr>
          <p:spPr>
            <a:xfrm>
              <a:off x="5838275" y="3220725"/>
              <a:ext cx="467725" cy="561975"/>
            </a:xfrm>
            <a:custGeom>
              <a:avLst/>
              <a:gdLst/>
              <a:ahLst/>
              <a:cxnLst/>
              <a:rect l="l" t="t" r="r" b="b"/>
              <a:pathLst>
                <a:path w="18709" h="22479" extrusionOk="0">
                  <a:moveTo>
                    <a:pt x="8467" y="0"/>
                  </a:moveTo>
                  <a:lnTo>
                    <a:pt x="1" y="18523"/>
                  </a:lnTo>
                  <a:lnTo>
                    <a:pt x="8948" y="22479"/>
                  </a:lnTo>
                  <a:lnTo>
                    <a:pt x="18708" y="555"/>
                  </a:lnTo>
                  <a:lnTo>
                    <a:pt x="84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665;p64">
              <a:extLst>
                <a:ext uri="{FF2B5EF4-FFF2-40B4-BE49-F238E27FC236}">
                  <a16:creationId xmlns:a16="http://schemas.microsoft.com/office/drawing/2014/main" id="{92143CAD-BE97-488D-A920-1504F164C9E8}"/>
                </a:ext>
              </a:extLst>
            </p:cNvPr>
            <p:cNvSpPr/>
            <p:nvPr/>
          </p:nvSpPr>
          <p:spPr>
            <a:xfrm>
              <a:off x="5829975" y="3213325"/>
              <a:ext cx="484325" cy="577500"/>
            </a:xfrm>
            <a:custGeom>
              <a:avLst/>
              <a:gdLst/>
              <a:ahLst/>
              <a:cxnLst/>
              <a:rect l="l" t="t" r="r" b="b"/>
              <a:pathLst>
                <a:path w="19373" h="23100" extrusionOk="0">
                  <a:moveTo>
                    <a:pt x="9006" y="639"/>
                  </a:moveTo>
                  <a:lnTo>
                    <a:pt x="18596" y="1110"/>
                  </a:lnTo>
                  <a:lnTo>
                    <a:pt x="9132" y="22368"/>
                  </a:lnTo>
                  <a:lnTo>
                    <a:pt x="740" y="18671"/>
                  </a:lnTo>
                  <a:lnTo>
                    <a:pt x="9006" y="639"/>
                  </a:lnTo>
                  <a:close/>
                  <a:moveTo>
                    <a:pt x="8836" y="1"/>
                  </a:moveTo>
                  <a:cubicBezTo>
                    <a:pt x="8688" y="1"/>
                    <a:pt x="8577" y="75"/>
                    <a:pt x="8540" y="186"/>
                  </a:cubicBezTo>
                  <a:lnTo>
                    <a:pt x="37" y="18708"/>
                  </a:lnTo>
                  <a:cubicBezTo>
                    <a:pt x="0" y="18782"/>
                    <a:pt x="0" y="18856"/>
                    <a:pt x="37" y="18930"/>
                  </a:cubicBezTo>
                  <a:cubicBezTo>
                    <a:pt x="74" y="19004"/>
                    <a:pt x="111" y="19078"/>
                    <a:pt x="222" y="19115"/>
                  </a:cubicBezTo>
                  <a:lnTo>
                    <a:pt x="9169" y="23070"/>
                  </a:lnTo>
                  <a:cubicBezTo>
                    <a:pt x="9209" y="23090"/>
                    <a:pt x="9251" y="23099"/>
                    <a:pt x="9293" y="23099"/>
                  </a:cubicBezTo>
                  <a:cubicBezTo>
                    <a:pt x="9408" y="23099"/>
                    <a:pt x="9521" y="23031"/>
                    <a:pt x="9576" y="22923"/>
                  </a:cubicBezTo>
                  <a:lnTo>
                    <a:pt x="19336" y="962"/>
                  </a:lnTo>
                  <a:cubicBezTo>
                    <a:pt x="19373" y="851"/>
                    <a:pt x="19373" y="777"/>
                    <a:pt x="19336" y="666"/>
                  </a:cubicBezTo>
                  <a:cubicBezTo>
                    <a:pt x="19262" y="592"/>
                    <a:pt x="19188" y="518"/>
                    <a:pt x="19077" y="518"/>
                  </a:cubicBezTo>
                  <a:lnTo>
                    <a:pt x="88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666;p64">
              <a:extLst>
                <a:ext uri="{FF2B5EF4-FFF2-40B4-BE49-F238E27FC236}">
                  <a16:creationId xmlns:a16="http://schemas.microsoft.com/office/drawing/2014/main" id="{94627D43-C9A4-49C1-A13C-31942609EC34}"/>
                </a:ext>
              </a:extLst>
            </p:cNvPr>
            <p:cNvSpPr/>
            <p:nvPr/>
          </p:nvSpPr>
          <p:spPr>
            <a:xfrm>
              <a:off x="6088775" y="3235525"/>
              <a:ext cx="500975" cy="665475"/>
            </a:xfrm>
            <a:custGeom>
              <a:avLst/>
              <a:gdLst/>
              <a:ahLst/>
              <a:cxnLst/>
              <a:rect l="l" t="t" r="r" b="b"/>
              <a:pathLst>
                <a:path w="20039" h="26619" extrusionOk="0">
                  <a:moveTo>
                    <a:pt x="9945" y="0"/>
                  </a:moveTo>
                  <a:lnTo>
                    <a:pt x="0" y="22367"/>
                  </a:lnTo>
                  <a:lnTo>
                    <a:pt x="9575" y="26619"/>
                  </a:lnTo>
                  <a:lnTo>
                    <a:pt x="20038" y="518"/>
                  </a:lnTo>
                  <a:lnTo>
                    <a:pt x="99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667;p64">
              <a:extLst>
                <a:ext uri="{FF2B5EF4-FFF2-40B4-BE49-F238E27FC236}">
                  <a16:creationId xmlns:a16="http://schemas.microsoft.com/office/drawing/2014/main" id="{8266A0C2-E479-4FDB-AE17-715E8C2C9B8E}"/>
                </a:ext>
              </a:extLst>
            </p:cNvPr>
            <p:cNvSpPr/>
            <p:nvPr/>
          </p:nvSpPr>
          <p:spPr>
            <a:xfrm>
              <a:off x="6081375" y="3228125"/>
              <a:ext cx="516675" cy="680050"/>
            </a:xfrm>
            <a:custGeom>
              <a:avLst/>
              <a:gdLst/>
              <a:ahLst/>
              <a:cxnLst/>
              <a:rect l="l" t="t" r="r" b="b"/>
              <a:pathLst>
                <a:path w="20667" h="27202" extrusionOk="0">
                  <a:moveTo>
                    <a:pt x="10450" y="639"/>
                  </a:moveTo>
                  <a:lnTo>
                    <a:pt x="19890" y="1109"/>
                  </a:lnTo>
                  <a:lnTo>
                    <a:pt x="9687" y="26471"/>
                  </a:lnTo>
                  <a:lnTo>
                    <a:pt x="740" y="22515"/>
                  </a:lnTo>
                  <a:lnTo>
                    <a:pt x="10450" y="639"/>
                  </a:lnTo>
                  <a:close/>
                  <a:moveTo>
                    <a:pt x="10278" y="0"/>
                  </a:moveTo>
                  <a:cubicBezTo>
                    <a:pt x="10130" y="0"/>
                    <a:pt x="10019" y="74"/>
                    <a:pt x="9982" y="185"/>
                  </a:cubicBezTo>
                  <a:lnTo>
                    <a:pt x="37" y="22552"/>
                  </a:lnTo>
                  <a:cubicBezTo>
                    <a:pt x="0" y="22626"/>
                    <a:pt x="0" y="22700"/>
                    <a:pt x="37" y="22774"/>
                  </a:cubicBezTo>
                  <a:cubicBezTo>
                    <a:pt x="74" y="22848"/>
                    <a:pt x="111" y="22922"/>
                    <a:pt x="185" y="22959"/>
                  </a:cubicBezTo>
                  <a:lnTo>
                    <a:pt x="9724" y="27174"/>
                  </a:lnTo>
                  <a:cubicBezTo>
                    <a:pt x="9779" y="27192"/>
                    <a:pt x="9825" y="27201"/>
                    <a:pt x="9867" y="27201"/>
                  </a:cubicBezTo>
                  <a:cubicBezTo>
                    <a:pt x="9908" y="27201"/>
                    <a:pt x="9945" y="27192"/>
                    <a:pt x="9982" y="27174"/>
                  </a:cubicBezTo>
                  <a:cubicBezTo>
                    <a:pt x="10056" y="27137"/>
                    <a:pt x="10130" y="27100"/>
                    <a:pt x="10167" y="27026"/>
                  </a:cubicBezTo>
                  <a:lnTo>
                    <a:pt x="20630" y="925"/>
                  </a:lnTo>
                  <a:cubicBezTo>
                    <a:pt x="20667" y="851"/>
                    <a:pt x="20667" y="740"/>
                    <a:pt x="20593" y="666"/>
                  </a:cubicBezTo>
                  <a:cubicBezTo>
                    <a:pt x="20556" y="592"/>
                    <a:pt x="20445" y="518"/>
                    <a:pt x="20371" y="518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668;p64">
              <a:extLst>
                <a:ext uri="{FF2B5EF4-FFF2-40B4-BE49-F238E27FC236}">
                  <a16:creationId xmlns:a16="http://schemas.microsoft.com/office/drawing/2014/main" id="{2A0DABB0-C2AF-43C2-A6EC-D1666183A445}"/>
                </a:ext>
              </a:extLst>
            </p:cNvPr>
            <p:cNvSpPr/>
            <p:nvPr/>
          </p:nvSpPr>
          <p:spPr>
            <a:xfrm>
              <a:off x="5663600" y="3210550"/>
              <a:ext cx="354950" cy="461250"/>
            </a:xfrm>
            <a:custGeom>
              <a:avLst/>
              <a:gdLst/>
              <a:ahLst/>
              <a:cxnLst/>
              <a:rect l="l" t="t" r="r" b="b"/>
              <a:pathLst>
                <a:path w="14198" h="18450" extrusionOk="0">
                  <a:moveTo>
                    <a:pt x="7136" y="1"/>
                  </a:moveTo>
                  <a:lnTo>
                    <a:pt x="1" y="15824"/>
                  </a:lnTo>
                  <a:lnTo>
                    <a:pt x="5916" y="18449"/>
                  </a:lnTo>
                  <a:lnTo>
                    <a:pt x="14197" y="371"/>
                  </a:lnTo>
                  <a:lnTo>
                    <a:pt x="7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669;p64">
              <a:extLst>
                <a:ext uri="{FF2B5EF4-FFF2-40B4-BE49-F238E27FC236}">
                  <a16:creationId xmlns:a16="http://schemas.microsoft.com/office/drawing/2014/main" id="{341127EC-5DDC-4DF3-9179-48B78FD011E1}"/>
                </a:ext>
              </a:extLst>
            </p:cNvPr>
            <p:cNvSpPr/>
            <p:nvPr/>
          </p:nvSpPr>
          <p:spPr>
            <a:xfrm>
              <a:off x="5655275" y="3202250"/>
              <a:ext cx="371575" cy="477650"/>
            </a:xfrm>
            <a:custGeom>
              <a:avLst/>
              <a:gdLst/>
              <a:ahLst/>
              <a:cxnLst/>
              <a:rect l="l" t="t" r="r" b="b"/>
              <a:pathLst>
                <a:path w="14863" h="19106" extrusionOk="0">
                  <a:moveTo>
                    <a:pt x="7691" y="629"/>
                  </a:moveTo>
                  <a:lnTo>
                    <a:pt x="14079" y="974"/>
                  </a:lnTo>
                  <a:lnTo>
                    <a:pt x="14079" y="974"/>
                  </a:lnTo>
                  <a:lnTo>
                    <a:pt x="6101" y="18375"/>
                  </a:lnTo>
                  <a:lnTo>
                    <a:pt x="740" y="16008"/>
                  </a:lnTo>
                  <a:lnTo>
                    <a:pt x="7691" y="629"/>
                  </a:lnTo>
                  <a:close/>
                  <a:moveTo>
                    <a:pt x="7506" y="0"/>
                  </a:moveTo>
                  <a:cubicBezTo>
                    <a:pt x="7358" y="0"/>
                    <a:pt x="7247" y="74"/>
                    <a:pt x="7210" y="185"/>
                  </a:cubicBezTo>
                  <a:lnTo>
                    <a:pt x="38" y="16045"/>
                  </a:lnTo>
                  <a:cubicBezTo>
                    <a:pt x="1" y="16119"/>
                    <a:pt x="1" y="16193"/>
                    <a:pt x="38" y="16267"/>
                  </a:cubicBezTo>
                  <a:cubicBezTo>
                    <a:pt x="75" y="16378"/>
                    <a:pt x="112" y="16415"/>
                    <a:pt x="186" y="16452"/>
                  </a:cubicBezTo>
                  <a:lnTo>
                    <a:pt x="6101" y="19077"/>
                  </a:lnTo>
                  <a:cubicBezTo>
                    <a:pt x="6150" y="19097"/>
                    <a:pt x="6200" y="19106"/>
                    <a:pt x="6247" y="19106"/>
                  </a:cubicBezTo>
                  <a:cubicBezTo>
                    <a:pt x="6374" y="19106"/>
                    <a:pt x="6481" y="19037"/>
                    <a:pt x="6508" y="18929"/>
                  </a:cubicBezTo>
                  <a:lnTo>
                    <a:pt x="14826" y="813"/>
                  </a:lnTo>
                  <a:cubicBezTo>
                    <a:pt x="14863" y="739"/>
                    <a:pt x="14863" y="629"/>
                    <a:pt x="14789" y="518"/>
                  </a:cubicBezTo>
                  <a:cubicBezTo>
                    <a:pt x="14752" y="444"/>
                    <a:pt x="14641" y="370"/>
                    <a:pt x="14567" y="370"/>
                  </a:cubicBezTo>
                  <a:lnTo>
                    <a:pt x="7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670;p64">
              <a:extLst>
                <a:ext uri="{FF2B5EF4-FFF2-40B4-BE49-F238E27FC236}">
                  <a16:creationId xmlns:a16="http://schemas.microsoft.com/office/drawing/2014/main" id="{557F8579-1BFD-459E-883E-168CD4DAFB6A}"/>
                </a:ext>
              </a:extLst>
            </p:cNvPr>
            <p:cNvSpPr/>
            <p:nvPr/>
          </p:nvSpPr>
          <p:spPr>
            <a:xfrm>
              <a:off x="1289975" y="3512800"/>
              <a:ext cx="232025" cy="192275"/>
            </a:xfrm>
            <a:custGeom>
              <a:avLst/>
              <a:gdLst/>
              <a:ahLst/>
              <a:cxnLst/>
              <a:rect l="l" t="t" r="r" b="b"/>
              <a:pathLst>
                <a:path w="9281" h="7691" extrusionOk="0">
                  <a:moveTo>
                    <a:pt x="7136" y="0"/>
                  </a:moveTo>
                  <a:lnTo>
                    <a:pt x="1" y="1775"/>
                  </a:lnTo>
                  <a:lnTo>
                    <a:pt x="2441" y="7690"/>
                  </a:lnTo>
                  <a:lnTo>
                    <a:pt x="9280" y="5065"/>
                  </a:lnTo>
                  <a:lnTo>
                    <a:pt x="7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671;p64">
              <a:extLst>
                <a:ext uri="{FF2B5EF4-FFF2-40B4-BE49-F238E27FC236}">
                  <a16:creationId xmlns:a16="http://schemas.microsoft.com/office/drawing/2014/main" id="{8B1F727B-3AC3-4B2A-ADE6-5C2B3CE10AFE}"/>
                </a:ext>
              </a:extLst>
            </p:cNvPr>
            <p:cNvSpPr/>
            <p:nvPr/>
          </p:nvSpPr>
          <p:spPr>
            <a:xfrm>
              <a:off x="1281650" y="3505175"/>
              <a:ext cx="247750" cy="207525"/>
            </a:xfrm>
            <a:custGeom>
              <a:avLst/>
              <a:gdLst/>
              <a:ahLst/>
              <a:cxnLst/>
              <a:rect l="l" t="t" r="r" b="b"/>
              <a:pathLst>
                <a:path w="9910" h="8301" extrusionOk="0">
                  <a:moveTo>
                    <a:pt x="7284" y="675"/>
                  </a:moveTo>
                  <a:lnTo>
                    <a:pt x="9195" y="5192"/>
                  </a:lnTo>
                  <a:lnTo>
                    <a:pt x="9195" y="5192"/>
                  </a:lnTo>
                  <a:lnTo>
                    <a:pt x="2959" y="7588"/>
                  </a:lnTo>
                  <a:lnTo>
                    <a:pt x="740" y="2265"/>
                  </a:lnTo>
                  <a:lnTo>
                    <a:pt x="7284" y="675"/>
                  </a:lnTo>
                  <a:close/>
                  <a:moveTo>
                    <a:pt x="7471" y="0"/>
                  </a:moveTo>
                  <a:cubicBezTo>
                    <a:pt x="7446" y="0"/>
                    <a:pt x="7420" y="3"/>
                    <a:pt x="7395" y="9"/>
                  </a:cubicBezTo>
                  <a:lnTo>
                    <a:pt x="260" y="1784"/>
                  </a:lnTo>
                  <a:cubicBezTo>
                    <a:pt x="186" y="1784"/>
                    <a:pt x="112" y="1858"/>
                    <a:pt x="38" y="1932"/>
                  </a:cubicBezTo>
                  <a:cubicBezTo>
                    <a:pt x="1" y="2006"/>
                    <a:pt x="1" y="2117"/>
                    <a:pt x="38" y="2191"/>
                  </a:cubicBezTo>
                  <a:lnTo>
                    <a:pt x="2478" y="8106"/>
                  </a:lnTo>
                  <a:cubicBezTo>
                    <a:pt x="2539" y="8229"/>
                    <a:pt x="2677" y="8300"/>
                    <a:pt x="2806" y="8300"/>
                  </a:cubicBezTo>
                  <a:cubicBezTo>
                    <a:pt x="2833" y="8300"/>
                    <a:pt x="2859" y="8297"/>
                    <a:pt x="2885" y="8291"/>
                  </a:cubicBezTo>
                  <a:lnTo>
                    <a:pt x="9724" y="5666"/>
                  </a:lnTo>
                  <a:cubicBezTo>
                    <a:pt x="9798" y="5629"/>
                    <a:pt x="9835" y="5555"/>
                    <a:pt x="9872" y="5481"/>
                  </a:cubicBezTo>
                  <a:cubicBezTo>
                    <a:pt x="9909" y="5407"/>
                    <a:pt x="9909" y="5333"/>
                    <a:pt x="9872" y="5259"/>
                  </a:cubicBezTo>
                  <a:lnTo>
                    <a:pt x="7765" y="194"/>
                  </a:lnTo>
                  <a:cubicBezTo>
                    <a:pt x="7704" y="72"/>
                    <a:pt x="7592" y="0"/>
                    <a:pt x="7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672;p64">
              <a:extLst>
                <a:ext uri="{FF2B5EF4-FFF2-40B4-BE49-F238E27FC236}">
                  <a16:creationId xmlns:a16="http://schemas.microsoft.com/office/drawing/2014/main" id="{C1D0B832-A557-435E-9EDA-7EABE1388109}"/>
                </a:ext>
              </a:extLst>
            </p:cNvPr>
            <p:cNvSpPr/>
            <p:nvPr/>
          </p:nvSpPr>
          <p:spPr>
            <a:xfrm>
              <a:off x="1197550" y="3311300"/>
              <a:ext cx="243100" cy="176575"/>
            </a:xfrm>
            <a:custGeom>
              <a:avLst/>
              <a:gdLst/>
              <a:ahLst/>
              <a:cxnLst/>
              <a:rect l="l" t="t" r="r" b="b"/>
              <a:pathLst>
                <a:path w="9724" h="7063" extrusionOk="0">
                  <a:moveTo>
                    <a:pt x="7469" y="1"/>
                  </a:moveTo>
                  <a:lnTo>
                    <a:pt x="1" y="888"/>
                  </a:lnTo>
                  <a:lnTo>
                    <a:pt x="2552" y="7062"/>
                  </a:lnTo>
                  <a:lnTo>
                    <a:pt x="9724" y="5398"/>
                  </a:lnTo>
                  <a:lnTo>
                    <a:pt x="74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673;p64">
              <a:extLst>
                <a:ext uri="{FF2B5EF4-FFF2-40B4-BE49-F238E27FC236}">
                  <a16:creationId xmlns:a16="http://schemas.microsoft.com/office/drawing/2014/main" id="{D6C6D887-2ACD-485D-B2E0-1E0B716F147B}"/>
                </a:ext>
              </a:extLst>
            </p:cNvPr>
            <p:cNvSpPr/>
            <p:nvPr/>
          </p:nvSpPr>
          <p:spPr>
            <a:xfrm>
              <a:off x="1190150" y="3302975"/>
              <a:ext cx="258825" cy="192475"/>
            </a:xfrm>
            <a:custGeom>
              <a:avLst/>
              <a:gdLst/>
              <a:ahLst/>
              <a:cxnLst/>
              <a:rect l="l" t="t" r="r" b="b"/>
              <a:pathLst>
                <a:path w="10353" h="7699" extrusionOk="0">
                  <a:moveTo>
                    <a:pt x="7543" y="666"/>
                  </a:moveTo>
                  <a:lnTo>
                    <a:pt x="9613" y="5510"/>
                  </a:lnTo>
                  <a:lnTo>
                    <a:pt x="3041" y="7002"/>
                  </a:lnTo>
                  <a:lnTo>
                    <a:pt x="3041" y="7002"/>
                  </a:lnTo>
                  <a:lnTo>
                    <a:pt x="740" y="1480"/>
                  </a:lnTo>
                  <a:lnTo>
                    <a:pt x="7543" y="666"/>
                  </a:lnTo>
                  <a:close/>
                  <a:moveTo>
                    <a:pt x="7728" y="1"/>
                  </a:moveTo>
                  <a:lnTo>
                    <a:pt x="260" y="925"/>
                  </a:lnTo>
                  <a:cubicBezTo>
                    <a:pt x="186" y="925"/>
                    <a:pt x="75" y="999"/>
                    <a:pt x="38" y="1073"/>
                  </a:cubicBezTo>
                  <a:cubicBezTo>
                    <a:pt x="1" y="1147"/>
                    <a:pt x="1" y="1258"/>
                    <a:pt x="38" y="1332"/>
                  </a:cubicBezTo>
                  <a:lnTo>
                    <a:pt x="2552" y="7506"/>
                  </a:lnTo>
                  <a:cubicBezTo>
                    <a:pt x="2616" y="7602"/>
                    <a:pt x="2735" y="7698"/>
                    <a:pt x="2862" y="7698"/>
                  </a:cubicBezTo>
                  <a:cubicBezTo>
                    <a:pt x="2882" y="7698"/>
                    <a:pt x="2902" y="7696"/>
                    <a:pt x="2922" y="7691"/>
                  </a:cubicBezTo>
                  <a:lnTo>
                    <a:pt x="10094" y="6027"/>
                  </a:lnTo>
                  <a:cubicBezTo>
                    <a:pt x="10168" y="6027"/>
                    <a:pt x="10242" y="5953"/>
                    <a:pt x="10316" y="5879"/>
                  </a:cubicBezTo>
                  <a:cubicBezTo>
                    <a:pt x="10353" y="5805"/>
                    <a:pt x="10353" y="5694"/>
                    <a:pt x="10316" y="5620"/>
                  </a:cubicBezTo>
                  <a:lnTo>
                    <a:pt x="8023" y="186"/>
                  </a:lnTo>
                  <a:cubicBezTo>
                    <a:pt x="7987" y="75"/>
                    <a:pt x="7839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674;p64">
              <a:extLst>
                <a:ext uri="{FF2B5EF4-FFF2-40B4-BE49-F238E27FC236}">
                  <a16:creationId xmlns:a16="http://schemas.microsoft.com/office/drawing/2014/main" id="{31D1A0B6-E6FE-4DF7-BA45-D34AD86CF8C3}"/>
                </a:ext>
              </a:extLst>
            </p:cNvPr>
            <p:cNvSpPr/>
            <p:nvPr/>
          </p:nvSpPr>
          <p:spPr>
            <a:xfrm>
              <a:off x="1413825" y="3288200"/>
              <a:ext cx="203375" cy="151600"/>
            </a:xfrm>
            <a:custGeom>
              <a:avLst/>
              <a:gdLst/>
              <a:ahLst/>
              <a:cxnLst/>
              <a:rect l="l" t="t" r="r" b="b"/>
              <a:pathLst>
                <a:path w="8135" h="6064" extrusionOk="0">
                  <a:moveTo>
                    <a:pt x="6323" y="0"/>
                  </a:moveTo>
                  <a:lnTo>
                    <a:pt x="1" y="777"/>
                  </a:lnTo>
                  <a:lnTo>
                    <a:pt x="2256" y="6064"/>
                  </a:lnTo>
                  <a:lnTo>
                    <a:pt x="8134" y="4733"/>
                  </a:lnTo>
                  <a:lnTo>
                    <a:pt x="6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675;p64">
              <a:extLst>
                <a:ext uri="{FF2B5EF4-FFF2-40B4-BE49-F238E27FC236}">
                  <a16:creationId xmlns:a16="http://schemas.microsoft.com/office/drawing/2014/main" id="{7431812B-1CEE-4DE9-8D0C-11760AFE8B00}"/>
                </a:ext>
              </a:extLst>
            </p:cNvPr>
            <p:cNvSpPr/>
            <p:nvPr/>
          </p:nvSpPr>
          <p:spPr>
            <a:xfrm>
              <a:off x="1406425" y="3280575"/>
              <a:ext cx="219100" cy="166850"/>
            </a:xfrm>
            <a:custGeom>
              <a:avLst/>
              <a:gdLst/>
              <a:ahLst/>
              <a:cxnLst/>
              <a:rect l="l" t="t" r="r" b="b"/>
              <a:pathLst>
                <a:path w="8764" h="6674" extrusionOk="0">
                  <a:moveTo>
                    <a:pt x="6397" y="638"/>
                  </a:moveTo>
                  <a:lnTo>
                    <a:pt x="8024" y="4816"/>
                  </a:lnTo>
                  <a:lnTo>
                    <a:pt x="2711" y="6020"/>
                  </a:lnTo>
                  <a:lnTo>
                    <a:pt x="2711" y="6020"/>
                  </a:lnTo>
                  <a:lnTo>
                    <a:pt x="740" y="1341"/>
                  </a:lnTo>
                  <a:lnTo>
                    <a:pt x="6397" y="638"/>
                  </a:lnTo>
                  <a:close/>
                  <a:moveTo>
                    <a:pt x="6641" y="0"/>
                  </a:moveTo>
                  <a:cubicBezTo>
                    <a:pt x="6621" y="0"/>
                    <a:pt x="6601" y="3"/>
                    <a:pt x="6582" y="10"/>
                  </a:cubicBezTo>
                  <a:lnTo>
                    <a:pt x="260" y="749"/>
                  </a:lnTo>
                  <a:cubicBezTo>
                    <a:pt x="186" y="786"/>
                    <a:pt x="75" y="823"/>
                    <a:pt x="38" y="897"/>
                  </a:cubicBezTo>
                  <a:cubicBezTo>
                    <a:pt x="1" y="1008"/>
                    <a:pt x="1" y="1082"/>
                    <a:pt x="38" y="1193"/>
                  </a:cubicBezTo>
                  <a:lnTo>
                    <a:pt x="2256" y="6479"/>
                  </a:lnTo>
                  <a:cubicBezTo>
                    <a:pt x="2287" y="6602"/>
                    <a:pt x="2394" y="6674"/>
                    <a:pt x="2513" y="6674"/>
                  </a:cubicBezTo>
                  <a:cubicBezTo>
                    <a:pt x="2538" y="6674"/>
                    <a:pt x="2564" y="6671"/>
                    <a:pt x="2589" y="6664"/>
                  </a:cubicBezTo>
                  <a:lnTo>
                    <a:pt x="8504" y="5333"/>
                  </a:lnTo>
                  <a:cubicBezTo>
                    <a:pt x="8615" y="5296"/>
                    <a:pt x="8689" y="5259"/>
                    <a:pt x="8726" y="5149"/>
                  </a:cubicBezTo>
                  <a:cubicBezTo>
                    <a:pt x="8763" y="5075"/>
                    <a:pt x="8763" y="5001"/>
                    <a:pt x="8726" y="4927"/>
                  </a:cubicBezTo>
                  <a:lnTo>
                    <a:pt x="6878" y="194"/>
                  </a:lnTo>
                  <a:cubicBezTo>
                    <a:pt x="6847" y="72"/>
                    <a:pt x="6740" y="0"/>
                    <a:pt x="6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676;p64">
              <a:extLst>
                <a:ext uri="{FF2B5EF4-FFF2-40B4-BE49-F238E27FC236}">
                  <a16:creationId xmlns:a16="http://schemas.microsoft.com/office/drawing/2014/main" id="{63CC6FF7-0D51-4419-8ACC-0AFB367463C5}"/>
                </a:ext>
              </a:extLst>
            </p:cNvPr>
            <p:cNvSpPr/>
            <p:nvPr/>
          </p:nvSpPr>
          <p:spPr>
            <a:xfrm>
              <a:off x="1601450" y="3269700"/>
              <a:ext cx="162700" cy="129425"/>
            </a:xfrm>
            <a:custGeom>
              <a:avLst/>
              <a:gdLst/>
              <a:ahLst/>
              <a:cxnLst/>
              <a:rect l="l" t="t" r="r" b="b"/>
              <a:pathLst>
                <a:path w="6508" h="5177" extrusionOk="0">
                  <a:moveTo>
                    <a:pt x="4844" y="1"/>
                  </a:moveTo>
                  <a:lnTo>
                    <a:pt x="1" y="592"/>
                  </a:lnTo>
                  <a:lnTo>
                    <a:pt x="1812" y="5177"/>
                  </a:lnTo>
                  <a:lnTo>
                    <a:pt x="6508" y="4105"/>
                  </a:lnTo>
                  <a:lnTo>
                    <a:pt x="48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677;p64">
              <a:extLst>
                <a:ext uri="{FF2B5EF4-FFF2-40B4-BE49-F238E27FC236}">
                  <a16:creationId xmlns:a16="http://schemas.microsoft.com/office/drawing/2014/main" id="{81E9A7F5-4EF5-4D72-ACAA-4111BFAE1A0E}"/>
                </a:ext>
              </a:extLst>
            </p:cNvPr>
            <p:cNvSpPr/>
            <p:nvPr/>
          </p:nvSpPr>
          <p:spPr>
            <a:xfrm>
              <a:off x="1593150" y="3262075"/>
              <a:ext cx="179325" cy="145375"/>
            </a:xfrm>
            <a:custGeom>
              <a:avLst/>
              <a:gdLst/>
              <a:ahLst/>
              <a:cxnLst/>
              <a:rect l="l" t="t" r="r" b="b"/>
              <a:pathLst>
                <a:path w="7173" h="5815" extrusionOk="0">
                  <a:moveTo>
                    <a:pt x="4969" y="632"/>
                  </a:moveTo>
                  <a:lnTo>
                    <a:pt x="6433" y="4188"/>
                  </a:lnTo>
                  <a:lnTo>
                    <a:pt x="2329" y="5149"/>
                  </a:lnTo>
                  <a:lnTo>
                    <a:pt x="776" y="1156"/>
                  </a:lnTo>
                  <a:lnTo>
                    <a:pt x="4969" y="632"/>
                  </a:lnTo>
                  <a:close/>
                  <a:moveTo>
                    <a:pt x="5199" y="1"/>
                  </a:moveTo>
                  <a:cubicBezTo>
                    <a:pt x="5178" y="1"/>
                    <a:pt x="5158" y="4"/>
                    <a:pt x="5139" y="10"/>
                  </a:cubicBezTo>
                  <a:lnTo>
                    <a:pt x="296" y="602"/>
                  </a:lnTo>
                  <a:cubicBezTo>
                    <a:pt x="222" y="602"/>
                    <a:pt x="111" y="639"/>
                    <a:pt x="74" y="750"/>
                  </a:cubicBezTo>
                  <a:cubicBezTo>
                    <a:pt x="37" y="824"/>
                    <a:pt x="0" y="897"/>
                    <a:pt x="37" y="1008"/>
                  </a:cubicBezTo>
                  <a:lnTo>
                    <a:pt x="1849" y="5593"/>
                  </a:lnTo>
                  <a:cubicBezTo>
                    <a:pt x="1886" y="5741"/>
                    <a:pt x="2033" y="5815"/>
                    <a:pt x="2218" y="5815"/>
                  </a:cubicBezTo>
                  <a:lnTo>
                    <a:pt x="6914" y="4742"/>
                  </a:lnTo>
                  <a:cubicBezTo>
                    <a:pt x="6987" y="4705"/>
                    <a:pt x="7061" y="4632"/>
                    <a:pt x="7135" y="4558"/>
                  </a:cubicBezTo>
                  <a:cubicBezTo>
                    <a:pt x="7172" y="4484"/>
                    <a:pt x="7172" y="4373"/>
                    <a:pt x="7135" y="4299"/>
                  </a:cubicBezTo>
                  <a:lnTo>
                    <a:pt x="5435" y="195"/>
                  </a:lnTo>
                  <a:cubicBezTo>
                    <a:pt x="5404" y="73"/>
                    <a:pt x="5297" y="1"/>
                    <a:pt x="5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678;p64">
              <a:extLst>
                <a:ext uri="{FF2B5EF4-FFF2-40B4-BE49-F238E27FC236}">
                  <a16:creationId xmlns:a16="http://schemas.microsoft.com/office/drawing/2014/main" id="{20FD26F0-97E2-4EEE-ABE8-6FC2839AB0DB}"/>
                </a:ext>
              </a:extLst>
            </p:cNvPr>
            <p:cNvSpPr/>
            <p:nvPr/>
          </p:nvSpPr>
          <p:spPr>
            <a:xfrm>
              <a:off x="1497950" y="3470275"/>
              <a:ext cx="185800" cy="158075"/>
            </a:xfrm>
            <a:custGeom>
              <a:avLst/>
              <a:gdLst/>
              <a:ahLst/>
              <a:cxnLst/>
              <a:rect l="l" t="t" r="r" b="b"/>
              <a:pathLst>
                <a:path w="7432" h="6323" extrusionOk="0">
                  <a:moveTo>
                    <a:pt x="5767" y="1"/>
                  </a:moveTo>
                  <a:lnTo>
                    <a:pt x="0" y="1405"/>
                  </a:lnTo>
                  <a:lnTo>
                    <a:pt x="2033" y="6323"/>
                  </a:lnTo>
                  <a:lnTo>
                    <a:pt x="7431" y="4252"/>
                  </a:lnTo>
                  <a:lnTo>
                    <a:pt x="5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679;p64">
              <a:extLst>
                <a:ext uri="{FF2B5EF4-FFF2-40B4-BE49-F238E27FC236}">
                  <a16:creationId xmlns:a16="http://schemas.microsoft.com/office/drawing/2014/main" id="{6AE106D0-FC97-491E-BA56-6661214B3463}"/>
                </a:ext>
              </a:extLst>
            </p:cNvPr>
            <p:cNvSpPr/>
            <p:nvPr/>
          </p:nvSpPr>
          <p:spPr>
            <a:xfrm>
              <a:off x="1489625" y="3462650"/>
              <a:ext cx="202425" cy="173825"/>
            </a:xfrm>
            <a:custGeom>
              <a:avLst/>
              <a:gdLst/>
              <a:ahLst/>
              <a:cxnLst/>
              <a:rect l="l" t="t" r="r" b="b"/>
              <a:pathLst>
                <a:path w="8097" h="6953" extrusionOk="0">
                  <a:moveTo>
                    <a:pt x="5935" y="660"/>
                  </a:moveTo>
                  <a:lnTo>
                    <a:pt x="7357" y="4372"/>
                  </a:lnTo>
                  <a:lnTo>
                    <a:pt x="2551" y="6258"/>
                  </a:lnTo>
                  <a:lnTo>
                    <a:pt x="740" y="1932"/>
                  </a:lnTo>
                  <a:lnTo>
                    <a:pt x="5935" y="660"/>
                  </a:lnTo>
                  <a:close/>
                  <a:moveTo>
                    <a:pt x="6105" y="0"/>
                  </a:moveTo>
                  <a:cubicBezTo>
                    <a:pt x="6078" y="0"/>
                    <a:pt x="6052" y="3"/>
                    <a:pt x="6027" y="10"/>
                  </a:cubicBezTo>
                  <a:lnTo>
                    <a:pt x="259" y="1415"/>
                  </a:lnTo>
                  <a:cubicBezTo>
                    <a:pt x="148" y="1452"/>
                    <a:pt x="74" y="1489"/>
                    <a:pt x="37" y="1600"/>
                  </a:cubicBezTo>
                  <a:cubicBezTo>
                    <a:pt x="0" y="1674"/>
                    <a:pt x="0" y="1747"/>
                    <a:pt x="37" y="1858"/>
                  </a:cubicBezTo>
                  <a:lnTo>
                    <a:pt x="2108" y="6775"/>
                  </a:lnTo>
                  <a:cubicBezTo>
                    <a:pt x="2135" y="6884"/>
                    <a:pt x="2241" y="6952"/>
                    <a:pt x="2354" y="6952"/>
                  </a:cubicBezTo>
                  <a:cubicBezTo>
                    <a:pt x="2395" y="6952"/>
                    <a:pt x="2438" y="6943"/>
                    <a:pt x="2477" y="6923"/>
                  </a:cubicBezTo>
                  <a:lnTo>
                    <a:pt x="7875" y="4853"/>
                  </a:lnTo>
                  <a:cubicBezTo>
                    <a:pt x="7949" y="4816"/>
                    <a:pt x="8023" y="4779"/>
                    <a:pt x="8060" y="4705"/>
                  </a:cubicBezTo>
                  <a:cubicBezTo>
                    <a:pt x="8097" y="4631"/>
                    <a:pt x="8097" y="4520"/>
                    <a:pt x="8060" y="4446"/>
                  </a:cubicBezTo>
                  <a:lnTo>
                    <a:pt x="6396" y="195"/>
                  </a:lnTo>
                  <a:cubicBezTo>
                    <a:pt x="6366" y="72"/>
                    <a:pt x="6233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680;p64">
              <a:extLst>
                <a:ext uri="{FF2B5EF4-FFF2-40B4-BE49-F238E27FC236}">
                  <a16:creationId xmlns:a16="http://schemas.microsoft.com/office/drawing/2014/main" id="{4CF89B27-F9D9-4331-9B50-968EF6C28A87}"/>
                </a:ext>
              </a:extLst>
            </p:cNvPr>
            <p:cNvSpPr/>
            <p:nvPr/>
          </p:nvSpPr>
          <p:spPr>
            <a:xfrm>
              <a:off x="1004375" y="3337175"/>
              <a:ext cx="228325" cy="193200"/>
            </a:xfrm>
            <a:custGeom>
              <a:avLst/>
              <a:gdLst/>
              <a:ahLst/>
              <a:cxnLst/>
              <a:rect l="l" t="t" r="r" b="b"/>
              <a:pathLst>
                <a:path w="9133" h="7728" extrusionOk="0">
                  <a:moveTo>
                    <a:pt x="6545" y="1"/>
                  </a:moveTo>
                  <a:lnTo>
                    <a:pt x="1" y="814"/>
                  </a:lnTo>
                  <a:lnTo>
                    <a:pt x="2811" y="7728"/>
                  </a:lnTo>
                  <a:lnTo>
                    <a:pt x="9133" y="6286"/>
                  </a:lnTo>
                  <a:lnTo>
                    <a:pt x="65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681;p64">
              <a:extLst>
                <a:ext uri="{FF2B5EF4-FFF2-40B4-BE49-F238E27FC236}">
                  <a16:creationId xmlns:a16="http://schemas.microsoft.com/office/drawing/2014/main" id="{7A3FBE22-172B-4C3F-AADF-6D94C35C364A}"/>
                </a:ext>
              </a:extLst>
            </p:cNvPr>
            <p:cNvSpPr/>
            <p:nvPr/>
          </p:nvSpPr>
          <p:spPr>
            <a:xfrm>
              <a:off x="996075" y="3329800"/>
              <a:ext cx="244025" cy="208150"/>
            </a:xfrm>
            <a:custGeom>
              <a:avLst/>
              <a:gdLst/>
              <a:ahLst/>
              <a:cxnLst/>
              <a:rect l="l" t="t" r="r" b="b"/>
              <a:pathLst>
                <a:path w="9761" h="8326" extrusionOk="0">
                  <a:moveTo>
                    <a:pt x="6683" y="656"/>
                  </a:moveTo>
                  <a:lnTo>
                    <a:pt x="9021" y="6359"/>
                  </a:lnTo>
                  <a:lnTo>
                    <a:pt x="3327" y="7653"/>
                  </a:lnTo>
                  <a:lnTo>
                    <a:pt x="776" y="1368"/>
                  </a:lnTo>
                  <a:lnTo>
                    <a:pt x="6683" y="656"/>
                  </a:lnTo>
                  <a:close/>
                  <a:moveTo>
                    <a:pt x="6840" y="0"/>
                  </a:moveTo>
                  <a:lnTo>
                    <a:pt x="296" y="813"/>
                  </a:lnTo>
                  <a:cubicBezTo>
                    <a:pt x="222" y="813"/>
                    <a:pt x="111" y="850"/>
                    <a:pt x="74" y="961"/>
                  </a:cubicBezTo>
                  <a:cubicBezTo>
                    <a:pt x="37" y="1035"/>
                    <a:pt x="0" y="1146"/>
                    <a:pt x="37" y="1220"/>
                  </a:cubicBezTo>
                  <a:lnTo>
                    <a:pt x="2847" y="8134"/>
                  </a:lnTo>
                  <a:cubicBezTo>
                    <a:pt x="2911" y="8230"/>
                    <a:pt x="3030" y="8326"/>
                    <a:pt x="3157" y="8326"/>
                  </a:cubicBezTo>
                  <a:cubicBezTo>
                    <a:pt x="3177" y="8326"/>
                    <a:pt x="3197" y="8323"/>
                    <a:pt x="3216" y="8318"/>
                  </a:cubicBezTo>
                  <a:lnTo>
                    <a:pt x="9501" y="6877"/>
                  </a:lnTo>
                  <a:cubicBezTo>
                    <a:pt x="9612" y="6840"/>
                    <a:pt x="9686" y="6803"/>
                    <a:pt x="9723" y="6692"/>
                  </a:cubicBezTo>
                  <a:cubicBezTo>
                    <a:pt x="9760" y="6618"/>
                    <a:pt x="9760" y="6544"/>
                    <a:pt x="9723" y="6433"/>
                  </a:cubicBezTo>
                  <a:lnTo>
                    <a:pt x="7135" y="185"/>
                  </a:lnTo>
                  <a:cubicBezTo>
                    <a:pt x="7098" y="74"/>
                    <a:pt x="6951" y="0"/>
                    <a:pt x="6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682;p64">
              <a:extLst>
                <a:ext uri="{FF2B5EF4-FFF2-40B4-BE49-F238E27FC236}">
                  <a16:creationId xmlns:a16="http://schemas.microsoft.com/office/drawing/2014/main" id="{0B915F97-7631-48E0-A02D-0D838C7F8E9E}"/>
                </a:ext>
              </a:extLst>
            </p:cNvPr>
            <p:cNvSpPr/>
            <p:nvPr/>
          </p:nvSpPr>
          <p:spPr>
            <a:xfrm>
              <a:off x="1752100" y="3259550"/>
              <a:ext cx="92475" cy="106300"/>
            </a:xfrm>
            <a:custGeom>
              <a:avLst/>
              <a:gdLst/>
              <a:ahLst/>
              <a:cxnLst/>
              <a:rect l="l" t="t" r="r" b="b"/>
              <a:pathLst>
                <a:path w="3699" h="4252" extrusionOk="0">
                  <a:moveTo>
                    <a:pt x="2108" y="0"/>
                  </a:moveTo>
                  <a:lnTo>
                    <a:pt x="1" y="259"/>
                  </a:lnTo>
                  <a:lnTo>
                    <a:pt x="1628" y="4252"/>
                  </a:lnTo>
                  <a:lnTo>
                    <a:pt x="3698" y="380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683;p64">
              <a:extLst>
                <a:ext uri="{FF2B5EF4-FFF2-40B4-BE49-F238E27FC236}">
                  <a16:creationId xmlns:a16="http://schemas.microsoft.com/office/drawing/2014/main" id="{F6223F3A-A91E-4007-8EAB-A9343485BDB1}"/>
                </a:ext>
              </a:extLst>
            </p:cNvPr>
            <p:cNvSpPr/>
            <p:nvPr/>
          </p:nvSpPr>
          <p:spPr>
            <a:xfrm>
              <a:off x="1743800" y="3251925"/>
              <a:ext cx="109075" cy="121575"/>
            </a:xfrm>
            <a:custGeom>
              <a:avLst/>
              <a:gdLst/>
              <a:ahLst/>
              <a:cxnLst/>
              <a:rect l="l" t="t" r="r" b="b"/>
              <a:pathLst>
                <a:path w="4363" h="4863" extrusionOk="0">
                  <a:moveTo>
                    <a:pt x="2218" y="638"/>
                  </a:moveTo>
                  <a:lnTo>
                    <a:pt x="3623" y="3891"/>
                  </a:lnTo>
                  <a:lnTo>
                    <a:pt x="2159" y="4210"/>
                  </a:lnTo>
                  <a:lnTo>
                    <a:pt x="2159" y="4210"/>
                  </a:lnTo>
                  <a:lnTo>
                    <a:pt x="777" y="823"/>
                  </a:lnTo>
                  <a:lnTo>
                    <a:pt x="2218" y="638"/>
                  </a:lnTo>
                  <a:close/>
                  <a:moveTo>
                    <a:pt x="2463" y="0"/>
                  </a:moveTo>
                  <a:cubicBezTo>
                    <a:pt x="2442" y="0"/>
                    <a:pt x="2422" y="3"/>
                    <a:pt x="2403" y="9"/>
                  </a:cubicBezTo>
                  <a:lnTo>
                    <a:pt x="296" y="268"/>
                  </a:lnTo>
                  <a:cubicBezTo>
                    <a:pt x="222" y="268"/>
                    <a:pt x="111" y="305"/>
                    <a:pt x="74" y="416"/>
                  </a:cubicBezTo>
                  <a:cubicBezTo>
                    <a:pt x="37" y="490"/>
                    <a:pt x="0" y="601"/>
                    <a:pt x="37" y="675"/>
                  </a:cubicBezTo>
                  <a:lnTo>
                    <a:pt x="1701" y="4668"/>
                  </a:lnTo>
                  <a:cubicBezTo>
                    <a:pt x="1732" y="4790"/>
                    <a:pt x="1838" y="4862"/>
                    <a:pt x="1958" y="4862"/>
                  </a:cubicBezTo>
                  <a:cubicBezTo>
                    <a:pt x="1983" y="4862"/>
                    <a:pt x="2008" y="4859"/>
                    <a:pt x="2034" y="4853"/>
                  </a:cubicBezTo>
                  <a:lnTo>
                    <a:pt x="4104" y="4409"/>
                  </a:lnTo>
                  <a:cubicBezTo>
                    <a:pt x="4215" y="4372"/>
                    <a:pt x="4289" y="4335"/>
                    <a:pt x="4326" y="4224"/>
                  </a:cubicBezTo>
                  <a:cubicBezTo>
                    <a:pt x="4363" y="4150"/>
                    <a:pt x="4363" y="4076"/>
                    <a:pt x="4326" y="3965"/>
                  </a:cubicBezTo>
                  <a:lnTo>
                    <a:pt x="2699" y="194"/>
                  </a:lnTo>
                  <a:cubicBezTo>
                    <a:pt x="2668" y="72"/>
                    <a:pt x="2562" y="0"/>
                    <a:pt x="2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684;p64">
              <a:extLst>
                <a:ext uri="{FF2B5EF4-FFF2-40B4-BE49-F238E27FC236}">
                  <a16:creationId xmlns:a16="http://schemas.microsoft.com/office/drawing/2014/main" id="{7C2A8371-E2AE-41A3-8494-C9A123E51604}"/>
                </a:ext>
              </a:extLst>
            </p:cNvPr>
            <p:cNvSpPr/>
            <p:nvPr/>
          </p:nvSpPr>
          <p:spPr>
            <a:xfrm>
              <a:off x="1087575" y="3563625"/>
              <a:ext cx="235700" cy="215375"/>
            </a:xfrm>
            <a:custGeom>
              <a:avLst/>
              <a:gdLst/>
              <a:ahLst/>
              <a:cxnLst/>
              <a:rect l="l" t="t" r="r" b="b"/>
              <a:pathLst>
                <a:path w="9428" h="8615" extrusionOk="0">
                  <a:moveTo>
                    <a:pt x="6951" y="1"/>
                  </a:moveTo>
                  <a:lnTo>
                    <a:pt x="0" y="1701"/>
                  </a:lnTo>
                  <a:lnTo>
                    <a:pt x="2810" y="8615"/>
                  </a:lnTo>
                  <a:lnTo>
                    <a:pt x="9428" y="6064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685;p64">
              <a:extLst>
                <a:ext uri="{FF2B5EF4-FFF2-40B4-BE49-F238E27FC236}">
                  <a16:creationId xmlns:a16="http://schemas.microsoft.com/office/drawing/2014/main" id="{D01BFCB3-8958-479C-BB30-7CDFB11B75FC}"/>
                </a:ext>
              </a:extLst>
            </p:cNvPr>
            <p:cNvSpPr/>
            <p:nvPr/>
          </p:nvSpPr>
          <p:spPr>
            <a:xfrm>
              <a:off x="1079250" y="3556000"/>
              <a:ext cx="252350" cy="231100"/>
            </a:xfrm>
            <a:custGeom>
              <a:avLst/>
              <a:gdLst/>
              <a:ahLst/>
              <a:cxnLst/>
              <a:rect l="l" t="t" r="r" b="b"/>
              <a:pathLst>
                <a:path w="10094" h="9244" extrusionOk="0">
                  <a:moveTo>
                    <a:pt x="7091" y="667"/>
                  </a:moveTo>
                  <a:lnTo>
                    <a:pt x="9354" y="6184"/>
                  </a:lnTo>
                  <a:lnTo>
                    <a:pt x="3328" y="8513"/>
                  </a:lnTo>
                  <a:lnTo>
                    <a:pt x="740" y="2228"/>
                  </a:lnTo>
                  <a:lnTo>
                    <a:pt x="7091" y="667"/>
                  </a:lnTo>
                  <a:close/>
                  <a:moveTo>
                    <a:pt x="7285" y="0"/>
                  </a:moveTo>
                  <a:cubicBezTo>
                    <a:pt x="7260" y="0"/>
                    <a:pt x="7235" y="4"/>
                    <a:pt x="7210" y="10"/>
                  </a:cubicBezTo>
                  <a:lnTo>
                    <a:pt x="259" y="1711"/>
                  </a:lnTo>
                  <a:cubicBezTo>
                    <a:pt x="185" y="1747"/>
                    <a:pt x="111" y="1821"/>
                    <a:pt x="74" y="1895"/>
                  </a:cubicBezTo>
                  <a:cubicBezTo>
                    <a:pt x="37" y="1969"/>
                    <a:pt x="0" y="2043"/>
                    <a:pt x="37" y="2154"/>
                  </a:cubicBezTo>
                  <a:lnTo>
                    <a:pt x="2847" y="9031"/>
                  </a:lnTo>
                  <a:cubicBezTo>
                    <a:pt x="2902" y="9168"/>
                    <a:pt x="3018" y="9244"/>
                    <a:pt x="3134" y="9244"/>
                  </a:cubicBezTo>
                  <a:cubicBezTo>
                    <a:pt x="3175" y="9244"/>
                    <a:pt x="3216" y="9235"/>
                    <a:pt x="3254" y="9216"/>
                  </a:cubicBezTo>
                  <a:lnTo>
                    <a:pt x="9872" y="6665"/>
                  </a:lnTo>
                  <a:cubicBezTo>
                    <a:pt x="9945" y="6628"/>
                    <a:pt x="10019" y="6591"/>
                    <a:pt x="10056" y="6480"/>
                  </a:cubicBezTo>
                  <a:cubicBezTo>
                    <a:pt x="10093" y="6406"/>
                    <a:pt x="10093" y="6332"/>
                    <a:pt x="10056" y="6258"/>
                  </a:cubicBezTo>
                  <a:lnTo>
                    <a:pt x="7542" y="195"/>
                  </a:lnTo>
                  <a:cubicBezTo>
                    <a:pt x="7512" y="72"/>
                    <a:pt x="7405" y="0"/>
                    <a:pt x="7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686;p64">
              <a:extLst>
                <a:ext uri="{FF2B5EF4-FFF2-40B4-BE49-F238E27FC236}">
                  <a16:creationId xmlns:a16="http://schemas.microsoft.com/office/drawing/2014/main" id="{218DFA1D-317E-4C6C-97F7-2EDDD667577B}"/>
                </a:ext>
              </a:extLst>
            </p:cNvPr>
            <p:cNvSpPr/>
            <p:nvPr/>
          </p:nvSpPr>
          <p:spPr>
            <a:xfrm>
              <a:off x="1670775" y="3434225"/>
              <a:ext cx="154375" cy="132200"/>
            </a:xfrm>
            <a:custGeom>
              <a:avLst/>
              <a:gdLst/>
              <a:ahLst/>
              <a:cxnLst/>
              <a:rect l="l" t="t" r="r" b="b"/>
              <a:pathLst>
                <a:path w="6175" h="5288" extrusionOk="0">
                  <a:moveTo>
                    <a:pt x="4733" y="1"/>
                  </a:moveTo>
                  <a:lnTo>
                    <a:pt x="1" y="1147"/>
                  </a:lnTo>
                  <a:lnTo>
                    <a:pt x="1627" y="5288"/>
                  </a:lnTo>
                  <a:lnTo>
                    <a:pt x="6175" y="3513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687;p64">
              <a:extLst>
                <a:ext uri="{FF2B5EF4-FFF2-40B4-BE49-F238E27FC236}">
                  <a16:creationId xmlns:a16="http://schemas.microsoft.com/office/drawing/2014/main" id="{440D0CC0-DDE4-4705-99F3-D754CC9C3F77}"/>
                </a:ext>
              </a:extLst>
            </p:cNvPr>
            <p:cNvSpPr/>
            <p:nvPr/>
          </p:nvSpPr>
          <p:spPr>
            <a:xfrm>
              <a:off x="1663375" y="3426600"/>
              <a:ext cx="170100" cy="147450"/>
            </a:xfrm>
            <a:custGeom>
              <a:avLst/>
              <a:gdLst/>
              <a:ahLst/>
              <a:cxnLst/>
              <a:rect l="l" t="t" r="r" b="b"/>
              <a:pathLst>
                <a:path w="6804" h="5898" extrusionOk="0">
                  <a:moveTo>
                    <a:pt x="4867" y="660"/>
                  </a:moveTo>
                  <a:lnTo>
                    <a:pt x="6064" y="3670"/>
                  </a:lnTo>
                  <a:lnTo>
                    <a:pt x="2108" y="5186"/>
                  </a:lnTo>
                  <a:lnTo>
                    <a:pt x="740" y="1674"/>
                  </a:lnTo>
                  <a:lnTo>
                    <a:pt x="4867" y="660"/>
                  </a:lnTo>
                  <a:close/>
                  <a:moveTo>
                    <a:pt x="5031" y="1"/>
                  </a:moveTo>
                  <a:cubicBezTo>
                    <a:pt x="5006" y="1"/>
                    <a:pt x="4980" y="4"/>
                    <a:pt x="4955" y="10"/>
                  </a:cubicBezTo>
                  <a:lnTo>
                    <a:pt x="223" y="1156"/>
                  </a:lnTo>
                  <a:cubicBezTo>
                    <a:pt x="149" y="1193"/>
                    <a:pt x="75" y="1230"/>
                    <a:pt x="38" y="1304"/>
                  </a:cubicBezTo>
                  <a:cubicBezTo>
                    <a:pt x="1" y="1415"/>
                    <a:pt x="1" y="1489"/>
                    <a:pt x="38" y="1563"/>
                  </a:cubicBezTo>
                  <a:lnTo>
                    <a:pt x="1628" y="5703"/>
                  </a:lnTo>
                  <a:cubicBezTo>
                    <a:pt x="1689" y="5826"/>
                    <a:pt x="1826" y="5898"/>
                    <a:pt x="1956" y="5898"/>
                  </a:cubicBezTo>
                  <a:cubicBezTo>
                    <a:pt x="1982" y="5898"/>
                    <a:pt x="2009" y="5895"/>
                    <a:pt x="2034" y="5888"/>
                  </a:cubicBezTo>
                  <a:lnTo>
                    <a:pt x="6582" y="4114"/>
                  </a:lnTo>
                  <a:cubicBezTo>
                    <a:pt x="6656" y="4077"/>
                    <a:pt x="6729" y="4040"/>
                    <a:pt x="6766" y="3966"/>
                  </a:cubicBezTo>
                  <a:cubicBezTo>
                    <a:pt x="6803" y="3892"/>
                    <a:pt x="6803" y="3781"/>
                    <a:pt x="6766" y="3707"/>
                  </a:cubicBezTo>
                  <a:lnTo>
                    <a:pt x="5325" y="195"/>
                  </a:lnTo>
                  <a:cubicBezTo>
                    <a:pt x="5263" y="72"/>
                    <a:pt x="5151" y="1"/>
                    <a:pt x="5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688;p64">
              <a:extLst>
                <a:ext uri="{FF2B5EF4-FFF2-40B4-BE49-F238E27FC236}">
                  <a16:creationId xmlns:a16="http://schemas.microsoft.com/office/drawing/2014/main" id="{4B3D45C1-BDD3-4CD8-8440-E083B4725F7F}"/>
                </a:ext>
              </a:extLst>
            </p:cNvPr>
            <p:cNvSpPr/>
            <p:nvPr/>
          </p:nvSpPr>
          <p:spPr>
            <a:xfrm>
              <a:off x="1817725" y="3414825"/>
              <a:ext cx="87850" cy="97075"/>
            </a:xfrm>
            <a:custGeom>
              <a:avLst/>
              <a:gdLst/>
              <a:ahLst/>
              <a:cxnLst/>
              <a:rect l="l" t="t" r="r" b="b"/>
              <a:pathLst>
                <a:path w="3514" h="3883" extrusionOk="0">
                  <a:moveTo>
                    <a:pt x="1997" y="0"/>
                  </a:moveTo>
                  <a:lnTo>
                    <a:pt x="1" y="481"/>
                  </a:lnTo>
                  <a:lnTo>
                    <a:pt x="1406" y="3882"/>
                  </a:lnTo>
                  <a:lnTo>
                    <a:pt x="3513" y="3069"/>
                  </a:lnTo>
                  <a:lnTo>
                    <a:pt x="19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689;p64">
              <a:extLst>
                <a:ext uri="{FF2B5EF4-FFF2-40B4-BE49-F238E27FC236}">
                  <a16:creationId xmlns:a16="http://schemas.microsoft.com/office/drawing/2014/main" id="{38AEA508-4950-451A-BDFA-49058BD567E5}"/>
                </a:ext>
              </a:extLst>
            </p:cNvPr>
            <p:cNvSpPr/>
            <p:nvPr/>
          </p:nvSpPr>
          <p:spPr>
            <a:xfrm>
              <a:off x="1810350" y="3407175"/>
              <a:ext cx="103525" cy="112350"/>
            </a:xfrm>
            <a:custGeom>
              <a:avLst/>
              <a:gdLst/>
              <a:ahLst/>
              <a:cxnLst/>
              <a:rect l="l" t="t" r="r" b="b"/>
              <a:pathLst>
                <a:path w="4141" h="4494" extrusionOk="0">
                  <a:moveTo>
                    <a:pt x="2107" y="676"/>
                  </a:moveTo>
                  <a:lnTo>
                    <a:pt x="3401" y="3227"/>
                  </a:lnTo>
                  <a:lnTo>
                    <a:pt x="1878" y="3787"/>
                  </a:lnTo>
                  <a:lnTo>
                    <a:pt x="1878" y="3787"/>
                  </a:lnTo>
                  <a:lnTo>
                    <a:pt x="740" y="1009"/>
                  </a:lnTo>
                  <a:lnTo>
                    <a:pt x="2107" y="676"/>
                  </a:lnTo>
                  <a:close/>
                  <a:moveTo>
                    <a:pt x="2280" y="1"/>
                  </a:moveTo>
                  <a:cubicBezTo>
                    <a:pt x="2259" y="1"/>
                    <a:pt x="2238" y="4"/>
                    <a:pt x="2218" y="11"/>
                  </a:cubicBezTo>
                  <a:lnTo>
                    <a:pt x="222" y="491"/>
                  </a:lnTo>
                  <a:cubicBezTo>
                    <a:pt x="148" y="528"/>
                    <a:pt x="74" y="565"/>
                    <a:pt x="37" y="639"/>
                  </a:cubicBezTo>
                  <a:cubicBezTo>
                    <a:pt x="0" y="713"/>
                    <a:pt x="0" y="824"/>
                    <a:pt x="37" y="898"/>
                  </a:cubicBezTo>
                  <a:lnTo>
                    <a:pt x="1405" y="4299"/>
                  </a:lnTo>
                  <a:cubicBezTo>
                    <a:pt x="1466" y="4422"/>
                    <a:pt x="1604" y="4493"/>
                    <a:pt x="1733" y="4493"/>
                  </a:cubicBezTo>
                  <a:cubicBezTo>
                    <a:pt x="1760" y="4493"/>
                    <a:pt x="1786" y="4490"/>
                    <a:pt x="1812" y="4484"/>
                  </a:cubicBezTo>
                  <a:lnTo>
                    <a:pt x="3919" y="3671"/>
                  </a:lnTo>
                  <a:cubicBezTo>
                    <a:pt x="3993" y="3634"/>
                    <a:pt x="4067" y="3560"/>
                    <a:pt x="4104" y="3486"/>
                  </a:cubicBezTo>
                  <a:cubicBezTo>
                    <a:pt x="4141" y="3412"/>
                    <a:pt x="4141" y="3301"/>
                    <a:pt x="4104" y="3227"/>
                  </a:cubicBezTo>
                  <a:lnTo>
                    <a:pt x="2551" y="158"/>
                  </a:lnTo>
                  <a:cubicBezTo>
                    <a:pt x="2490" y="67"/>
                    <a:pt x="2379" y="1"/>
                    <a:pt x="2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690;p64">
              <a:extLst>
                <a:ext uri="{FF2B5EF4-FFF2-40B4-BE49-F238E27FC236}">
                  <a16:creationId xmlns:a16="http://schemas.microsoft.com/office/drawing/2014/main" id="{669EF75B-2CA3-475D-952B-0660B0E2BE31}"/>
                </a:ext>
              </a:extLst>
            </p:cNvPr>
            <p:cNvSpPr/>
            <p:nvPr/>
          </p:nvSpPr>
          <p:spPr>
            <a:xfrm>
              <a:off x="6467700" y="3108900"/>
              <a:ext cx="396550" cy="1791250"/>
            </a:xfrm>
            <a:custGeom>
              <a:avLst/>
              <a:gdLst/>
              <a:ahLst/>
              <a:cxnLst/>
              <a:rect l="l" t="t" r="r" b="b"/>
              <a:pathLst>
                <a:path w="15862" h="71650" extrusionOk="0">
                  <a:moveTo>
                    <a:pt x="15529" y="0"/>
                  </a:moveTo>
                  <a:cubicBezTo>
                    <a:pt x="15381" y="0"/>
                    <a:pt x="15233" y="148"/>
                    <a:pt x="15233" y="296"/>
                  </a:cubicBezTo>
                  <a:lnTo>
                    <a:pt x="15233" y="55456"/>
                  </a:lnTo>
                  <a:lnTo>
                    <a:pt x="297" y="55456"/>
                  </a:lnTo>
                  <a:cubicBezTo>
                    <a:pt x="223" y="55456"/>
                    <a:pt x="149" y="55493"/>
                    <a:pt x="112" y="55530"/>
                  </a:cubicBezTo>
                  <a:cubicBezTo>
                    <a:pt x="38" y="55604"/>
                    <a:pt x="1" y="55678"/>
                    <a:pt x="1" y="55752"/>
                  </a:cubicBezTo>
                  <a:lnTo>
                    <a:pt x="1" y="71354"/>
                  </a:lnTo>
                  <a:cubicBezTo>
                    <a:pt x="1" y="71538"/>
                    <a:pt x="149" y="71649"/>
                    <a:pt x="297" y="71649"/>
                  </a:cubicBezTo>
                  <a:cubicBezTo>
                    <a:pt x="482" y="71649"/>
                    <a:pt x="629" y="71538"/>
                    <a:pt x="629" y="71354"/>
                  </a:cubicBezTo>
                  <a:lnTo>
                    <a:pt x="629" y="56085"/>
                  </a:lnTo>
                  <a:lnTo>
                    <a:pt x="15529" y="56085"/>
                  </a:lnTo>
                  <a:cubicBezTo>
                    <a:pt x="15603" y="56085"/>
                    <a:pt x="15713" y="56048"/>
                    <a:pt x="15750" y="55974"/>
                  </a:cubicBezTo>
                  <a:cubicBezTo>
                    <a:pt x="15824" y="55937"/>
                    <a:pt x="15861" y="55863"/>
                    <a:pt x="15861" y="55752"/>
                  </a:cubicBezTo>
                  <a:lnTo>
                    <a:pt x="15861" y="296"/>
                  </a:lnTo>
                  <a:cubicBezTo>
                    <a:pt x="15861" y="148"/>
                    <a:pt x="15713" y="0"/>
                    <a:pt x="15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691;p64">
              <a:extLst>
                <a:ext uri="{FF2B5EF4-FFF2-40B4-BE49-F238E27FC236}">
                  <a16:creationId xmlns:a16="http://schemas.microsoft.com/office/drawing/2014/main" id="{6BE468B2-40E9-4AB4-91A7-9402293D2EA5}"/>
                </a:ext>
              </a:extLst>
            </p:cNvPr>
            <p:cNvSpPr/>
            <p:nvPr/>
          </p:nvSpPr>
          <p:spPr>
            <a:xfrm>
              <a:off x="6694150" y="3425900"/>
              <a:ext cx="170100" cy="713575"/>
            </a:xfrm>
            <a:custGeom>
              <a:avLst/>
              <a:gdLst/>
              <a:ahLst/>
              <a:cxnLst/>
              <a:rect l="l" t="t" r="r" b="b"/>
              <a:pathLst>
                <a:path w="6804" h="28543" extrusionOk="0">
                  <a:moveTo>
                    <a:pt x="333" y="1"/>
                  </a:moveTo>
                  <a:cubicBezTo>
                    <a:pt x="149" y="1"/>
                    <a:pt x="1" y="149"/>
                    <a:pt x="1" y="297"/>
                  </a:cubicBezTo>
                  <a:lnTo>
                    <a:pt x="1" y="28210"/>
                  </a:lnTo>
                  <a:cubicBezTo>
                    <a:pt x="1" y="28321"/>
                    <a:pt x="38" y="28395"/>
                    <a:pt x="112" y="28431"/>
                  </a:cubicBezTo>
                  <a:cubicBezTo>
                    <a:pt x="149" y="28505"/>
                    <a:pt x="223" y="28542"/>
                    <a:pt x="333" y="28542"/>
                  </a:cubicBezTo>
                  <a:lnTo>
                    <a:pt x="6471" y="28542"/>
                  </a:lnTo>
                  <a:cubicBezTo>
                    <a:pt x="6655" y="28542"/>
                    <a:pt x="6803" y="28395"/>
                    <a:pt x="6803" y="28210"/>
                  </a:cubicBezTo>
                  <a:cubicBezTo>
                    <a:pt x="6803" y="28062"/>
                    <a:pt x="6655" y="27914"/>
                    <a:pt x="6471" y="27914"/>
                  </a:cubicBezTo>
                  <a:lnTo>
                    <a:pt x="629" y="27914"/>
                  </a:lnTo>
                  <a:lnTo>
                    <a:pt x="629" y="297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692;p64">
              <a:extLst>
                <a:ext uri="{FF2B5EF4-FFF2-40B4-BE49-F238E27FC236}">
                  <a16:creationId xmlns:a16="http://schemas.microsoft.com/office/drawing/2014/main" id="{2D3690F3-D280-423C-91F1-F7B003E6278B}"/>
                </a:ext>
              </a:extLst>
            </p:cNvPr>
            <p:cNvSpPr/>
            <p:nvPr/>
          </p:nvSpPr>
          <p:spPr>
            <a:xfrm>
              <a:off x="5578575" y="4023925"/>
              <a:ext cx="478775" cy="632200"/>
            </a:xfrm>
            <a:custGeom>
              <a:avLst/>
              <a:gdLst/>
              <a:ahLst/>
              <a:cxnLst/>
              <a:rect l="l" t="t" r="r" b="b"/>
              <a:pathLst>
                <a:path w="19151" h="25288" extrusionOk="0">
                  <a:moveTo>
                    <a:pt x="362" y="0"/>
                  </a:moveTo>
                  <a:cubicBezTo>
                    <a:pt x="255" y="0"/>
                    <a:pt x="148" y="49"/>
                    <a:pt x="74" y="148"/>
                  </a:cubicBezTo>
                  <a:cubicBezTo>
                    <a:pt x="0" y="296"/>
                    <a:pt x="37" y="481"/>
                    <a:pt x="185" y="592"/>
                  </a:cubicBezTo>
                  <a:lnTo>
                    <a:pt x="18523" y="11720"/>
                  </a:lnTo>
                  <a:lnTo>
                    <a:pt x="18523" y="24955"/>
                  </a:lnTo>
                  <a:cubicBezTo>
                    <a:pt x="18523" y="25140"/>
                    <a:pt x="18670" y="25288"/>
                    <a:pt x="18855" y="25288"/>
                  </a:cubicBezTo>
                  <a:cubicBezTo>
                    <a:pt x="19003" y="25288"/>
                    <a:pt x="19151" y="25140"/>
                    <a:pt x="19151" y="24955"/>
                  </a:cubicBezTo>
                  <a:lnTo>
                    <a:pt x="19151" y="11535"/>
                  </a:lnTo>
                  <a:cubicBezTo>
                    <a:pt x="19151" y="11461"/>
                    <a:pt x="19077" y="11350"/>
                    <a:pt x="19003" y="11276"/>
                  </a:cubicBezTo>
                  <a:lnTo>
                    <a:pt x="518" y="37"/>
                  </a:lnTo>
                  <a:cubicBezTo>
                    <a:pt x="469" y="12"/>
                    <a:pt x="415" y="0"/>
                    <a:pt x="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693;p64">
              <a:extLst>
                <a:ext uri="{FF2B5EF4-FFF2-40B4-BE49-F238E27FC236}">
                  <a16:creationId xmlns:a16="http://schemas.microsoft.com/office/drawing/2014/main" id="{23C86D13-97A9-42A9-9E0D-A7CB68545C16}"/>
                </a:ext>
              </a:extLst>
            </p:cNvPr>
            <p:cNvSpPr/>
            <p:nvPr/>
          </p:nvSpPr>
          <p:spPr>
            <a:xfrm>
              <a:off x="5824425" y="4187500"/>
              <a:ext cx="15725" cy="314275"/>
            </a:xfrm>
            <a:custGeom>
              <a:avLst/>
              <a:gdLst/>
              <a:ahLst/>
              <a:cxnLst/>
              <a:rect l="l" t="t" r="r" b="b"/>
              <a:pathLst>
                <a:path w="629" h="12571" extrusionOk="0">
                  <a:moveTo>
                    <a:pt x="296" y="1"/>
                  </a:moveTo>
                  <a:cubicBezTo>
                    <a:pt x="148" y="1"/>
                    <a:pt x="0" y="112"/>
                    <a:pt x="0" y="297"/>
                  </a:cubicBezTo>
                  <a:lnTo>
                    <a:pt x="0" y="12275"/>
                  </a:lnTo>
                  <a:cubicBezTo>
                    <a:pt x="0" y="12423"/>
                    <a:pt x="148" y="12571"/>
                    <a:pt x="296" y="12571"/>
                  </a:cubicBezTo>
                  <a:cubicBezTo>
                    <a:pt x="481" y="12571"/>
                    <a:pt x="629" y="12423"/>
                    <a:pt x="629" y="12275"/>
                  </a:cubicBezTo>
                  <a:lnTo>
                    <a:pt x="629" y="297"/>
                  </a:lnTo>
                  <a:cubicBezTo>
                    <a:pt x="629" y="112"/>
                    <a:pt x="481" y="1"/>
                    <a:pt x="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694;p64">
              <a:extLst>
                <a:ext uri="{FF2B5EF4-FFF2-40B4-BE49-F238E27FC236}">
                  <a16:creationId xmlns:a16="http://schemas.microsoft.com/office/drawing/2014/main" id="{8ECD2455-C93B-45F3-8343-1B1A0CA0B17B}"/>
                </a:ext>
              </a:extLst>
            </p:cNvPr>
            <p:cNvSpPr/>
            <p:nvPr/>
          </p:nvSpPr>
          <p:spPr>
            <a:xfrm>
              <a:off x="5823500" y="3806475"/>
              <a:ext cx="396525" cy="794825"/>
            </a:xfrm>
            <a:custGeom>
              <a:avLst/>
              <a:gdLst/>
              <a:ahLst/>
              <a:cxnLst/>
              <a:rect l="l" t="t" r="r" b="b"/>
              <a:pathLst>
                <a:path w="15861" h="31793" extrusionOk="0">
                  <a:moveTo>
                    <a:pt x="335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74" y="84"/>
                    <a:pt x="0" y="232"/>
                    <a:pt x="37" y="417"/>
                  </a:cubicBezTo>
                  <a:lnTo>
                    <a:pt x="1849" y="6221"/>
                  </a:lnTo>
                  <a:cubicBezTo>
                    <a:pt x="1886" y="6258"/>
                    <a:pt x="1923" y="6332"/>
                    <a:pt x="1997" y="6369"/>
                  </a:cubicBezTo>
                  <a:lnTo>
                    <a:pt x="15269" y="14613"/>
                  </a:lnTo>
                  <a:lnTo>
                    <a:pt x="15269" y="30844"/>
                  </a:lnTo>
                  <a:lnTo>
                    <a:pt x="9243" y="26185"/>
                  </a:lnTo>
                  <a:cubicBezTo>
                    <a:pt x="9174" y="26134"/>
                    <a:pt x="9098" y="26106"/>
                    <a:pt x="9024" y="26106"/>
                  </a:cubicBezTo>
                  <a:cubicBezTo>
                    <a:pt x="8940" y="26106"/>
                    <a:pt x="8859" y="26143"/>
                    <a:pt x="8799" y="26222"/>
                  </a:cubicBezTo>
                  <a:cubicBezTo>
                    <a:pt x="8689" y="26370"/>
                    <a:pt x="8726" y="26555"/>
                    <a:pt x="8836" y="26666"/>
                  </a:cubicBezTo>
                  <a:lnTo>
                    <a:pt x="15380" y="31731"/>
                  </a:lnTo>
                  <a:cubicBezTo>
                    <a:pt x="15424" y="31774"/>
                    <a:pt x="15492" y="31792"/>
                    <a:pt x="15564" y="31792"/>
                  </a:cubicBezTo>
                  <a:cubicBezTo>
                    <a:pt x="15615" y="31792"/>
                    <a:pt x="15667" y="31783"/>
                    <a:pt x="15713" y="31768"/>
                  </a:cubicBezTo>
                  <a:cubicBezTo>
                    <a:pt x="15824" y="31731"/>
                    <a:pt x="15861" y="31620"/>
                    <a:pt x="15861" y="31472"/>
                  </a:cubicBezTo>
                  <a:lnTo>
                    <a:pt x="15861" y="14465"/>
                  </a:lnTo>
                  <a:cubicBezTo>
                    <a:pt x="15861" y="14355"/>
                    <a:pt x="15824" y="14244"/>
                    <a:pt x="15713" y="14207"/>
                  </a:cubicBezTo>
                  <a:lnTo>
                    <a:pt x="2404" y="5925"/>
                  </a:lnTo>
                  <a:lnTo>
                    <a:pt x="629" y="232"/>
                  </a:lnTo>
                  <a:cubicBezTo>
                    <a:pt x="598" y="78"/>
                    <a:pt x="465" y="1"/>
                    <a:pt x="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695;p64">
              <a:extLst>
                <a:ext uri="{FF2B5EF4-FFF2-40B4-BE49-F238E27FC236}">
                  <a16:creationId xmlns:a16="http://schemas.microsoft.com/office/drawing/2014/main" id="{41F9AF8F-B074-4EB3-9CEB-250AE8C33A64}"/>
                </a:ext>
              </a:extLst>
            </p:cNvPr>
            <p:cNvSpPr/>
            <p:nvPr/>
          </p:nvSpPr>
          <p:spPr>
            <a:xfrm>
              <a:off x="694750" y="2954525"/>
              <a:ext cx="15750" cy="1954850"/>
            </a:xfrm>
            <a:custGeom>
              <a:avLst/>
              <a:gdLst/>
              <a:ahLst/>
              <a:cxnLst/>
              <a:rect l="l" t="t" r="r" b="b"/>
              <a:pathLst>
                <a:path w="630" h="78194" extrusionOk="0">
                  <a:moveTo>
                    <a:pt x="333" y="1"/>
                  </a:moveTo>
                  <a:cubicBezTo>
                    <a:pt x="149" y="1"/>
                    <a:pt x="1" y="149"/>
                    <a:pt x="1" y="334"/>
                  </a:cubicBezTo>
                  <a:lnTo>
                    <a:pt x="1" y="77898"/>
                  </a:lnTo>
                  <a:cubicBezTo>
                    <a:pt x="1" y="78046"/>
                    <a:pt x="149" y="78194"/>
                    <a:pt x="333" y="78194"/>
                  </a:cubicBezTo>
                  <a:cubicBezTo>
                    <a:pt x="481" y="78194"/>
                    <a:pt x="629" y="78046"/>
                    <a:pt x="629" y="77898"/>
                  </a:cubicBezTo>
                  <a:lnTo>
                    <a:pt x="629" y="334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696;p64">
              <a:extLst>
                <a:ext uri="{FF2B5EF4-FFF2-40B4-BE49-F238E27FC236}">
                  <a16:creationId xmlns:a16="http://schemas.microsoft.com/office/drawing/2014/main" id="{6F9BBA47-4EE1-46E4-B0F2-89E52F3BBB18}"/>
                </a:ext>
              </a:extLst>
            </p:cNvPr>
            <p:cNvSpPr/>
            <p:nvPr/>
          </p:nvSpPr>
          <p:spPr>
            <a:xfrm>
              <a:off x="758525" y="3878800"/>
              <a:ext cx="223700" cy="15750"/>
            </a:xfrm>
            <a:custGeom>
              <a:avLst/>
              <a:gdLst/>
              <a:ahLst/>
              <a:cxnLst/>
              <a:rect l="l" t="t" r="r" b="b"/>
              <a:pathLst>
                <a:path w="8948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8652" y="629"/>
                  </a:lnTo>
                  <a:cubicBezTo>
                    <a:pt x="8800" y="629"/>
                    <a:pt x="8947" y="481"/>
                    <a:pt x="8947" y="333"/>
                  </a:cubicBezTo>
                  <a:cubicBezTo>
                    <a:pt x="8947" y="149"/>
                    <a:pt x="8800" y="1"/>
                    <a:pt x="8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697;p64">
              <a:extLst>
                <a:ext uri="{FF2B5EF4-FFF2-40B4-BE49-F238E27FC236}">
                  <a16:creationId xmlns:a16="http://schemas.microsoft.com/office/drawing/2014/main" id="{5BEE0D91-B74D-44B3-A515-A7CAB37AB540}"/>
                </a:ext>
              </a:extLst>
            </p:cNvPr>
            <p:cNvSpPr/>
            <p:nvPr/>
          </p:nvSpPr>
          <p:spPr>
            <a:xfrm>
              <a:off x="966475" y="3697650"/>
              <a:ext cx="170100" cy="1175700"/>
            </a:xfrm>
            <a:custGeom>
              <a:avLst/>
              <a:gdLst/>
              <a:ahLst/>
              <a:cxnLst/>
              <a:rect l="l" t="t" r="r" b="b"/>
              <a:pathLst>
                <a:path w="6804" h="47028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46731"/>
                  </a:lnTo>
                  <a:cubicBezTo>
                    <a:pt x="1" y="46805"/>
                    <a:pt x="38" y="46879"/>
                    <a:pt x="112" y="46916"/>
                  </a:cubicBezTo>
                  <a:cubicBezTo>
                    <a:pt x="149" y="46990"/>
                    <a:pt x="260" y="47027"/>
                    <a:pt x="334" y="47027"/>
                  </a:cubicBezTo>
                  <a:lnTo>
                    <a:pt x="6471" y="47027"/>
                  </a:lnTo>
                  <a:cubicBezTo>
                    <a:pt x="6656" y="47027"/>
                    <a:pt x="6804" y="46879"/>
                    <a:pt x="6804" y="46731"/>
                  </a:cubicBezTo>
                  <a:cubicBezTo>
                    <a:pt x="6804" y="46547"/>
                    <a:pt x="6656" y="46399"/>
                    <a:pt x="6471" y="46399"/>
                  </a:cubicBezTo>
                  <a:lnTo>
                    <a:pt x="629" y="46399"/>
                  </a:lnTo>
                  <a:lnTo>
                    <a:pt x="629" y="333"/>
                  </a:lnTo>
                  <a:cubicBezTo>
                    <a:pt x="629" y="148"/>
                    <a:pt x="482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698;p64">
              <a:extLst>
                <a:ext uri="{FF2B5EF4-FFF2-40B4-BE49-F238E27FC236}">
                  <a16:creationId xmlns:a16="http://schemas.microsoft.com/office/drawing/2014/main" id="{1E57D34A-8C20-40C1-BE35-076E9EF077B9}"/>
                </a:ext>
              </a:extLst>
            </p:cNvPr>
            <p:cNvSpPr/>
            <p:nvPr/>
          </p:nvSpPr>
          <p:spPr>
            <a:xfrm>
              <a:off x="794575" y="4078450"/>
              <a:ext cx="187650" cy="332750"/>
            </a:xfrm>
            <a:custGeom>
              <a:avLst/>
              <a:gdLst/>
              <a:ahLst/>
              <a:cxnLst/>
              <a:rect l="l" t="t" r="r" b="b"/>
              <a:pathLst>
                <a:path w="7506" h="13310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014"/>
                  </a:lnTo>
                  <a:cubicBezTo>
                    <a:pt x="0" y="13088"/>
                    <a:pt x="37" y="13162"/>
                    <a:pt x="111" y="13199"/>
                  </a:cubicBezTo>
                  <a:cubicBezTo>
                    <a:pt x="148" y="13273"/>
                    <a:pt x="222" y="13310"/>
                    <a:pt x="296" y="13310"/>
                  </a:cubicBezTo>
                  <a:lnTo>
                    <a:pt x="6840" y="13310"/>
                  </a:lnTo>
                  <a:cubicBezTo>
                    <a:pt x="7025" y="13310"/>
                    <a:pt x="7136" y="13162"/>
                    <a:pt x="7136" y="13014"/>
                  </a:cubicBezTo>
                  <a:cubicBezTo>
                    <a:pt x="7136" y="12829"/>
                    <a:pt x="7025" y="12681"/>
                    <a:pt x="6840" y="12681"/>
                  </a:cubicBezTo>
                  <a:lnTo>
                    <a:pt x="629" y="12681"/>
                  </a:lnTo>
                  <a:lnTo>
                    <a:pt x="629" y="629"/>
                  </a:lnTo>
                  <a:lnTo>
                    <a:pt x="7210" y="629"/>
                  </a:lnTo>
                  <a:cubicBezTo>
                    <a:pt x="7358" y="629"/>
                    <a:pt x="7505" y="481"/>
                    <a:pt x="7505" y="296"/>
                  </a:cubicBezTo>
                  <a:cubicBezTo>
                    <a:pt x="7505" y="148"/>
                    <a:pt x="7358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699;p64">
              <a:extLst>
                <a:ext uri="{FF2B5EF4-FFF2-40B4-BE49-F238E27FC236}">
                  <a16:creationId xmlns:a16="http://schemas.microsoft.com/office/drawing/2014/main" id="{C6C707A6-4C27-420D-B172-E198F8041D3A}"/>
                </a:ext>
              </a:extLst>
            </p:cNvPr>
            <p:cNvSpPr/>
            <p:nvPr/>
          </p:nvSpPr>
          <p:spPr>
            <a:xfrm>
              <a:off x="1193850" y="4105250"/>
              <a:ext cx="14825" cy="813375"/>
            </a:xfrm>
            <a:custGeom>
              <a:avLst/>
              <a:gdLst/>
              <a:ahLst/>
              <a:cxnLst/>
              <a:rect l="l" t="t" r="r" b="b"/>
              <a:pathLst>
                <a:path w="593" h="32535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lnTo>
                    <a:pt x="1" y="32239"/>
                  </a:lnTo>
                  <a:cubicBezTo>
                    <a:pt x="1" y="32387"/>
                    <a:pt x="112" y="32535"/>
                    <a:pt x="297" y="32535"/>
                  </a:cubicBezTo>
                  <a:cubicBezTo>
                    <a:pt x="444" y="32535"/>
                    <a:pt x="592" y="32387"/>
                    <a:pt x="592" y="32239"/>
                  </a:cubicBezTo>
                  <a:lnTo>
                    <a:pt x="592" y="333"/>
                  </a:lnTo>
                  <a:cubicBezTo>
                    <a:pt x="592" y="148"/>
                    <a:pt x="444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700;p64">
              <a:extLst>
                <a:ext uri="{FF2B5EF4-FFF2-40B4-BE49-F238E27FC236}">
                  <a16:creationId xmlns:a16="http://schemas.microsoft.com/office/drawing/2014/main" id="{B3BA8972-E001-42C3-BE52-858EF20E890C}"/>
                </a:ext>
              </a:extLst>
            </p:cNvPr>
            <p:cNvSpPr/>
            <p:nvPr/>
          </p:nvSpPr>
          <p:spPr>
            <a:xfrm>
              <a:off x="6377125" y="4105250"/>
              <a:ext cx="15750" cy="857750"/>
            </a:xfrm>
            <a:custGeom>
              <a:avLst/>
              <a:gdLst/>
              <a:ahLst/>
              <a:cxnLst/>
              <a:rect l="l" t="t" r="r" b="b"/>
              <a:pathLst>
                <a:path w="630" h="34310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34014"/>
                  </a:lnTo>
                  <a:cubicBezTo>
                    <a:pt x="1" y="34161"/>
                    <a:pt x="149" y="34309"/>
                    <a:pt x="297" y="34309"/>
                  </a:cubicBezTo>
                  <a:cubicBezTo>
                    <a:pt x="481" y="34309"/>
                    <a:pt x="629" y="34161"/>
                    <a:pt x="629" y="34014"/>
                  </a:cubicBezTo>
                  <a:lnTo>
                    <a:pt x="629" y="333"/>
                  </a:lnTo>
                  <a:cubicBezTo>
                    <a:pt x="629" y="148"/>
                    <a:pt x="481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701;p64">
              <a:extLst>
                <a:ext uri="{FF2B5EF4-FFF2-40B4-BE49-F238E27FC236}">
                  <a16:creationId xmlns:a16="http://schemas.microsoft.com/office/drawing/2014/main" id="{F1A996D9-6C6B-487A-A429-BE4AF6BF40D0}"/>
                </a:ext>
              </a:extLst>
            </p:cNvPr>
            <p:cNvSpPr/>
            <p:nvPr/>
          </p:nvSpPr>
          <p:spPr>
            <a:xfrm>
              <a:off x="1301075" y="3906075"/>
              <a:ext cx="715400" cy="278475"/>
            </a:xfrm>
            <a:custGeom>
              <a:avLst/>
              <a:gdLst/>
              <a:ahLst/>
              <a:cxnLst/>
              <a:rect l="l" t="t" r="r" b="b"/>
              <a:pathLst>
                <a:path w="28616" h="11139" extrusionOk="0">
                  <a:moveTo>
                    <a:pt x="19941" y="0"/>
                  </a:moveTo>
                  <a:cubicBezTo>
                    <a:pt x="19891" y="0"/>
                    <a:pt x="19835" y="19"/>
                    <a:pt x="19780" y="56"/>
                  </a:cubicBezTo>
                  <a:lnTo>
                    <a:pt x="222" y="10555"/>
                  </a:lnTo>
                  <a:cubicBezTo>
                    <a:pt x="74" y="10629"/>
                    <a:pt x="0" y="10814"/>
                    <a:pt x="74" y="10962"/>
                  </a:cubicBezTo>
                  <a:cubicBezTo>
                    <a:pt x="128" y="11070"/>
                    <a:pt x="242" y="11139"/>
                    <a:pt x="357" y="11139"/>
                  </a:cubicBezTo>
                  <a:cubicBezTo>
                    <a:pt x="399" y="11139"/>
                    <a:pt x="441" y="11130"/>
                    <a:pt x="481" y="11110"/>
                  </a:cubicBezTo>
                  <a:lnTo>
                    <a:pt x="19632" y="832"/>
                  </a:lnTo>
                  <a:lnTo>
                    <a:pt x="19632" y="9372"/>
                  </a:lnTo>
                  <a:cubicBezTo>
                    <a:pt x="19632" y="9483"/>
                    <a:pt x="19669" y="9594"/>
                    <a:pt x="19780" y="9668"/>
                  </a:cubicBezTo>
                  <a:cubicBezTo>
                    <a:pt x="19826" y="9683"/>
                    <a:pt x="19878" y="9692"/>
                    <a:pt x="19929" y="9692"/>
                  </a:cubicBezTo>
                  <a:cubicBezTo>
                    <a:pt x="20000" y="9692"/>
                    <a:pt x="20069" y="9674"/>
                    <a:pt x="20112" y="9631"/>
                  </a:cubicBezTo>
                  <a:lnTo>
                    <a:pt x="28468" y="3087"/>
                  </a:lnTo>
                  <a:cubicBezTo>
                    <a:pt x="28579" y="2976"/>
                    <a:pt x="28616" y="2792"/>
                    <a:pt x="28505" y="2681"/>
                  </a:cubicBezTo>
                  <a:cubicBezTo>
                    <a:pt x="28437" y="2591"/>
                    <a:pt x="28343" y="2542"/>
                    <a:pt x="28246" y="2542"/>
                  </a:cubicBezTo>
                  <a:cubicBezTo>
                    <a:pt x="28183" y="2542"/>
                    <a:pt x="28119" y="2563"/>
                    <a:pt x="28061" y="2607"/>
                  </a:cubicBezTo>
                  <a:lnTo>
                    <a:pt x="20223" y="8744"/>
                  </a:lnTo>
                  <a:lnTo>
                    <a:pt x="20223" y="315"/>
                  </a:lnTo>
                  <a:cubicBezTo>
                    <a:pt x="20223" y="204"/>
                    <a:pt x="20186" y="93"/>
                    <a:pt x="20075" y="56"/>
                  </a:cubicBezTo>
                  <a:cubicBezTo>
                    <a:pt x="20038" y="19"/>
                    <a:pt x="19992" y="0"/>
                    <a:pt x="19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702;p64">
              <a:extLst>
                <a:ext uri="{FF2B5EF4-FFF2-40B4-BE49-F238E27FC236}">
                  <a16:creationId xmlns:a16="http://schemas.microsoft.com/office/drawing/2014/main" id="{479741B4-6134-48F6-AEC7-C69DA86B439D}"/>
                </a:ext>
              </a:extLst>
            </p:cNvPr>
            <p:cNvSpPr/>
            <p:nvPr/>
          </p:nvSpPr>
          <p:spPr>
            <a:xfrm>
              <a:off x="1355600" y="3997100"/>
              <a:ext cx="297650" cy="595025"/>
            </a:xfrm>
            <a:custGeom>
              <a:avLst/>
              <a:gdLst/>
              <a:ahLst/>
              <a:cxnLst/>
              <a:rect l="l" t="t" r="r" b="b"/>
              <a:pathLst>
                <a:path w="11906" h="23801" extrusionOk="0">
                  <a:moveTo>
                    <a:pt x="11572" y="1"/>
                  </a:moveTo>
                  <a:cubicBezTo>
                    <a:pt x="11425" y="1"/>
                    <a:pt x="11277" y="149"/>
                    <a:pt x="11277" y="297"/>
                  </a:cubicBezTo>
                  <a:lnTo>
                    <a:pt x="11277" y="15381"/>
                  </a:lnTo>
                  <a:lnTo>
                    <a:pt x="185" y="23255"/>
                  </a:lnTo>
                  <a:cubicBezTo>
                    <a:pt x="38" y="23329"/>
                    <a:pt x="1" y="23551"/>
                    <a:pt x="112" y="23662"/>
                  </a:cubicBezTo>
                  <a:cubicBezTo>
                    <a:pt x="156" y="23752"/>
                    <a:pt x="242" y="23801"/>
                    <a:pt x="335" y="23801"/>
                  </a:cubicBezTo>
                  <a:cubicBezTo>
                    <a:pt x="396" y="23801"/>
                    <a:pt x="460" y="23780"/>
                    <a:pt x="518" y="23736"/>
                  </a:cubicBezTo>
                  <a:lnTo>
                    <a:pt x="11757" y="15787"/>
                  </a:lnTo>
                  <a:cubicBezTo>
                    <a:pt x="11831" y="15713"/>
                    <a:pt x="11905" y="15640"/>
                    <a:pt x="11905" y="15529"/>
                  </a:cubicBezTo>
                  <a:lnTo>
                    <a:pt x="11905" y="297"/>
                  </a:lnTo>
                  <a:cubicBezTo>
                    <a:pt x="11905" y="149"/>
                    <a:pt x="11757" y="1"/>
                    <a:pt x="11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703;p64">
              <a:extLst>
                <a:ext uri="{FF2B5EF4-FFF2-40B4-BE49-F238E27FC236}">
                  <a16:creationId xmlns:a16="http://schemas.microsoft.com/office/drawing/2014/main" id="{0B0A12CB-4120-468C-A8AE-99B5FFBF39BF}"/>
                </a:ext>
              </a:extLst>
            </p:cNvPr>
            <p:cNvSpPr/>
            <p:nvPr/>
          </p:nvSpPr>
          <p:spPr>
            <a:xfrm>
              <a:off x="1882425" y="4069200"/>
              <a:ext cx="14825" cy="206150"/>
            </a:xfrm>
            <a:custGeom>
              <a:avLst/>
              <a:gdLst/>
              <a:ahLst/>
              <a:cxnLst/>
              <a:rect l="l" t="t" r="r" b="b"/>
              <a:pathLst>
                <a:path w="593" h="8246" extrusionOk="0">
                  <a:moveTo>
                    <a:pt x="297" y="1"/>
                  </a:moveTo>
                  <a:cubicBezTo>
                    <a:pt x="112" y="1"/>
                    <a:pt x="1" y="148"/>
                    <a:pt x="1" y="333"/>
                  </a:cubicBezTo>
                  <a:lnTo>
                    <a:pt x="1" y="7912"/>
                  </a:lnTo>
                  <a:cubicBezTo>
                    <a:pt x="1" y="8097"/>
                    <a:pt x="112" y="8245"/>
                    <a:pt x="297" y="8245"/>
                  </a:cubicBezTo>
                  <a:cubicBezTo>
                    <a:pt x="481" y="8245"/>
                    <a:pt x="592" y="8097"/>
                    <a:pt x="592" y="7912"/>
                  </a:cubicBezTo>
                  <a:lnTo>
                    <a:pt x="592" y="333"/>
                  </a:lnTo>
                  <a:cubicBezTo>
                    <a:pt x="592" y="148"/>
                    <a:pt x="481" y="1"/>
                    <a:pt x="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704;p64">
              <a:extLst>
                <a:ext uri="{FF2B5EF4-FFF2-40B4-BE49-F238E27FC236}">
                  <a16:creationId xmlns:a16="http://schemas.microsoft.com/office/drawing/2014/main" id="{802B3E3E-3B05-40C9-BF42-C4F196922BF4}"/>
                </a:ext>
              </a:extLst>
            </p:cNvPr>
            <p:cNvSpPr/>
            <p:nvPr/>
          </p:nvSpPr>
          <p:spPr>
            <a:xfrm>
              <a:off x="326142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5879" y="1"/>
                  </a:moveTo>
                  <a:lnTo>
                    <a:pt x="851" y="6397"/>
                  </a:lnTo>
                  <a:cubicBezTo>
                    <a:pt x="851" y="6397"/>
                    <a:pt x="1" y="7395"/>
                    <a:pt x="1517" y="7580"/>
                  </a:cubicBezTo>
                  <a:cubicBezTo>
                    <a:pt x="2022" y="7629"/>
                    <a:pt x="3201" y="7646"/>
                    <a:pt x="4548" y="7646"/>
                  </a:cubicBezTo>
                  <a:cubicBezTo>
                    <a:pt x="7243" y="7646"/>
                    <a:pt x="10612" y="7580"/>
                    <a:pt x="10612" y="7580"/>
                  </a:cubicBezTo>
                  <a:lnTo>
                    <a:pt x="10612" y="999"/>
                  </a:lnTo>
                  <a:lnTo>
                    <a:pt x="58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705;p64">
              <a:extLst>
                <a:ext uri="{FF2B5EF4-FFF2-40B4-BE49-F238E27FC236}">
                  <a16:creationId xmlns:a16="http://schemas.microsoft.com/office/drawing/2014/main" id="{07E2A1F2-1CAC-4D3D-94BA-A9BC4700844E}"/>
                </a:ext>
              </a:extLst>
            </p:cNvPr>
            <p:cNvSpPr/>
            <p:nvPr/>
          </p:nvSpPr>
          <p:spPr>
            <a:xfrm>
              <a:off x="3268825" y="4997850"/>
              <a:ext cx="265300" cy="206375"/>
            </a:xfrm>
            <a:custGeom>
              <a:avLst/>
              <a:gdLst/>
              <a:ahLst/>
              <a:cxnLst/>
              <a:rect l="l" t="t" r="r" b="b"/>
              <a:pathLst>
                <a:path w="10612" h="8255" extrusionOk="0">
                  <a:moveTo>
                    <a:pt x="5724" y="640"/>
                  </a:moveTo>
                  <a:lnTo>
                    <a:pt x="9983" y="1563"/>
                  </a:lnTo>
                  <a:lnTo>
                    <a:pt x="9983" y="7566"/>
                  </a:lnTo>
                  <a:lnTo>
                    <a:pt x="9983" y="7566"/>
                  </a:lnTo>
                  <a:cubicBezTo>
                    <a:pt x="9629" y="7580"/>
                    <a:pt x="9021" y="7603"/>
                    <a:pt x="8282" y="7626"/>
                  </a:cubicBezTo>
                  <a:cubicBezTo>
                    <a:pt x="7099" y="7626"/>
                    <a:pt x="5583" y="7663"/>
                    <a:pt x="4252" y="7663"/>
                  </a:cubicBezTo>
                  <a:cubicBezTo>
                    <a:pt x="2921" y="7663"/>
                    <a:pt x="1738" y="7626"/>
                    <a:pt x="1258" y="7589"/>
                  </a:cubicBezTo>
                  <a:cubicBezTo>
                    <a:pt x="925" y="7552"/>
                    <a:pt x="777" y="7441"/>
                    <a:pt x="703" y="7404"/>
                  </a:cubicBezTo>
                  <a:cubicBezTo>
                    <a:pt x="629" y="7330"/>
                    <a:pt x="629" y="7330"/>
                    <a:pt x="629" y="7256"/>
                  </a:cubicBezTo>
                  <a:cubicBezTo>
                    <a:pt x="629" y="7219"/>
                    <a:pt x="666" y="7109"/>
                    <a:pt x="703" y="7035"/>
                  </a:cubicBezTo>
                  <a:lnTo>
                    <a:pt x="777" y="6924"/>
                  </a:lnTo>
                  <a:lnTo>
                    <a:pt x="777" y="6887"/>
                  </a:lnTo>
                  <a:lnTo>
                    <a:pt x="5724" y="640"/>
                  </a:lnTo>
                  <a:close/>
                  <a:moveTo>
                    <a:pt x="5596" y="0"/>
                  </a:moveTo>
                  <a:cubicBezTo>
                    <a:pt x="5507" y="0"/>
                    <a:pt x="5422" y="61"/>
                    <a:pt x="5361" y="121"/>
                  </a:cubicBezTo>
                  <a:lnTo>
                    <a:pt x="296" y="6517"/>
                  </a:lnTo>
                  <a:lnTo>
                    <a:pt x="308" y="6525"/>
                  </a:lnTo>
                  <a:lnTo>
                    <a:pt x="308" y="6525"/>
                  </a:lnTo>
                  <a:cubicBezTo>
                    <a:pt x="268" y="6548"/>
                    <a:pt x="208" y="6620"/>
                    <a:pt x="149" y="6739"/>
                  </a:cubicBezTo>
                  <a:cubicBezTo>
                    <a:pt x="112" y="6850"/>
                    <a:pt x="1" y="7035"/>
                    <a:pt x="1" y="7256"/>
                  </a:cubicBezTo>
                  <a:cubicBezTo>
                    <a:pt x="1" y="7478"/>
                    <a:pt x="112" y="7737"/>
                    <a:pt x="296" y="7885"/>
                  </a:cubicBezTo>
                  <a:cubicBezTo>
                    <a:pt x="518" y="8033"/>
                    <a:pt x="814" y="8144"/>
                    <a:pt x="1184" y="8181"/>
                  </a:cubicBezTo>
                  <a:cubicBezTo>
                    <a:pt x="1738" y="8255"/>
                    <a:pt x="2884" y="8255"/>
                    <a:pt x="4252" y="8255"/>
                  </a:cubicBezTo>
                  <a:cubicBezTo>
                    <a:pt x="6951" y="8255"/>
                    <a:pt x="10316" y="8181"/>
                    <a:pt x="10316" y="8181"/>
                  </a:cubicBezTo>
                  <a:cubicBezTo>
                    <a:pt x="10463" y="8181"/>
                    <a:pt x="10611" y="8033"/>
                    <a:pt x="10611" y="7885"/>
                  </a:cubicBezTo>
                  <a:lnTo>
                    <a:pt x="10611" y="1304"/>
                  </a:lnTo>
                  <a:cubicBezTo>
                    <a:pt x="10611" y="1193"/>
                    <a:pt x="10500" y="1045"/>
                    <a:pt x="10352" y="1008"/>
                  </a:cubicBezTo>
                  <a:lnTo>
                    <a:pt x="5657" y="10"/>
                  </a:lnTo>
                  <a:cubicBezTo>
                    <a:pt x="5637" y="3"/>
                    <a:pt x="5617" y="0"/>
                    <a:pt x="5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706;p64">
              <a:extLst>
                <a:ext uri="{FF2B5EF4-FFF2-40B4-BE49-F238E27FC236}">
                  <a16:creationId xmlns:a16="http://schemas.microsoft.com/office/drawing/2014/main" id="{F22B0D78-6BC7-48E7-88C3-26E8638991E4}"/>
                </a:ext>
              </a:extLst>
            </p:cNvPr>
            <p:cNvSpPr/>
            <p:nvPr/>
          </p:nvSpPr>
          <p:spPr>
            <a:xfrm>
              <a:off x="3389900" y="4063650"/>
              <a:ext cx="271775" cy="1028750"/>
            </a:xfrm>
            <a:custGeom>
              <a:avLst/>
              <a:gdLst/>
              <a:ahLst/>
              <a:cxnLst/>
              <a:rect l="l" t="t" r="r" b="b"/>
              <a:pathLst>
                <a:path w="10871" h="41150" extrusionOk="0">
                  <a:moveTo>
                    <a:pt x="297" y="1"/>
                  </a:moveTo>
                  <a:lnTo>
                    <a:pt x="1" y="39264"/>
                  </a:lnTo>
                  <a:cubicBezTo>
                    <a:pt x="1" y="40299"/>
                    <a:pt x="851" y="41149"/>
                    <a:pt x="1886" y="41149"/>
                  </a:cubicBezTo>
                  <a:lnTo>
                    <a:pt x="3365" y="41149"/>
                  </a:lnTo>
                  <a:cubicBezTo>
                    <a:pt x="4289" y="41149"/>
                    <a:pt x="5066" y="40484"/>
                    <a:pt x="5214" y="39559"/>
                  </a:cubicBezTo>
                  <a:lnTo>
                    <a:pt x="10870" y="3883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707;p64">
              <a:extLst>
                <a:ext uri="{FF2B5EF4-FFF2-40B4-BE49-F238E27FC236}">
                  <a16:creationId xmlns:a16="http://schemas.microsoft.com/office/drawing/2014/main" id="{09C79997-3129-4647-AE51-FB9788934E76}"/>
                </a:ext>
              </a:extLst>
            </p:cNvPr>
            <p:cNvSpPr/>
            <p:nvPr/>
          </p:nvSpPr>
          <p:spPr>
            <a:xfrm>
              <a:off x="3382525" y="4055650"/>
              <a:ext cx="287450" cy="1044125"/>
            </a:xfrm>
            <a:custGeom>
              <a:avLst/>
              <a:gdLst/>
              <a:ahLst/>
              <a:cxnLst/>
              <a:rect l="l" t="t" r="r" b="b"/>
              <a:pathLst>
                <a:path w="11498" h="41765" extrusionOk="0">
                  <a:moveTo>
                    <a:pt x="921" y="777"/>
                  </a:moveTo>
                  <a:lnTo>
                    <a:pt x="10832" y="4388"/>
                  </a:lnTo>
                  <a:lnTo>
                    <a:pt x="5213" y="39842"/>
                  </a:lnTo>
                  <a:cubicBezTo>
                    <a:pt x="5102" y="40619"/>
                    <a:pt x="4437" y="41173"/>
                    <a:pt x="3660" y="41173"/>
                  </a:cubicBezTo>
                  <a:lnTo>
                    <a:pt x="2181" y="41173"/>
                  </a:lnTo>
                  <a:cubicBezTo>
                    <a:pt x="1331" y="41173"/>
                    <a:pt x="629" y="40471"/>
                    <a:pt x="629" y="39584"/>
                  </a:cubicBezTo>
                  <a:lnTo>
                    <a:pt x="921" y="777"/>
                  </a:lnTo>
                  <a:close/>
                  <a:moveTo>
                    <a:pt x="597" y="1"/>
                  </a:moveTo>
                  <a:cubicBezTo>
                    <a:pt x="543" y="1"/>
                    <a:pt x="487" y="19"/>
                    <a:pt x="444" y="62"/>
                  </a:cubicBezTo>
                  <a:cubicBezTo>
                    <a:pt x="333" y="99"/>
                    <a:pt x="296" y="210"/>
                    <a:pt x="296" y="321"/>
                  </a:cubicBezTo>
                  <a:lnTo>
                    <a:pt x="0" y="39584"/>
                  </a:lnTo>
                  <a:cubicBezTo>
                    <a:pt x="0" y="40804"/>
                    <a:pt x="961" y="41765"/>
                    <a:pt x="2181" y="41765"/>
                  </a:cubicBezTo>
                  <a:lnTo>
                    <a:pt x="3660" y="41765"/>
                  </a:lnTo>
                  <a:cubicBezTo>
                    <a:pt x="4732" y="41765"/>
                    <a:pt x="5657" y="40989"/>
                    <a:pt x="5804" y="39953"/>
                  </a:cubicBezTo>
                  <a:lnTo>
                    <a:pt x="11461" y="4240"/>
                  </a:lnTo>
                  <a:cubicBezTo>
                    <a:pt x="11498" y="4092"/>
                    <a:pt x="11424" y="3944"/>
                    <a:pt x="11276" y="3907"/>
                  </a:cubicBezTo>
                  <a:lnTo>
                    <a:pt x="703" y="25"/>
                  </a:lnTo>
                  <a:cubicBezTo>
                    <a:pt x="672" y="10"/>
                    <a:pt x="635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708;p64">
              <a:extLst>
                <a:ext uri="{FF2B5EF4-FFF2-40B4-BE49-F238E27FC236}">
                  <a16:creationId xmlns:a16="http://schemas.microsoft.com/office/drawing/2014/main" id="{AFD33958-D86A-4557-AA5E-A79CBFD51261}"/>
                </a:ext>
              </a:extLst>
            </p:cNvPr>
            <p:cNvSpPr/>
            <p:nvPr/>
          </p:nvSpPr>
          <p:spPr>
            <a:xfrm>
              <a:off x="3397300" y="3850150"/>
              <a:ext cx="427050" cy="427050"/>
            </a:xfrm>
            <a:custGeom>
              <a:avLst/>
              <a:gdLst/>
              <a:ahLst/>
              <a:cxnLst/>
              <a:rect l="l" t="t" r="r" b="b"/>
              <a:pathLst>
                <a:path w="17082" h="17082" extrusionOk="0">
                  <a:moveTo>
                    <a:pt x="8541" y="1"/>
                  </a:moveTo>
                  <a:cubicBezTo>
                    <a:pt x="3846" y="1"/>
                    <a:pt x="1" y="3809"/>
                    <a:pt x="1" y="8541"/>
                  </a:cubicBezTo>
                  <a:cubicBezTo>
                    <a:pt x="1" y="13236"/>
                    <a:pt x="3846" y="17081"/>
                    <a:pt x="8541" y="17081"/>
                  </a:cubicBezTo>
                  <a:cubicBezTo>
                    <a:pt x="13273" y="17081"/>
                    <a:pt x="17081" y="13236"/>
                    <a:pt x="17081" y="8541"/>
                  </a:cubicBezTo>
                  <a:cubicBezTo>
                    <a:pt x="17081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709;p64">
              <a:extLst>
                <a:ext uri="{FF2B5EF4-FFF2-40B4-BE49-F238E27FC236}">
                  <a16:creationId xmlns:a16="http://schemas.microsoft.com/office/drawing/2014/main" id="{D3F0CBB3-B215-4B1D-8797-00B1334FC509}"/>
                </a:ext>
              </a:extLst>
            </p:cNvPr>
            <p:cNvSpPr/>
            <p:nvPr/>
          </p:nvSpPr>
          <p:spPr>
            <a:xfrm>
              <a:off x="338990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2" y="17081"/>
                    <a:pt x="4511" y="16194"/>
                    <a:pt x="3032" y="14678"/>
                  </a:cubicBezTo>
                  <a:cubicBezTo>
                    <a:pt x="1554" y="13199"/>
                    <a:pt x="629" y="11129"/>
                    <a:pt x="629" y="8874"/>
                  </a:cubicBezTo>
                  <a:cubicBezTo>
                    <a:pt x="629" y="6582"/>
                    <a:pt x="1554" y="4548"/>
                    <a:pt x="3032" y="3032"/>
                  </a:cubicBezTo>
                  <a:cubicBezTo>
                    <a:pt x="4511" y="1554"/>
                    <a:pt x="6582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7" y="1"/>
                    <a:pt x="1" y="3994"/>
                    <a:pt x="1" y="8874"/>
                  </a:cubicBezTo>
                  <a:cubicBezTo>
                    <a:pt x="1" y="13754"/>
                    <a:pt x="3957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710;p64">
              <a:extLst>
                <a:ext uri="{FF2B5EF4-FFF2-40B4-BE49-F238E27FC236}">
                  <a16:creationId xmlns:a16="http://schemas.microsoft.com/office/drawing/2014/main" id="{59B5B1B0-A240-4C8E-8156-CF13161E94C9}"/>
                </a:ext>
              </a:extLst>
            </p:cNvPr>
            <p:cNvSpPr/>
            <p:nvPr/>
          </p:nvSpPr>
          <p:spPr>
            <a:xfrm>
              <a:off x="414317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4733" y="1"/>
                  </a:moveTo>
                  <a:lnTo>
                    <a:pt x="1" y="999"/>
                  </a:lnTo>
                  <a:lnTo>
                    <a:pt x="1" y="7580"/>
                  </a:lnTo>
                  <a:cubicBezTo>
                    <a:pt x="1" y="7580"/>
                    <a:pt x="3369" y="7646"/>
                    <a:pt x="6064" y="7646"/>
                  </a:cubicBezTo>
                  <a:cubicBezTo>
                    <a:pt x="7411" y="7646"/>
                    <a:pt x="8590" y="7629"/>
                    <a:pt x="9096" y="7580"/>
                  </a:cubicBezTo>
                  <a:cubicBezTo>
                    <a:pt x="10611" y="7395"/>
                    <a:pt x="9761" y="6397"/>
                    <a:pt x="9761" y="6397"/>
                  </a:cubicBezTo>
                  <a:lnTo>
                    <a:pt x="47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711;p64">
              <a:extLst>
                <a:ext uri="{FF2B5EF4-FFF2-40B4-BE49-F238E27FC236}">
                  <a16:creationId xmlns:a16="http://schemas.microsoft.com/office/drawing/2014/main" id="{E82EEC7F-5E01-4A73-8931-D5270E2705C7}"/>
                </a:ext>
              </a:extLst>
            </p:cNvPr>
            <p:cNvSpPr/>
            <p:nvPr/>
          </p:nvSpPr>
          <p:spPr>
            <a:xfrm>
              <a:off x="4135800" y="4997850"/>
              <a:ext cx="265275" cy="206375"/>
            </a:xfrm>
            <a:custGeom>
              <a:avLst/>
              <a:gdLst/>
              <a:ahLst/>
              <a:cxnLst/>
              <a:rect l="l" t="t" r="r" b="b"/>
              <a:pathLst>
                <a:path w="10611" h="8255" extrusionOk="0">
                  <a:moveTo>
                    <a:pt x="4887" y="640"/>
                  </a:moveTo>
                  <a:lnTo>
                    <a:pt x="9797" y="6887"/>
                  </a:lnTo>
                  <a:lnTo>
                    <a:pt x="9834" y="6887"/>
                  </a:lnTo>
                  <a:cubicBezTo>
                    <a:pt x="9834" y="6887"/>
                    <a:pt x="9871" y="6961"/>
                    <a:pt x="9908" y="7035"/>
                  </a:cubicBezTo>
                  <a:cubicBezTo>
                    <a:pt x="9945" y="7109"/>
                    <a:pt x="9982" y="7219"/>
                    <a:pt x="9982" y="7256"/>
                  </a:cubicBezTo>
                  <a:cubicBezTo>
                    <a:pt x="9982" y="7330"/>
                    <a:pt x="9982" y="7330"/>
                    <a:pt x="9908" y="7404"/>
                  </a:cubicBezTo>
                  <a:cubicBezTo>
                    <a:pt x="9834" y="7441"/>
                    <a:pt x="9686" y="7552"/>
                    <a:pt x="9354" y="7589"/>
                  </a:cubicBezTo>
                  <a:cubicBezTo>
                    <a:pt x="8873" y="7626"/>
                    <a:pt x="7690" y="7663"/>
                    <a:pt x="6359" y="7663"/>
                  </a:cubicBezTo>
                  <a:cubicBezTo>
                    <a:pt x="5028" y="7663"/>
                    <a:pt x="3512" y="7626"/>
                    <a:pt x="2329" y="7626"/>
                  </a:cubicBezTo>
                  <a:cubicBezTo>
                    <a:pt x="1564" y="7602"/>
                    <a:pt x="938" y="7578"/>
                    <a:pt x="592" y="7564"/>
                  </a:cubicBezTo>
                  <a:lnTo>
                    <a:pt x="592" y="7564"/>
                  </a:lnTo>
                  <a:lnTo>
                    <a:pt x="592" y="1563"/>
                  </a:lnTo>
                  <a:lnTo>
                    <a:pt x="4887" y="640"/>
                  </a:lnTo>
                  <a:close/>
                  <a:moveTo>
                    <a:pt x="5015" y="0"/>
                  </a:moveTo>
                  <a:cubicBezTo>
                    <a:pt x="4995" y="0"/>
                    <a:pt x="4975" y="3"/>
                    <a:pt x="4954" y="10"/>
                  </a:cubicBezTo>
                  <a:lnTo>
                    <a:pt x="222" y="1008"/>
                  </a:lnTo>
                  <a:cubicBezTo>
                    <a:pt x="111" y="1045"/>
                    <a:pt x="0" y="1193"/>
                    <a:pt x="0" y="1304"/>
                  </a:cubicBezTo>
                  <a:lnTo>
                    <a:pt x="0" y="7885"/>
                  </a:lnTo>
                  <a:cubicBezTo>
                    <a:pt x="0" y="8033"/>
                    <a:pt x="111" y="8181"/>
                    <a:pt x="296" y="8181"/>
                  </a:cubicBezTo>
                  <a:cubicBezTo>
                    <a:pt x="296" y="8181"/>
                    <a:pt x="3660" y="8255"/>
                    <a:pt x="6359" y="8255"/>
                  </a:cubicBezTo>
                  <a:cubicBezTo>
                    <a:pt x="7690" y="8255"/>
                    <a:pt x="8873" y="8255"/>
                    <a:pt x="9428" y="8181"/>
                  </a:cubicBezTo>
                  <a:cubicBezTo>
                    <a:pt x="9797" y="8144"/>
                    <a:pt x="10093" y="8033"/>
                    <a:pt x="10278" y="7885"/>
                  </a:cubicBezTo>
                  <a:cubicBezTo>
                    <a:pt x="10500" y="7737"/>
                    <a:pt x="10611" y="7478"/>
                    <a:pt x="10611" y="7256"/>
                  </a:cubicBezTo>
                  <a:cubicBezTo>
                    <a:pt x="10611" y="7035"/>
                    <a:pt x="10500" y="6850"/>
                    <a:pt x="10426" y="6739"/>
                  </a:cubicBezTo>
                  <a:cubicBezTo>
                    <a:pt x="10352" y="6591"/>
                    <a:pt x="10315" y="6517"/>
                    <a:pt x="10278" y="6517"/>
                  </a:cubicBezTo>
                  <a:lnTo>
                    <a:pt x="5250" y="121"/>
                  </a:lnTo>
                  <a:cubicBezTo>
                    <a:pt x="5190" y="61"/>
                    <a:pt x="5105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712;p64">
              <a:extLst>
                <a:ext uri="{FF2B5EF4-FFF2-40B4-BE49-F238E27FC236}">
                  <a16:creationId xmlns:a16="http://schemas.microsoft.com/office/drawing/2014/main" id="{ADF9049F-E8D5-4B4F-8417-692866FE27CE}"/>
                </a:ext>
              </a:extLst>
            </p:cNvPr>
            <p:cNvSpPr/>
            <p:nvPr/>
          </p:nvSpPr>
          <p:spPr>
            <a:xfrm>
              <a:off x="4008250" y="4063650"/>
              <a:ext cx="271750" cy="1028750"/>
            </a:xfrm>
            <a:custGeom>
              <a:avLst/>
              <a:gdLst/>
              <a:ahLst/>
              <a:cxnLst/>
              <a:rect l="l" t="t" r="r" b="b"/>
              <a:pathLst>
                <a:path w="10870" h="41150" extrusionOk="0">
                  <a:moveTo>
                    <a:pt x="10574" y="1"/>
                  </a:moveTo>
                  <a:lnTo>
                    <a:pt x="0" y="3883"/>
                  </a:lnTo>
                  <a:lnTo>
                    <a:pt x="5657" y="39559"/>
                  </a:lnTo>
                  <a:cubicBezTo>
                    <a:pt x="5805" y="40484"/>
                    <a:pt x="6581" y="41149"/>
                    <a:pt x="7505" y="41149"/>
                  </a:cubicBezTo>
                  <a:lnTo>
                    <a:pt x="8984" y="41149"/>
                  </a:lnTo>
                  <a:cubicBezTo>
                    <a:pt x="10019" y="41149"/>
                    <a:pt x="10870" y="40299"/>
                    <a:pt x="10870" y="39264"/>
                  </a:cubicBezTo>
                  <a:lnTo>
                    <a:pt x="105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713;p64">
              <a:extLst>
                <a:ext uri="{FF2B5EF4-FFF2-40B4-BE49-F238E27FC236}">
                  <a16:creationId xmlns:a16="http://schemas.microsoft.com/office/drawing/2014/main" id="{8A96BBFB-644A-4D4F-BD2C-C5D4BE57CABB}"/>
                </a:ext>
              </a:extLst>
            </p:cNvPr>
            <p:cNvSpPr/>
            <p:nvPr/>
          </p:nvSpPr>
          <p:spPr>
            <a:xfrm>
              <a:off x="3999925" y="4055650"/>
              <a:ext cx="287475" cy="1044125"/>
            </a:xfrm>
            <a:custGeom>
              <a:avLst/>
              <a:gdLst/>
              <a:ahLst/>
              <a:cxnLst/>
              <a:rect l="l" t="t" r="r" b="b"/>
              <a:pathLst>
                <a:path w="11499" h="41765" extrusionOk="0">
                  <a:moveTo>
                    <a:pt x="10577" y="764"/>
                  </a:moveTo>
                  <a:lnTo>
                    <a:pt x="10870" y="39584"/>
                  </a:lnTo>
                  <a:cubicBezTo>
                    <a:pt x="10870" y="40471"/>
                    <a:pt x="10167" y="41173"/>
                    <a:pt x="9317" y="41173"/>
                  </a:cubicBezTo>
                  <a:lnTo>
                    <a:pt x="7838" y="41173"/>
                  </a:lnTo>
                  <a:cubicBezTo>
                    <a:pt x="7062" y="41173"/>
                    <a:pt x="6396" y="40619"/>
                    <a:pt x="6285" y="39842"/>
                  </a:cubicBezTo>
                  <a:lnTo>
                    <a:pt x="666" y="4388"/>
                  </a:lnTo>
                  <a:lnTo>
                    <a:pt x="10577" y="764"/>
                  </a:lnTo>
                  <a:close/>
                  <a:moveTo>
                    <a:pt x="10902" y="1"/>
                  </a:moveTo>
                  <a:cubicBezTo>
                    <a:pt x="10863" y="1"/>
                    <a:pt x="10827" y="10"/>
                    <a:pt x="10796" y="25"/>
                  </a:cubicBezTo>
                  <a:lnTo>
                    <a:pt x="222" y="3907"/>
                  </a:lnTo>
                  <a:cubicBezTo>
                    <a:pt x="74" y="3944"/>
                    <a:pt x="0" y="4092"/>
                    <a:pt x="37" y="4240"/>
                  </a:cubicBezTo>
                  <a:lnTo>
                    <a:pt x="5657" y="39953"/>
                  </a:lnTo>
                  <a:cubicBezTo>
                    <a:pt x="5842" y="40989"/>
                    <a:pt x="6766" y="41765"/>
                    <a:pt x="7838" y="41765"/>
                  </a:cubicBezTo>
                  <a:lnTo>
                    <a:pt x="9317" y="41765"/>
                  </a:lnTo>
                  <a:cubicBezTo>
                    <a:pt x="10500" y="41765"/>
                    <a:pt x="11498" y="40804"/>
                    <a:pt x="11498" y="39584"/>
                  </a:cubicBezTo>
                  <a:lnTo>
                    <a:pt x="11203" y="321"/>
                  </a:lnTo>
                  <a:cubicBezTo>
                    <a:pt x="11203" y="210"/>
                    <a:pt x="11129" y="99"/>
                    <a:pt x="11055" y="62"/>
                  </a:cubicBezTo>
                  <a:cubicBezTo>
                    <a:pt x="11011" y="19"/>
                    <a:pt x="10955" y="1"/>
                    <a:pt x="10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714;p64">
              <a:extLst>
                <a:ext uri="{FF2B5EF4-FFF2-40B4-BE49-F238E27FC236}">
                  <a16:creationId xmlns:a16="http://schemas.microsoft.com/office/drawing/2014/main" id="{ED24150C-89A4-4A12-9CFE-E7E6588879E7}"/>
                </a:ext>
              </a:extLst>
            </p:cNvPr>
            <p:cNvSpPr/>
            <p:nvPr/>
          </p:nvSpPr>
          <p:spPr>
            <a:xfrm>
              <a:off x="3844650" y="3850150"/>
              <a:ext cx="427950" cy="427050"/>
            </a:xfrm>
            <a:custGeom>
              <a:avLst/>
              <a:gdLst/>
              <a:ahLst/>
              <a:cxnLst/>
              <a:rect l="l" t="t" r="r" b="b"/>
              <a:pathLst>
                <a:path w="17118" h="17082" extrusionOk="0">
                  <a:moveTo>
                    <a:pt x="8541" y="1"/>
                  </a:moveTo>
                  <a:cubicBezTo>
                    <a:pt x="3845" y="1"/>
                    <a:pt x="0" y="3809"/>
                    <a:pt x="0" y="8541"/>
                  </a:cubicBezTo>
                  <a:cubicBezTo>
                    <a:pt x="0" y="13236"/>
                    <a:pt x="3845" y="17081"/>
                    <a:pt x="8541" y="17081"/>
                  </a:cubicBezTo>
                  <a:cubicBezTo>
                    <a:pt x="13273" y="17081"/>
                    <a:pt x="17118" y="13236"/>
                    <a:pt x="17118" y="8541"/>
                  </a:cubicBezTo>
                  <a:cubicBezTo>
                    <a:pt x="17118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715;p64">
              <a:extLst>
                <a:ext uri="{FF2B5EF4-FFF2-40B4-BE49-F238E27FC236}">
                  <a16:creationId xmlns:a16="http://schemas.microsoft.com/office/drawing/2014/main" id="{3D551A56-03DF-436D-B6C7-46719C4DDCB8}"/>
                </a:ext>
              </a:extLst>
            </p:cNvPr>
            <p:cNvSpPr/>
            <p:nvPr/>
          </p:nvSpPr>
          <p:spPr>
            <a:xfrm>
              <a:off x="383725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1" y="17081"/>
                    <a:pt x="4511" y="16194"/>
                    <a:pt x="3032" y="14678"/>
                  </a:cubicBezTo>
                  <a:cubicBezTo>
                    <a:pt x="1553" y="13199"/>
                    <a:pt x="629" y="11129"/>
                    <a:pt x="629" y="8874"/>
                  </a:cubicBezTo>
                  <a:cubicBezTo>
                    <a:pt x="629" y="6582"/>
                    <a:pt x="1553" y="4548"/>
                    <a:pt x="3032" y="3032"/>
                  </a:cubicBezTo>
                  <a:cubicBezTo>
                    <a:pt x="4511" y="1554"/>
                    <a:pt x="6581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6" y="1"/>
                    <a:pt x="1" y="3994"/>
                    <a:pt x="1" y="8874"/>
                  </a:cubicBezTo>
                  <a:cubicBezTo>
                    <a:pt x="1" y="13754"/>
                    <a:pt x="3956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716;p64">
              <a:extLst>
                <a:ext uri="{FF2B5EF4-FFF2-40B4-BE49-F238E27FC236}">
                  <a16:creationId xmlns:a16="http://schemas.microsoft.com/office/drawing/2014/main" id="{340AB183-5BE8-4536-AB1E-8755EB248D5D}"/>
                </a:ext>
              </a:extLst>
            </p:cNvPr>
            <p:cNvSpPr/>
            <p:nvPr/>
          </p:nvSpPr>
          <p:spPr>
            <a:xfrm>
              <a:off x="3685675" y="2397200"/>
              <a:ext cx="332750" cy="450150"/>
            </a:xfrm>
            <a:custGeom>
              <a:avLst/>
              <a:gdLst/>
              <a:ahLst/>
              <a:cxnLst/>
              <a:rect l="l" t="t" r="r" b="b"/>
              <a:pathLst>
                <a:path w="13310" h="18006" extrusionOk="0">
                  <a:moveTo>
                    <a:pt x="6433" y="1"/>
                  </a:moveTo>
                  <a:cubicBezTo>
                    <a:pt x="5657" y="1"/>
                    <a:pt x="4881" y="112"/>
                    <a:pt x="4252" y="333"/>
                  </a:cubicBezTo>
                  <a:cubicBezTo>
                    <a:pt x="0" y="2034"/>
                    <a:pt x="1442" y="9280"/>
                    <a:pt x="2034" y="12755"/>
                  </a:cubicBezTo>
                  <a:cubicBezTo>
                    <a:pt x="2516" y="15718"/>
                    <a:pt x="5405" y="18006"/>
                    <a:pt x="8369" y="18006"/>
                  </a:cubicBezTo>
                  <a:cubicBezTo>
                    <a:pt x="8586" y="18006"/>
                    <a:pt x="8804" y="17994"/>
                    <a:pt x="9021" y="17968"/>
                  </a:cubicBezTo>
                  <a:cubicBezTo>
                    <a:pt x="13125" y="17525"/>
                    <a:pt x="13310" y="12534"/>
                    <a:pt x="13162" y="9391"/>
                  </a:cubicBezTo>
                  <a:cubicBezTo>
                    <a:pt x="12903" y="4770"/>
                    <a:pt x="12090" y="38"/>
                    <a:pt x="64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717;p64">
              <a:extLst>
                <a:ext uri="{FF2B5EF4-FFF2-40B4-BE49-F238E27FC236}">
                  <a16:creationId xmlns:a16="http://schemas.microsoft.com/office/drawing/2014/main" id="{A192FCDD-7420-4228-BD08-7DF5A0EBA8AF}"/>
                </a:ext>
              </a:extLst>
            </p:cNvPr>
            <p:cNvSpPr/>
            <p:nvPr/>
          </p:nvSpPr>
          <p:spPr>
            <a:xfrm>
              <a:off x="3710625" y="2388875"/>
              <a:ext cx="312425" cy="466800"/>
            </a:xfrm>
            <a:custGeom>
              <a:avLst/>
              <a:gdLst/>
              <a:ahLst/>
              <a:cxnLst/>
              <a:rect l="l" t="t" r="r" b="b"/>
              <a:pathLst>
                <a:path w="12497" h="18672" extrusionOk="0">
                  <a:moveTo>
                    <a:pt x="5435" y="629"/>
                  </a:moveTo>
                  <a:cubicBezTo>
                    <a:pt x="6803" y="629"/>
                    <a:pt x="7838" y="925"/>
                    <a:pt x="8689" y="1406"/>
                  </a:cubicBezTo>
                  <a:cubicBezTo>
                    <a:pt x="9909" y="2145"/>
                    <a:pt x="10648" y="3365"/>
                    <a:pt x="11092" y="4807"/>
                  </a:cubicBezTo>
                  <a:cubicBezTo>
                    <a:pt x="11572" y="6286"/>
                    <a:pt x="11757" y="8023"/>
                    <a:pt x="11831" y="9761"/>
                  </a:cubicBezTo>
                  <a:cubicBezTo>
                    <a:pt x="11868" y="10168"/>
                    <a:pt x="11868" y="10648"/>
                    <a:pt x="11868" y="11129"/>
                  </a:cubicBezTo>
                  <a:cubicBezTo>
                    <a:pt x="11868" y="12645"/>
                    <a:pt x="11720" y="14309"/>
                    <a:pt x="11129" y="15602"/>
                  </a:cubicBezTo>
                  <a:cubicBezTo>
                    <a:pt x="10870" y="16231"/>
                    <a:pt x="10463" y="16786"/>
                    <a:pt x="9983" y="17229"/>
                  </a:cubicBezTo>
                  <a:cubicBezTo>
                    <a:pt x="9465" y="17636"/>
                    <a:pt x="8837" y="17932"/>
                    <a:pt x="8023" y="18006"/>
                  </a:cubicBezTo>
                  <a:cubicBezTo>
                    <a:pt x="7801" y="18043"/>
                    <a:pt x="7617" y="18043"/>
                    <a:pt x="7395" y="18043"/>
                  </a:cubicBezTo>
                  <a:cubicBezTo>
                    <a:pt x="5990" y="18043"/>
                    <a:pt x="4585" y="17488"/>
                    <a:pt x="3476" y="16601"/>
                  </a:cubicBezTo>
                  <a:cubicBezTo>
                    <a:pt x="2367" y="15676"/>
                    <a:pt x="1553" y="14419"/>
                    <a:pt x="1332" y="13052"/>
                  </a:cubicBezTo>
                  <a:cubicBezTo>
                    <a:pt x="1073" y="11462"/>
                    <a:pt x="629" y="9059"/>
                    <a:pt x="629" y="6840"/>
                  </a:cubicBezTo>
                  <a:cubicBezTo>
                    <a:pt x="629" y="5509"/>
                    <a:pt x="777" y="4216"/>
                    <a:pt x="1221" y="3217"/>
                  </a:cubicBezTo>
                  <a:cubicBezTo>
                    <a:pt x="1627" y="2182"/>
                    <a:pt x="2293" y="1406"/>
                    <a:pt x="3365" y="962"/>
                  </a:cubicBezTo>
                  <a:cubicBezTo>
                    <a:pt x="3957" y="740"/>
                    <a:pt x="4659" y="629"/>
                    <a:pt x="5398" y="629"/>
                  </a:cubicBezTo>
                  <a:close/>
                  <a:moveTo>
                    <a:pt x="5398" y="1"/>
                  </a:moveTo>
                  <a:cubicBezTo>
                    <a:pt x="4585" y="1"/>
                    <a:pt x="3809" y="149"/>
                    <a:pt x="3143" y="408"/>
                  </a:cubicBezTo>
                  <a:cubicBezTo>
                    <a:pt x="1886" y="888"/>
                    <a:pt x="1110" y="1812"/>
                    <a:pt x="629" y="2959"/>
                  </a:cubicBezTo>
                  <a:cubicBezTo>
                    <a:pt x="149" y="4105"/>
                    <a:pt x="1" y="5473"/>
                    <a:pt x="1" y="6840"/>
                  </a:cubicBezTo>
                  <a:cubicBezTo>
                    <a:pt x="1" y="9133"/>
                    <a:pt x="481" y="11573"/>
                    <a:pt x="740" y="13162"/>
                  </a:cubicBezTo>
                  <a:cubicBezTo>
                    <a:pt x="999" y="14715"/>
                    <a:pt x="1886" y="16083"/>
                    <a:pt x="3069" y="17081"/>
                  </a:cubicBezTo>
                  <a:cubicBezTo>
                    <a:pt x="4289" y="18043"/>
                    <a:pt x="5842" y="18671"/>
                    <a:pt x="7395" y="18671"/>
                  </a:cubicBezTo>
                  <a:cubicBezTo>
                    <a:pt x="7617" y="18671"/>
                    <a:pt x="7838" y="18634"/>
                    <a:pt x="8060" y="18634"/>
                  </a:cubicBezTo>
                  <a:cubicBezTo>
                    <a:pt x="9021" y="18523"/>
                    <a:pt x="9761" y="18190"/>
                    <a:pt x="10352" y="17673"/>
                  </a:cubicBezTo>
                  <a:cubicBezTo>
                    <a:pt x="11277" y="16970"/>
                    <a:pt x="11794" y="15861"/>
                    <a:pt x="12090" y="14715"/>
                  </a:cubicBezTo>
                  <a:cubicBezTo>
                    <a:pt x="12423" y="13569"/>
                    <a:pt x="12497" y="12312"/>
                    <a:pt x="12497" y="11129"/>
                  </a:cubicBezTo>
                  <a:cubicBezTo>
                    <a:pt x="12497" y="10648"/>
                    <a:pt x="12497" y="10168"/>
                    <a:pt x="12460" y="9724"/>
                  </a:cubicBezTo>
                  <a:cubicBezTo>
                    <a:pt x="12312" y="7395"/>
                    <a:pt x="12053" y="4992"/>
                    <a:pt x="11092" y="3143"/>
                  </a:cubicBezTo>
                  <a:cubicBezTo>
                    <a:pt x="10611" y="2219"/>
                    <a:pt x="9909" y="1443"/>
                    <a:pt x="8985" y="888"/>
                  </a:cubicBezTo>
                  <a:cubicBezTo>
                    <a:pt x="8060" y="334"/>
                    <a:pt x="6877" y="38"/>
                    <a:pt x="5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718;p64">
              <a:extLst>
                <a:ext uri="{FF2B5EF4-FFF2-40B4-BE49-F238E27FC236}">
                  <a16:creationId xmlns:a16="http://schemas.microsoft.com/office/drawing/2014/main" id="{969F03C2-A341-4E90-A2F5-49386D86F206}"/>
                </a:ext>
              </a:extLst>
            </p:cNvPr>
            <p:cNvSpPr/>
            <p:nvPr/>
          </p:nvSpPr>
          <p:spPr>
            <a:xfrm>
              <a:off x="3762400" y="2725350"/>
              <a:ext cx="136800" cy="153425"/>
            </a:xfrm>
            <a:custGeom>
              <a:avLst/>
              <a:gdLst/>
              <a:ahLst/>
              <a:cxnLst/>
              <a:rect l="l" t="t" r="r" b="b"/>
              <a:pathLst>
                <a:path w="5472" h="6137" extrusionOk="0">
                  <a:moveTo>
                    <a:pt x="1639" y="0"/>
                  </a:moveTo>
                  <a:cubicBezTo>
                    <a:pt x="994" y="0"/>
                    <a:pt x="403" y="187"/>
                    <a:pt x="0" y="702"/>
                  </a:cubicBezTo>
                  <a:lnTo>
                    <a:pt x="444" y="5730"/>
                  </a:lnTo>
                  <a:lnTo>
                    <a:pt x="5250" y="6136"/>
                  </a:lnTo>
                  <a:lnTo>
                    <a:pt x="5472" y="1330"/>
                  </a:lnTo>
                  <a:cubicBezTo>
                    <a:pt x="5472" y="1330"/>
                    <a:pt x="3360" y="0"/>
                    <a:pt x="1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719;p64">
              <a:extLst>
                <a:ext uri="{FF2B5EF4-FFF2-40B4-BE49-F238E27FC236}">
                  <a16:creationId xmlns:a16="http://schemas.microsoft.com/office/drawing/2014/main" id="{3DD57228-7C91-4FB6-85C3-1C0728498BE2}"/>
                </a:ext>
              </a:extLst>
            </p:cNvPr>
            <p:cNvSpPr/>
            <p:nvPr/>
          </p:nvSpPr>
          <p:spPr>
            <a:xfrm>
              <a:off x="3755000" y="2717000"/>
              <a:ext cx="151600" cy="169525"/>
            </a:xfrm>
            <a:custGeom>
              <a:avLst/>
              <a:gdLst/>
              <a:ahLst/>
              <a:cxnLst/>
              <a:rect l="l" t="t" r="r" b="b"/>
              <a:pathLst>
                <a:path w="6064" h="6781" extrusionOk="0">
                  <a:moveTo>
                    <a:pt x="1923" y="629"/>
                  </a:moveTo>
                  <a:cubicBezTo>
                    <a:pt x="2699" y="629"/>
                    <a:pt x="3660" y="925"/>
                    <a:pt x="4363" y="1257"/>
                  </a:cubicBezTo>
                  <a:cubicBezTo>
                    <a:pt x="4732" y="1442"/>
                    <a:pt x="5028" y="1590"/>
                    <a:pt x="5250" y="1701"/>
                  </a:cubicBezTo>
                  <a:cubicBezTo>
                    <a:pt x="5321" y="1749"/>
                    <a:pt x="5377" y="1781"/>
                    <a:pt x="5428" y="1807"/>
                  </a:cubicBezTo>
                  <a:lnTo>
                    <a:pt x="5428" y="1807"/>
                  </a:lnTo>
                  <a:lnTo>
                    <a:pt x="5250" y="6138"/>
                  </a:lnTo>
                  <a:lnTo>
                    <a:pt x="998" y="5768"/>
                  </a:lnTo>
                  <a:lnTo>
                    <a:pt x="638" y="1112"/>
                  </a:lnTo>
                  <a:lnTo>
                    <a:pt x="638" y="1112"/>
                  </a:lnTo>
                  <a:cubicBezTo>
                    <a:pt x="779" y="950"/>
                    <a:pt x="963" y="838"/>
                    <a:pt x="1146" y="777"/>
                  </a:cubicBezTo>
                  <a:cubicBezTo>
                    <a:pt x="1368" y="666"/>
                    <a:pt x="1664" y="629"/>
                    <a:pt x="1923" y="629"/>
                  </a:cubicBezTo>
                  <a:close/>
                  <a:moveTo>
                    <a:pt x="1923" y="0"/>
                  </a:moveTo>
                  <a:cubicBezTo>
                    <a:pt x="1590" y="0"/>
                    <a:pt x="1257" y="74"/>
                    <a:pt x="925" y="185"/>
                  </a:cubicBezTo>
                  <a:cubicBezTo>
                    <a:pt x="592" y="333"/>
                    <a:pt x="296" y="518"/>
                    <a:pt x="74" y="814"/>
                  </a:cubicBezTo>
                  <a:cubicBezTo>
                    <a:pt x="0" y="888"/>
                    <a:pt x="0" y="962"/>
                    <a:pt x="0" y="1036"/>
                  </a:cubicBezTo>
                  <a:lnTo>
                    <a:pt x="407" y="6064"/>
                  </a:lnTo>
                  <a:cubicBezTo>
                    <a:pt x="444" y="6212"/>
                    <a:pt x="555" y="6359"/>
                    <a:pt x="703" y="6359"/>
                  </a:cubicBezTo>
                  <a:lnTo>
                    <a:pt x="5509" y="6766"/>
                  </a:lnTo>
                  <a:cubicBezTo>
                    <a:pt x="5539" y="6776"/>
                    <a:pt x="5566" y="6781"/>
                    <a:pt x="5591" y="6781"/>
                  </a:cubicBezTo>
                  <a:cubicBezTo>
                    <a:pt x="5659" y="6781"/>
                    <a:pt x="5714" y="6746"/>
                    <a:pt x="5768" y="6692"/>
                  </a:cubicBezTo>
                  <a:cubicBezTo>
                    <a:pt x="5805" y="6655"/>
                    <a:pt x="5842" y="6581"/>
                    <a:pt x="5842" y="6470"/>
                  </a:cubicBezTo>
                  <a:lnTo>
                    <a:pt x="6063" y="1664"/>
                  </a:lnTo>
                  <a:cubicBezTo>
                    <a:pt x="6063" y="1553"/>
                    <a:pt x="6026" y="1442"/>
                    <a:pt x="5916" y="1405"/>
                  </a:cubicBezTo>
                  <a:cubicBezTo>
                    <a:pt x="5916" y="1368"/>
                    <a:pt x="5398" y="1036"/>
                    <a:pt x="4622" y="703"/>
                  </a:cubicBezTo>
                  <a:cubicBezTo>
                    <a:pt x="3845" y="370"/>
                    <a:pt x="2884" y="0"/>
                    <a:pt x="1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720;p64">
              <a:extLst>
                <a:ext uri="{FF2B5EF4-FFF2-40B4-BE49-F238E27FC236}">
                  <a16:creationId xmlns:a16="http://schemas.microsoft.com/office/drawing/2014/main" id="{865C957C-F050-4E72-AF1B-6737DA5092EC}"/>
                </a:ext>
              </a:extLst>
            </p:cNvPr>
            <p:cNvSpPr/>
            <p:nvPr/>
          </p:nvSpPr>
          <p:spPr>
            <a:xfrm>
              <a:off x="3642950" y="2338775"/>
              <a:ext cx="450350" cy="524625"/>
            </a:xfrm>
            <a:custGeom>
              <a:avLst/>
              <a:gdLst/>
              <a:ahLst/>
              <a:cxnLst/>
              <a:rect l="l" t="t" r="r" b="b"/>
              <a:pathLst>
                <a:path w="18014" h="20985" extrusionOk="0">
                  <a:moveTo>
                    <a:pt x="11262" y="9730"/>
                  </a:moveTo>
                  <a:cubicBezTo>
                    <a:pt x="11883" y="9730"/>
                    <a:pt x="12619" y="11617"/>
                    <a:pt x="12727" y="11913"/>
                  </a:cubicBezTo>
                  <a:cubicBezTo>
                    <a:pt x="12727" y="12911"/>
                    <a:pt x="12616" y="14538"/>
                    <a:pt x="12357" y="15092"/>
                  </a:cubicBezTo>
                  <a:cubicBezTo>
                    <a:pt x="12209" y="15351"/>
                    <a:pt x="11913" y="15647"/>
                    <a:pt x="11544" y="15906"/>
                  </a:cubicBezTo>
                  <a:cubicBezTo>
                    <a:pt x="12024" y="15277"/>
                    <a:pt x="12172" y="14760"/>
                    <a:pt x="11728" y="14686"/>
                  </a:cubicBezTo>
                  <a:cubicBezTo>
                    <a:pt x="10250" y="14464"/>
                    <a:pt x="10028" y="13429"/>
                    <a:pt x="10656" y="10693"/>
                  </a:cubicBezTo>
                  <a:cubicBezTo>
                    <a:pt x="10817" y="9991"/>
                    <a:pt x="11032" y="9730"/>
                    <a:pt x="11262" y="9730"/>
                  </a:cubicBezTo>
                  <a:close/>
                  <a:moveTo>
                    <a:pt x="6846" y="1"/>
                  </a:moveTo>
                  <a:cubicBezTo>
                    <a:pt x="3183" y="1"/>
                    <a:pt x="1" y="4529"/>
                    <a:pt x="1229" y="9658"/>
                  </a:cubicBezTo>
                  <a:cubicBezTo>
                    <a:pt x="1931" y="12652"/>
                    <a:pt x="3743" y="17348"/>
                    <a:pt x="7144" y="18272"/>
                  </a:cubicBezTo>
                  <a:cubicBezTo>
                    <a:pt x="7305" y="18314"/>
                    <a:pt x="7471" y="18333"/>
                    <a:pt x="7640" y="18333"/>
                  </a:cubicBezTo>
                  <a:cubicBezTo>
                    <a:pt x="8367" y="18333"/>
                    <a:pt x="9153" y="17975"/>
                    <a:pt x="9843" y="17496"/>
                  </a:cubicBezTo>
                  <a:lnTo>
                    <a:pt x="9843" y="17496"/>
                  </a:lnTo>
                  <a:cubicBezTo>
                    <a:pt x="9806" y="17606"/>
                    <a:pt x="9806" y="17717"/>
                    <a:pt x="9806" y="17828"/>
                  </a:cubicBezTo>
                  <a:cubicBezTo>
                    <a:pt x="10019" y="18643"/>
                    <a:pt x="9824" y="20985"/>
                    <a:pt x="11498" y="20985"/>
                  </a:cubicBezTo>
                  <a:cubicBezTo>
                    <a:pt x="11571" y="20985"/>
                    <a:pt x="11648" y="20980"/>
                    <a:pt x="11728" y="20971"/>
                  </a:cubicBezTo>
                  <a:cubicBezTo>
                    <a:pt x="13614" y="20749"/>
                    <a:pt x="14871" y="17422"/>
                    <a:pt x="14871" y="15943"/>
                  </a:cubicBezTo>
                  <a:cubicBezTo>
                    <a:pt x="14871" y="14464"/>
                    <a:pt x="13392" y="13614"/>
                    <a:pt x="13392" y="13614"/>
                  </a:cubicBezTo>
                  <a:lnTo>
                    <a:pt x="12985" y="7957"/>
                  </a:lnTo>
                  <a:cubicBezTo>
                    <a:pt x="12985" y="7957"/>
                    <a:pt x="14649" y="7957"/>
                    <a:pt x="16313" y="5887"/>
                  </a:cubicBezTo>
                  <a:cubicBezTo>
                    <a:pt x="18013" y="3779"/>
                    <a:pt x="11285" y="230"/>
                    <a:pt x="7107" y="8"/>
                  </a:cubicBezTo>
                  <a:cubicBezTo>
                    <a:pt x="7020" y="3"/>
                    <a:pt x="6933" y="1"/>
                    <a:pt x="6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721;p64">
              <a:extLst>
                <a:ext uri="{FF2B5EF4-FFF2-40B4-BE49-F238E27FC236}">
                  <a16:creationId xmlns:a16="http://schemas.microsoft.com/office/drawing/2014/main" id="{F01EDDAE-2ED2-4F62-A215-71595735BF02}"/>
                </a:ext>
              </a:extLst>
            </p:cNvPr>
            <p:cNvSpPr/>
            <p:nvPr/>
          </p:nvSpPr>
          <p:spPr>
            <a:xfrm>
              <a:off x="3658875" y="2330650"/>
              <a:ext cx="406700" cy="540725"/>
            </a:xfrm>
            <a:custGeom>
              <a:avLst/>
              <a:gdLst/>
              <a:ahLst/>
              <a:cxnLst/>
              <a:rect l="l" t="t" r="r" b="b"/>
              <a:pathLst>
                <a:path w="16268" h="21629" extrusionOk="0">
                  <a:moveTo>
                    <a:pt x="10685" y="10389"/>
                  </a:moveTo>
                  <a:cubicBezTo>
                    <a:pt x="10796" y="10463"/>
                    <a:pt x="10907" y="10574"/>
                    <a:pt x="11018" y="10759"/>
                  </a:cubicBezTo>
                  <a:cubicBezTo>
                    <a:pt x="11376" y="11248"/>
                    <a:pt x="11677" y="11966"/>
                    <a:pt x="11794" y="12256"/>
                  </a:cubicBezTo>
                  <a:lnTo>
                    <a:pt x="11794" y="12256"/>
                  </a:lnTo>
                  <a:cubicBezTo>
                    <a:pt x="11793" y="12736"/>
                    <a:pt x="11756" y="13392"/>
                    <a:pt x="11683" y="13976"/>
                  </a:cubicBezTo>
                  <a:cubicBezTo>
                    <a:pt x="11646" y="14271"/>
                    <a:pt x="11609" y="14530"/>
                    <a:pt x="11572" y="14752"/>
                  </a:cubicBezTo>
                  <a:cubicBezTo>
                    <a:pt x="11562" y="14821"/>
                    <a:pt x="11550" y="14885"/>
                    <a:pt x="11536" y="14943"/>
                  </a:cubicBezTo>
                  <a:lnTo>
                    <a:pt x="11536" y="14943"/>
                  </a:lnTo>
                  <a:cubicBezTo>
                    <a:pt x="11524" y="14928"/>
                    <a:pt x="11512" y="14914"/>
                    <a:pt x="11498" y="14900"/>
                  </a:cubicBezTo>
                  <a:cubicBezTo>
                    <a:pt x="11424" y="14789"/>
                    <a:pt x="11276" y="14715"/>
                    <a:pt x="11128" y="14715"/>
                  </a:cubicBezTo>
                  <a:cubicBezTo>
                    <a:pt x="10685" y="14641"/>
                    <a:pt x="10426" y="14493"/>
                    <a:pt x="10278" y="14308"/>
                  </a:cubicBezTo>
                  <a:cubicBezTo>
                    <a:pt x="10093" y="14124"/>
                    <a:pt x="9982" y="13791"/>
                    <a:pt x="9982" y="13273"/>
                  </a:cubicBezTo>
                  <a:cubicBezTo>
                    <a:pt x="9982" y="12756"/>
                    <a:pt x="10093" y="12016"/>
                    <a:pt x="10315" y="11092"/>
                  </a:cubicBezTo>
                  <a:cubicBezTo>
                    <a:pt x="10389" y="10759"/>
                    <a:pt x="10500" y="10537"/>
                    <a:pt x="10574" y="10463"/>
                  </a:cubicBezTo>
                  <a:lnTo>
                    <a:pt x="10611" y="10389"/>
                  </a:lnTo>
                  <a:close/>
                  <a:moveTo>
                    <a:pt x="6433" y="629"/>
                  </a:moveTo>
                  <a:cubicBezTo>
                    <a:pt x="8245" y="740"/>
                    <a:pt x="10611" y="1480"/>
                    <a:pt x="12459" y="2478"/>
                  </a:cubicBezTo>
                  <a:cubicBezTo>
                    <a:pt x="13384" y="2958"/>
                    <a:pt x="14234" y="3513"/>
                    <a:pt x="14789" y="4031"/>
                  </a:cubicBezTo>
                  <a:cubicBezTo>
                    <a:pt x="15084" y="4289"/>
                    <a:pt x="15306" y="4585"/>
                    <a:pt x="15417" y="4807"/>
                  </a:cubicBezTo>
                  <a:cubicBezTo>
                    <a:pt x="15565" y="5066"/>
                    <a:pt x="15639" y="5288"/>
                    <a:pt x="15639" y="5472"/>
                  </a:cubicBezTo>
                  <a:cubicBezTo>
                    <a:pt x="15639" y="5657"/>
                    <a:pt x="15602" y="5842"/>
                    <a:pt x="15454" y="5990"/>
                  </a:cubicBezTo>
                  <a:cubicBezTo>
                    <a:pt x="14641" y="7025"/>
                    <a:pt x="13864" y="7506"/>
                    <a:pt x="13273" y="7765"/>
                  </a:cubicBezTo>
                  <a:cubicBezTo>
                    <a:pt x="12977" y="7875"/>
                    <a:pt x="12718" y="7912"/>
                    <a:pt x="12570" y="7949"/>
                  </a:cubicBezTo>
                  <a:cubicBezTo>
                    <a:pt x="12496" y="7986"/>
                    <a:pt x="12422" y="7986"/>
                    <a:pt x="12385" y="7986"/>
                  </a:cubicBezTo>
                  <a:lnTo>
                    <a:pt x="12348" y="7986"/>
                  </a:lnTo>
                  <a:cubicBezTo>
                    <a:pt x="12238" y="7986"/>
                    <a:pt x="12164" y="8023"/>
                    <a:pt x="12090" y="8097"/>
                  </a:cubicBezTo>
                  <a:cubicBezTo>
                    <a:pt x="12053" y="8134"/>
                    <a:pt x="12016" y="8245"/>
                    <a:pt x="12016" y="8319"/>
                  </a:cubicBezTo>
                  <a:lnTo>
                    <a:pt x="12294" y="11868"/>
                  </a:lnTo>
                  <a:lnTo>
                    <a:pt x="12294" y="11868"/>
                  </a:lnTo>
                  <a:cubicBezTo>
                    <a:pt x="12196" y="11621"/>
                    <a:pt x="12030" y="11256"/>
                    <a:pt x="11831" y="10907"/>
                  </a:cubicBezTo>
                  <a:cubicBezTo>
                    <a:pt x="11683" y="10648"/>
                    <a:pt x="11535" y="10389"/>
                    <a:pt x="11350" y="10168"/>
                  </a:cubicBezTo>
                  <a:cubicBezTo>
                    <a:pt x="11239" y="10057"/>
                    <a:pt x="11165" y="9946"/>
                    <a:pt x="11055" y="9872"/>
                  </a:cubicBezTo>
                  <a:cubicBezTo>
                    <a:pt x="10907" y="9798"/>
                    <a:pt x="10796" y="9761"/>
                    <a:pt x="10648" y="9761"/>
                  </a:cubicBezTo>
                  <a:cubicBezTo>
                    <a:pt x="10500" y="9761"/>
                    <a:pt x="10389" y="9798"/>
                    <a:pt x="10278" y="9872"/>
                  </a:cubicBezTo>
                  <a:cubicBezTo>
                    <a:pt x="10130" y="9946"/>
                    <a:pt x="10056" y="10094"/>
                    <a:pt x="9945" y="10279"/>
                  </a:cubicBezTo>
                  <a:cubicBezTo>
                    <a:pt x="9871" y="10463"/>
                    <a:pt x="9798" y="10685"/>
                    <a:pt x="9724" y="10944"/>
                  </a:cubicBezTo>
                  <a:cubicBezTo>
                    <a:pt x="9502" y="11905"/>
                    <a:pt x="9391" y="12645"/>
                    <a:pt x="9391" y="13273"/>
                  </a:cubicBezTo>
                  <a:cubicBezTo>
                    <a:pt x="9391" y="13865"/>
                    <a:pt x="9502" y="14345"/>
                    <a:pt x="9798" y="14678"/>
                  </a:cubicBezTo>
                  <a:cubicBezTo>
                    <a:pt x="10056" y="15048"/>
                    <a:pt x="10500" y="15233"/>
                    <a:pt x="11018" y="15307"/>
                  </a:cubicBezTo>
                  <a:lnTo>
                    <a:pt x="11055" y="15307"/>
                  </a:lnTo>
                  <a:cubicBezTo>
                    <a:pt x="11055" y="15344"/>
                    <a:pt x="11018" y="15454"/>
                    <a:pt x="10944" y="15602"/>
                  </a:cubicBezTo>
                  <a:cubicBezTo>
                    <a:pt x="10907" y="15713"/>
                    <a:pt x="10796" y="15898"/>
                    <a:pt x="10648" y="16046"/>
                  </a:cubicBezTo>
                  <a:cubicBezTo>
                    <a:pt x="10574" y="16194"/>
                    <a:pt x="10574" y="16379"/>
                    <a:pt x="10685" y="16453"/>
                  </a:cubicBezTo>
                  <a:cubicBezTo>
                    <a:pt x="10749" y="16517"/>
                    <a:pt x="10839" y="16557"/>
                    <a:pt x="10924" y="16557"/>
                  </a:cubicBezTo>
                  <a:cubicBezTo>
                    <a:pt x="10986" y="16557"/>
                    <a:pt x="11045" y="16536"/>
                    <a:pt x="11091" y="16490"/>
                  </a:cubicBezTo>
                  <a:cubicBezTo>
                    <a:pt x="11461" y="16194"/>
                    <a:pt x="11794" y="15898"/>
                    <a:pt x="11979" y="15565"/>
                  </a:cubicBezTo>
                  <a:cubicBezTo>
                    <a:pt x="12090" y="15381"/>
                    <a:pt x="12127" y="15159"/>
                    <a:pt x="12201" y="14900"/>
                  </a:cubicBezTo>
                  <a:cubicBezTo>
                    <a:pt x="12303" y="14362"/>
                    <a:pt x="12352" y="13665"/>
                    <a:pt x="12385" y="13029"/>
                  </a:cubicBezTo>
                  <a:lnTo>
                    <a:pt x="12385" y="13029"/>
                  </a:lnTo>
                  <a:lnTo>
                    <a:pt x="12459" y="13976"/>
                  </a:lnTo>
                  <a:cubicBezTo>
                    <a:pt x="12459" y="14087"/>
                    <a:pt x="12496" y="14160"/>
                    <a:pt x="12607" y="14234"/>
                  </a:cubicBezTo>
                  <a:cubicBezTo>
                    <a:pt x="12681" y="14271"/>
                    <a:pt x="13014" y="14493"/>
                    <a:pt x="13310" y="14826"/>
                  </a:cubicBezTo>
                  <a:cubicBezTo>
                    <a:pt x="13642" y="15196"/>
                    <a:pt x="13901" y="15676"/>
                    <a:pt x="13901" y="16268"/>
                  </a:cubicBezTo>
                  <a:cubicBezTo>
                    <a:pt x="13901" y="16933"/>
                    <a:pt x="13605" y="18116"/>
                    <a:pt x="13088" y="19115"/>
                  </a:cubicBezTo>
                  <a:cubicBezTo>
                    <a:pt x="12829" y="19595"/>
                    <a:pt x="12496" y="20076"/>
                    <a:pt x="12164" y="20409"/>
                  </a:cubicBezTo>
                  <a:cubicBezTo>
                    <a:pt x="11794" y="20741"/>
                    <a:pt x="11424" y="20963"/>
                    <a:pt x="11055" y="21000"/>
                  </a:cubicBezTo>
                  <a:lnTo>
                    <a:pt x="10870" y="21000"/>
                  </a:lnTo>
                  <a:cubicBezTo>
                    <a:pt x="10500" y="21000"/>
                    <a:pt x="10315" y="20889"/>
                    <a:pt x="10167" y="20704"/>
                  </a:cubicBezTo>
                  <a:cubicBezTo>
                    <a:pt x="9908" y="20446"/>
                    <a:pt x="9761" y="19965"/>
                    <a:pt x="9687" y="19447"/>
                  </a:cubicBezTo>
                  <a:cubicBezTo>
                    <a:pt x="9576" y="18930"/>
                    <a:pt x="9576" y="18449"/>
                    <a:pt x="9502" y="18079"/>
                  </a:cubicBezTo>
                  <a:lnTo>
                    <a:pt x="9465" y="18042"/>
                  </a:lnTo>
                  <a:lnTo>
                    <a:pt x="9502" y="17931"/>
                  </a:lnTo>
                  <a:cubicBezTo>
                    <a:pt x="9539" y="17821"/>
                    <a:pt x="9502" y="17673"/>
                    <a:pt x="9428" y="17599"/>
                  </a:cubicBezTo>
                  <a:cubicBezTo>
                    <a:pt x="9367" y="17538"/>
                    <a:pt x="9294" y="17510"/>
                    <a:pt x="9223" y="17510"/>
                  </a:cubicBezTo>
                  <a:cubicBezTo>
                    <a:pt x="9165" y="17510"/>
                    <a:pt x="9108" y="17529"/>
                    <a:pt x="9058" y="17562"/>
                  </a:cubicBezTo>
                  <a:cubicBezTo>
                    <a:pt x="8356" y="18042"/>
                    <a:pt x="7616" y="18338"/>
                    <a:pt x="7025" y="18338"/>
                  </a:cubicBezTo>
                  <a:cubicBezTo>
                    <a:pt x="6877" y="18338"/>
                    <a:pt x="6729" y="18338"/>
                    <a:pt x="6581" y="18301"/>
                  </a:cubicBezTo>
                  <a:cubicBezTo>
                    <a:pt x="4991" y="17858"/>
                    <a:pt x="3734" y="16527"/>
                    <a:pt x="2810" y="14900"/>
                  </a:cubicBezTo>
                  <a:cubicBezTo>
                    <a:pt x="1849" y="13273"/>
                    <a:pt x="1257" y="11388"/>
                    <a:pt x="888" y="9909"/>
                  </a:cubicBezTo>
                  <a:cubicBezTo>
                    <a:pt x="703" y="9169"/>
                    <a:pt x="629" y="8430"/>
                    <a:pt x="629" y="7728"/>
                  </a:cubicBezTo>
                  <a:cubicBezTo>
                    <a:pt x="629" y="5731"/>
                    <a:pt x="1294" y="3957"/>
                    <a:pt x="2329" y="2663"/>
                  </a:cubicBezTo>
                  <a:cubicBezTo>
                    <a:pt x="3365" y="1369"/>
                    <a:pt x="4770" y="629"/>
                    <a:pt x="6211" y="629"/>
                  </a:cubicBezTo>
                  <a:close/>
                  <a:moveTo>
                    <a:pt x="6211" y="1"/>
                  </a:moveTo>
                  <a:cubicBezTo>
                    <a:pt x="4548" y="1"/>
                    <a:pt x="2995" y="888"/>
                    <a:pt x="1849" y="2293"/>
                  </a:cubicBezTo>
                  <a:cubicBezTo>
                    <a:pt x="740" y="3661"/>
                    <a:pt x="0" y="5583"/>
                    <a:pt x="0" y="7728"/>
                  </a:cubicBezTo>
                  <a:cubicBezTo>
                    <a:pt x="0" y="8467"/>
                    <a:pt x="111" y="9243"/>
                    <a:pt x="296" y="10057"/>
                  </a:cubicBezTo>
                  <a:cubicBezTo>
                    <a:pt x="666" y="11573"/>
                    <a:pt x="1294" y="13532"/>
                    <a:pt x="2256" y="15233"/>
                  </a:cubicBezTo>
                  <a:cubicBezTo>
                    <a:pt x="3254" y="16933"/>
                    <a:pt x="4585" y="18412"/>
                    <a:pt x="6433" y="18893"/>
                  </a:cubicBezTo>
                  <a:cubicBezTo>
                    <a:pt x="6618" y="18930"/>
                    <a:pt x="6803" y="18967"/>
                    <a:pt x="7025" y="18967"/>
                  </a:cubicBezTo>
                  <a:cubicBezTo>
                    <a:pt x="7663" y="18967"/>
                    <a:pt x="8301" y="18716"/>
                    <a:pt x="8903" y="18377"/>
                  </a:cubicBezTo>
                  <a:lnTo>
                    <a:pt x="8903" y="18377"/>
                  </a:lnTo>
                  <a:cubicBezTo>
                    <a:pt x="8930" y="18537"/>
                    <a:pt x="8957" y="18760"/>
                    <a:pt x="8984" y="19004"/>
                  </a:cubicBezTo>
                  <a:cubicBezTo>
                    <a:pt x="9058" y="19521"/>
                    <a:pt x="9132" y="20150"/>
                    <a:pt x="9391" y="20667"/>
                  </a:cubicBezTo>
                  <a:cubicBezTo>
                    <a:pt x="9502" y="20926"/>
                    <a:pt x="9687" y="21148"/>
                    <a:pt x="9945" y="21333"/>
                  </a:cubicBezTo>
                  <a:cubicBezTo>
                    <a:pt x="10167" y="21518"/>
                    <a:pt x="10500" y="21629"/>
                    <a:pt x="10870" y="21629"/>
                  </a:cubicBezTo>
                  <a:cubicBezTo>
                    <a:pt x="10944" y="21629"/>
                    <a:pt x="11018" y="21629"/>
                    <a:pt x="11091" y="21592"/>
                  </a:cubicBezTo>
                  <a:cubicBezTo>
                    <a:pt x="11683" y="21555"/>
                    <a:pt x="12164" y="21259"/>
                    <a:pt x="12570" y="20852"/>
                  </a:cubicBezTo>
                  <a:cubicBezTo>
                    <a:pt x="13199" y="20261"/>
                    <a:pt x="13679" y="19410"/>
                    <a:pt x="14012" y="18560"/>
                  </a:cubicBezTo>
                  <a:cubicBezTo>
                    <a:pt x="14345" y="17710"/>
                    <a:pt x="14530" y="16859"/>
                    <a:pt x="14530" y="16268"/>
                  </a:cubicBezTo>
                  <a:cubicBezTo>
                    <a:pt x="14530" y="15417"/>
                    <a:pt x="14123" y="14789"/>
                    <a:pt x="13716" y="14345"/>
                  </a:cubicBezTo>
                  <a:cubicBezTo>
                    <a:pt x="13455" y="14084"/>
                    <a:pt x="13194" y="13899"/>
                    <a:pt x="13040" y="13790"/>
                  </a:cubicBezTo>
                  <a:lnTo>
                    <a:pt x="13040" y="13790"/>
                  </a:lnTo>
                  <a:lnTo>
                    <a:pt x="12666" y="8578"/>
                  </a:lnTo>
                  <a:lnTo>
                    <a:pt x="12666" y="8578"/>
                  </a:lnTo>
                  <a:cubicBezTo>
                    <a:pt x="13265" y="8469"/>
                    <a:pt x="14621" y="8046"/>
                    <a:pt x="15935" y="6397"/>
                  </a:cubicBezTo>
                  <a:cubicBezTo>
                    <a:pt x="16156" y="6101"/>
                    <a:pt x="16267" y="5805"/>
                    <a:pt x="16267" y="5472"/>
                  </a:cubicBezTo>
                  <a:cubicBezTo>
                    <a:pt x="16267" y="5140"/>
                    <a:pt x="16156" y="4807"/>
                    <a:pt x="15972" y="4511"/>
                  </a:cubicBezTo>
                  <a:cubicBezTo>
                    <a:pt x="15639" y="3957"/>
                    <a:pt x="15084" y="3439"/>
                    <a:pt x="14419" y="2921"/>
                  </a:cubicBezTo>
                  <a:cubicBezTo>
                    <a:pt x="12348" y="1443"/>
                    <a:pt x="9021" y="149"/>
                    <a:pt x="6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722;p64">
              <a:extLst>
                <a:ext uri="{FF2B5EF4-FFF2-40B4-BE49-F238E27FC236}">
                  <a16:creationId xmlns:a16="http://schemas.microsoft.com/office/drawing/2014/main" id="{B26EDD31-1ECD-4E21-9D17-E14D1DADF6AD}"/>
                </a:ext>
              </a:extLst>
            </p:cNvPr>
            <p:cNvSpPr/>
            <p:nvPr/>
          </p:nvSpPr>
          <p:spPr>
            <a:xfrm>
              <a:off x="3633000" y="2838275"/>
              <a:ext cx="438125" cy="93175"/>
            </a:xfrm>
            <a:custGeom>
              <a:avLst/>
              <a:gdLst/>
              <a:ahLst/>
              <a:cxnLst/>
              <a:rect l="l" t="t" r="r" b="b"/>
              <a:pathLst>
                <a:path w="17525" h="3727" extrusionOk="0">
                  <a:moveTo>
                    <a:pt x="6167" y="0"/>
                  </a:moveTo>
                  <a:cubicBezTo>
                    <a:pt x="5883" y="0"/>
                    <a:pt x="5625" y="10"/>
                    <a:pt x="5398" y="30"/>
                  </a:cubicBezTo>
                  <a:cubicBezTo>
                    <a:pt x="2884" y="251"/>
                    <a:pt x="1738" y="1619"/>
                    <a:pt x="1738" y="1619"/>
                  </a:cubicBezTo>
                  <a:lnTo>
                    <a:pt x="0" y="3061"/>
                  </a:lnTo>
                  <a:lnTo>
                    <a:pt x="17524" y="3727"/>
                  </a:lnTo>
                  <a:cubicBezTo>
                    <a:pt x="17524" y="3727"/>
                    <a:pt x="17007" y="2728"/>
                    <a:pt x="15676" y="1804"/>
                  </a:cubicBezTo>
                  <a:cubicBezTo>
                    <a:pt x="14431" y="963"/>
                    <a:pt x="9025" y="0"/>
                    <a:pt x="6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723;p64">
              <a:extLst>
                <a:ext uri="{FF2B5EF4-FFF2-40B4-BE49-F238E27FC236}">
                  <a16:creationId xmlns:a16="http://schemas.microsoft.com/office/drawing/2014/main" id="{0E6031DC-2309-4EBA-A5A3-2C29CE0A1432}"/>
                </a:ext>
              </a:extLst>
            </p:cNvPr>
            <p:cNvSpPr/>
            <p:nvPr/>
          </p:nvSpPr>
          <p:spPr>
            <a:xfrm>
              <a:off x="3624675" y="2830675"/>
              <a:ext cx="454750" cy="108425"/>
            </a:xfrm>
            <a:custGeom>
              <a:avLst/>
              <a:gdLst/>
              <a:ahLst/>
              <a:cxnLst/>
              <a:rect l="l" t="t" r="r" b="b"/>
              <a:pathLst>
                <a:path w="18190" h="4337" extrusionOk="0">
                  <a:moveTo>
                    <a:pt x="6544" y="592"/>
                  </a:moveTo>
                  <a:cubicBezTo>
                    <a:pt x="7949" y="592"/>
                    <a:pt x="9982" y="851"/>
                    <a:pt x="11831" y="1184"/>
                  </a:cubicBezTo>
                  <a:cubicBezTo>
                    <a:pt x="12755" y="1369"/>
                    <a:pt x="13606" y="1554"/>
                    <a:pt x="14345" y="1775"/>
                  </a:cubicBezTo>
                  <a:cubicBezTo>
                    <a:pt x="15047" y="1960"/>
                    <a:pt x="15602" y="2182"/>
                    <a:pt x="15824" y="2367"/>
                  </a:cubicBezTo>
                  <a:cubicBezTo>
                    <a:pt x="16489" y="2811"/>
                    <a:pt x="16933" y="3254"/>
                    <a:pt x="17192" y="3624"/>
                  </a:cubicBezTo>
                  <a:cubicBezTo>
                    <a:pt x="17221" y="3653"/>
                    <a:pt x="17249" y="3683"/>
                    <a:pt x="17275" y="3712"/>
                  </a:cubicBezTo>
                  <a:lnTo>
                    <a:pt x="17275" y="3712"/>
                  </a:lnTo>
                  <a:lnTo>
                    <a:pt x="1146" y="3106"/>
                  </a:lnTo>
                  <a:lnTo>
                    <a:pt x="2293" y="2182"/>
                  </a:lnTo>
                  <a:lnTo>
                    <a:pt x="2330" y="2145"/>
                  </a:lnTo>
                  <a:cubicBezTo>
                    <a:pt x="2367" y="2108"/>
                    <a:pt x="3439" y="851"/>
                    <a:pt x="5768" y="629"/>
                  </a:cubicBezTo>
                  <a:cubicBezTo>
                    <a:pt x="5990" y="629"/>
                    <a:pt x="6248" y="592"/>
                    <a:pt x="6544" y="592"/>
                  </a:cubicBezTo>
                  <a:close/>
                  <a:moveTo>
                    <a:pt x="6544" y="1"/>
                  </a:moveTo>
                  <a:cubicBezTo>
                    <a:pt x="6211" y="1"/>
                    <a:pt x="5953" y="1"/>
                    <a:pt x="5694" y="38"/>
                  </a:cubicBezTo>
                  <a:cubicBezTo>
                    <a:pt x="3241" y="245"/>
                    <a:pt x="2047" y="1517"/>
                    <a:pt x="1871" y="1714"/>
                  </a:cubicBezTo>
                  <a:lnTo>
                    <a:pt x="1871" y="1714"/>
                  </a:lnTo>
                  <a:lnTo>
                    <a:pt x="148" y="3143"/>
                  </a:lnTo>
                  <a:cubicBezTo>
                    <a:pt x="37" y="3217"/>
                    <a:pt x="0" y="3365"/>
                    <a:pt x="37" y="3476"/>
                  </a:cubicBezTo>
                  <a:cubicBezTo>
                    <a:pt x="74" y="3587"/>
                    <a:pt x="185" y="3661"/>
                    <a:pt x="296" y="3661"/>
                  </a:cubicBezTo>
                  <a:lnTo>
                    <a:pt x="17857" y="4326"/>
                  </a:lnTo>
                  <a:cubicBezTo>
                    <a:pt x="17878" y="4333"/>
                    <a:pt x="17898" y="4336"/>
                    <a:pt x="17918" y="4336"/>
                  </a:cubicBezTo>
                  <a:cubicBezTo>
                    <a:pt x="18006" y="4336"/>
                    <a:pt x="18086" y="4276"/>
                    <a:pt x="18116" y="4216"/>
                  </a:cubicBezTo>
                  <a:cubicBezTo>
                    <a:pt x="18190" y="4105"/>
                    <a:pt x="18190" y="3994"/>
                    <a:pt x="18153" y="3883"/>
                  </a:cubicBezTo>
                  <a:cubicBezTo>
                    <a:pt x="18116" y="3883"/>
                    <a:pt x="17598" y="2811"/>
                    <a:pt x="16194" y="1849"/>
                  </a:cubicBezTo>
                  <a:cubicBezTo>
                    <a:pt x="15824" y="1591"/>
                    <a:pt x="15232" y="1406"/>
                    <a:pt x="14493" y="1184"/>
                  </a:cubicBezTo>
                  <a:cubicBezTo>
                    <a:pt x="12312" y="555"/>
                    <a:pt x="8725" y="1"/>
                    <a:pt x="65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724;p64">
              <a:extLst>
                <a:ext uri="{FF2B5EF4-FFF2-40B4-BE49-F238E27FC236}">
                  <a16:creationId xmlns:a16="http://schemas.microsoft.com/office/drawing/2014/main" id="{940C9BBB-D93E-41DF-BA4E-D04C781E8377}"/>
                </a:ext>
              </a:extLst>
            </p:cNvPr>
            <p:cNvSpPr/>
            <p:nvPr/>
          </p:nvSpPr>
          <p:spPr>
            <a:xfrm>
              <a:off x="3174550" y="2857500"/>
              <a:ext cx="244950" cy="223675"/>
            </a:xfrm>
            <a:custGeom>
              <a:avLst/>
              <a:gdLst/>
              <a:ahLst/>
              <a:cxnLst/>
              <a:rect l="l" t="t" r="r" b="b"/>
              <a:pathLst>
                <a:path w="9798" h="8947" extrusionOk="0">
                  <a:moveTo>
                    <a:pt x="6545" y="0"/>
                  </a:moveTo>
                  <a:lnTo>
                    <a:pt x="4992" y="148"/>
                  </a:lnTo>
                  <a:lnTo>
                    <a:pt x="4289" y="2403"/>
                  </a:lnTo>
                  <a:lnTo>
                    <a:pt x="1" y="3623"/>
                  </a:lnTo>
                  <a:lnTo>
                    <a:pt x="1221" y="8947"/>
                  </a:lnTo>
                  <a:lnTo>
                    <a:pt x="5103" y="8762"/>
                  </a:lnTo>
                  <a:lnTo>
                    <a:pt x="6729" y="7061"/>
                  </a:lnTo>
                  <a:lnTo>
                    <a:pt x="9798" y="3771"/>
                  </a:lnTo>
                  <a:lnTo>
                    <a:pt x="9132" y="3253"/>
                  </a:lnTo>
                  <a:lnTo>
                    <a:pt x="6027" y="5176"/>
                  </a:lnTo>
                  <a:lnTo>
                    <a:pt x="6360" y="2218"/>
                  </a:lnTo>
                  <a:lnTo>
                    <a:pt x="6877" y="2921"/>
                  </a:lnTo>
                  <a:lnTo>
                    <a:pt x="7580" y="2218"/>
                  </a:lnTo>
                  <a:lnTo>
                    <a:pt x="65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725;p64">
              <a:extLst>
                <a:ext uri="{FF2B5EF4-FFF2-40B4-BE49-F238E27FC236}">
                  <a16:creationId xmlns:a16="http://schemas.microsoft.com/office/drawing/2014/main" id="{7B5F2ED6-5985-4ACF-B751-0F4DD041AF66}"/>
                </a:ext>
              </a:extLst>
            </p:cNvPr>
            <p:cNvSpPr/>
            <p:nvPr/>
          </p:nvSpPr>
          <p:spPr>
            <a:xfrm>
              <a:off x="3165325" y="2849175"/>
              <a:ext cx="261575" cy="239575"/>
            </a:xfrm>
            <a:custGeom>
              <a:avLst/>
              <a:gdLst/>
              <a:ahLst/>
              <a:cxnLst/>
              <a:rect l="l" t="t" r="r" b="b"/>
              <a:pathLst>
                <a:path w="10463" h="9583" extrusionOk="0">
                  <a:moveTo>
                    <a:pt x="6729" y="666"/>
                  </a:moveTo>
                  <a:lnTo>
                    <a:pt x="7579" y="2514"/>
                  </a:lnTo>
                  <a:lnTo>
                    <a:pt x="7283" y="2773"/>
                  </a:lnTo>
                  <a:lnTo>
                    <a:pt x="6987" y="2366"/>
                  </a:lnTo>
                  <a:cubicBezTo>
                    <a:pt x="6914" y="2292"/>
                    <a:pt x="6803" y="2255"/>
                    <a:pt x="6655" y="2255"/>
                  </a:cubicBezTo>
                  <a:cubicBezTo>
                    <a:pt x="6544" y="2292"/>
                    <a:pt x="6470" y="2403"/>
                    <a:pt x="6433" y="2514"/>
                  </a:cubicBezTo>
                  <a:lnTo>
                    <a:pt x="6100" y="5472"/>
                  </a:lnTo>
                  <a:cubicBezTo>
                    <a:pt x="6063" y="5583"/>
                    <a:pt x="6137" y="5694"/>
                    <a:pt x="6248" y="5768"/>
                  </a:cubicBezTo>
                  <a:cubicBezTo>
                    <a:pt x="6285" y="5805"/>
                    <a:pt x="6340" y="5823"/>
                    <a:pt x="6396" y="5823"/>
                  </a:cubicBezTo>
                  <a:cubicBezTo>
                    <a:pt x="6451" y="5823"/>
                    <a:pt x="6507" y="5805"/>
                    <a:pt x="6544" y="5768"/>
                  </a:cubicBezTo>
                  <a:lnTo>
                    <a:pt x="9501" y="3993"/>
                  </a:lnTo>
                  <a:lnTo>
                    <a:pt x="9686" y="4141"/>
                  </a:lnTo>
                  <a:lnTo>
                    <a:pt x="6877" y="7210"/>
                  </a:lnTo>
                  <a:lnTo>
                    <a:pt x="5324" y="8799"/>
                  </a:lnTo>
                  <a:lnTo>
                    <a:pt x="1831" y="8972"/>
                  </a:lnTo>
                  <a:lnTo>
                    <a:pt x="1831" y="8972"/>
                  </a:lnTo>
                  <a:lnTo>
                    <a:pt x="702" y="4178"/>
                  </a:lnTo>
                  <a:lnTo>
                    <a:pt x="4769" y="3032"/>
                  </a:lnTo>
                  <a:cubicBezTo>
                    <a:pt x="4843" y="2995"/>
                    <a:pt x="4954" y="2921"/>
                    <a:pt x="4954" y="2847"/>
                  </a:cubicBezTo>
                  <a:lnTo>
                    <a:pt x="5583" y="777"/>
                  </a:lnTo>
                  <a:lnTo>
                    <a:pt x="6729" y="666"/>
                  </a:lnTo>
                  <a:close/>
                  <a:moveTo>
                    <a:pt x="6877" y="0"/>
                  </a:moveTo>
                  <a:lnTo>
                    <a:pt x="5324" y="185"/>
                  </a:lnTo>
                  <a:cubicBezTo>
                    <a:pt x="5213" y="185"/>
                    <a:pt x="5102" y="296"/>
                    <a:pt x="5065" y="407"/>
                  </a:cubicBezTo>
                  <a:lnTo>
                    <a:pt x="4436" y="2477"/>
                  </a:lnTo>
                  <a:lnTo>
                    <a:pt x="259" y="3660"/>
                  </a:lnTo>
                  <a:cubicBezTo>
                    <a:pt x="111" y="3697"/>
                    <a:pt x="0" y="3845"/>
                    <a:pt x="37" y="4030"/>
                  </a:cubicBezTo>
                  <a:lnTo>
                    <a:pt x="1294" y="9354"/>
                  </a:lnTo>
                  <a:cubicBezTo>
                    <a:pt x="1326" y="9482"/>
                    <a:pt x="1442" y="9583"/>
                    <a:pt x="1569" y="9583"/>
                  </a:cubicBezTo>
                  <a:cubicBezTo>
                    <a:pt x="1588" y="9583"/>
                    <a:pt x="1607" y="9581"/>
                    <a:pt x="1627" y="9576"/>
                  </a:cubicBezTo>
                  <a:lnTo>
                    <a:pt x="5472" y="9391"/>
                  </a:lnTo>
                  <a:cubicBezTo>
                    <a:pt x="5546" y="9391"/>
                    <a:pt x="5620" y="9354"/>
                    <a:pt x="5693" y="9317"/>
                  </a:cubicBezTo>
                  <a:lnTo>
                    <a:pt x="7320" y="7616"/>
                  </a:lnTo>
                  <a:lnTo>
                    <a:pt x="10389" y="4289"/>
                  </a:lnTo>
                  <a:cubicBezTo>
                    <a:pt x="10426" y="4252"/>
                    <a:pt x="10463" y="4141"/>
                    <a:pt x="10463" y="4067"/>
                  </a:cubicBezTo>
                  <a:cubicBezTo>
                    <a:pt x="10463" y="3993"/>
                    <a:pt x="10426" y="3919"/>
                    <a:pt x="10352" y="3845"/>
                  </a:cubicBezTo>
                  <a:lnTo>
                    <a:pt x="9686" y="3365"/>
                  </a:lnTo>
                  <a:cubicBezTo>
                    <a:pt x="9643" y="3321"/>
                    <a:pt x="9574" y="3303"/>
                    <a:pt x="9503" y="3303"/>
                  </a:cubicBezTo>
                  <a:cubicBezTo>
                    <a:pt x="9452" y="3303"/>
                    <a:pt x="9400" y="3312"/>
                    <a:pt x="9354" y="3328"/>
                  </a:cubicBezTo>
                  <a:lnTo>
                    <a:pt x="6766" y="4917"/>
                  </a:lnTo>
                  <a:lnTo>
                    <a:pt x="6950" y="3365"/>
                  </a:lnTo>
                  <a:lnTo>
                    <a:pt x="7024" y="3439"/>
                  </a:lnTo>
                  <a:cubicBezTo>
                    <a:pt x="7061" y="3512"/>
                    <a:pt x="7135" y="3549"/>
                    <a:pt x="7246" y="3549"/>
                  </a:cubicBezTo>
                  <a:cubicBezTo>
                    <a:pt x="7266" y="3559"/>
                    <a:pt x="7289" y="3564"/>
                    <a:pt x="7312" y="3564"/>
                  </a:cubicBezTo>
                  <a:cubicBezTo>
                    <a:pt x="7374" y="3564"/>
                    <a:pt x="7441" y="3530"/>
                    <a:pt x="7468" y="3476"/>
                  </a:cubicBezTo>
                  <a:lnTo>
                    <a:pt x="8171" y="2773"/>
                  </a:lnTo>
                  <a:cubicBezTo>
                    <a:pt x="8281" y="2699"/>
                    <a:pt x="8281" y="2551"/>
                    <a:pt x="8244" y="2440"/>
                  </a:cubicBezTo>
                  <a:lnTo>
                    <a:pt x="7209" y="185"/>
                  </a:lnTo>
                  <a:cubicBezTo>
                    <a:pt x="7135" y="74"/>
                    <a:pt x="7024" y="0"/>
                    <a:pt x="6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726;p64">
              <a:extLst>
                <a:ext uri="{FF2B5EF4-FFF2-40B4-BE49-F238E27FC236}">
                  <a16:creationId xmlns:a16="http://schemas.microsoft.com/office/drawing/2014/main" id="{DDB688E7-9954-4CDA-B9E6-8F7AB6C5296E}"/>
                </a:ext>
              </a:extLst>
            </p:cNvPr>
            <p:cNvSpPr/>
            <p:nvPr/>
          </p:nvSpPr>
          <p:spPr>
            <a:xfrm>
              <a:off x="3119100" y="3076550"/>
              <a:ext cx="183025" cy="423600"/>
            </a:xfrm>
            <a:custGeom>
              <a:avLst/>
              <a:gdLst/>
              <a:ahLst/>
              <a:cxnLst/>
              <a:rect l="l" t="t" r="r" b="b"/>
              <a:pathLst>
                <a:path w="7321" h="16944" extrusionOk="0">
                  <a:moveTo>
                    <a:pt x="7321" y="0"/>
                  </a:moveTo>
                  <a:lnTo>
                    <a:pt x="3439" y="185"/>
                  </a:lnTo>
                  <a:lnTo>
                    <a:pt x="148" y="13975"/>
                  </a:lnTo>
                  <a:lnTo>
                    <a:pt x="0" y="14345"/>
                  </a:lnTo>
                  <a:cubicBezTo>
                    <a:pt x="1103" y="16435"/>
                    <a:pt x="2918" y="16943"/>
                    <a:pt x="4422" y="16943"/>
                  </a:cubicBezTo>
                  <a:cubicBezTo>
                    <a:pt x="5844" y="16943"/>
                    <a:pt x="6988" y="16489"/>
                    <a:pt x="6988" y="16489"/>
                  </a:cubicBezTo>
                  <a:lnTo>
                    <a:pt x="73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727;p64">
              <a:extLst>
                <a:ext uri="{FF2B5EF4-FFF2-40B4-BE49-F238E27FC236}">
                  <a16:creationId xmlns:a16="http://schemas.microsoft.com/office/drawing/2014/main" id="{0ABB1CC4-DC05-4F85-A089-2BCEACC50347}"/>
                </a:ext>
              </a:extLst>
            </p:cNvPr>
            <p:cNvSpPr/>
            <p:nvPr/>
          </p:nvSpPr>
          <p:spPr>
            <a:xfrm>
              <a:off x="3110775" y="3068775"/>
              <a:ext cx="198750" cy="439425"/>
            </a:xfrm>
            <a:custGeom>
              <a:avLst/>
              <a:gdLst/>
              <a:ahLst/>
              <a:cxnLst/>
              <a:rect l="l" t="t" r="r" b="b"/>
              <a:pathLst>
                <a:path w="7950" h="17577" extrusionOk="0">
                  <a:moveTo>
                    <a:pt x="7321" y="644"/>
                  </a:moveTo>
                  <a:lnTo>
                    <a:pt x="6993" y="16588"/>
                  </a:lnTo>
                  <a:lnTo>
                    <a:pt x="6993" y="16588"/>
                  </a:lnTo>
                  <a:cubicBezTo>
                    <a:pt x="6621" y="16705"/>
                    <a:pt x="5745" y="16948"/>
                    <a:pt x="4733" y="16948"/>
                  </a:cubicBezTo>
                  <a:cubicBezTo>
                    <a:pt x="3994" y="16948"/>
                    <a:pt x="3217" y="16837"/>
                    <a:pt x="2515" y="16467"/>
                  </a:cubicBezTo>
                  <a:cubicBezTo>
                    <a:pt x="1841" y="16113"/>
                    <a:pt x="1168" y="15555"/>
                    <a:pt x="658" y="14663"/>
                  </a:cubicBezTo>
                  <a:lnTo>
                    <a:pt x="658" y="14663"/>
                  </a:lnTo>
                  <a:lnTo>
                    <a:pt x="740" y="14360"/>
                  </a:lnTo>
                  <a:lnTo>
                    <a:pt x="777" y="14360"/>
                  </a:lnTo>
                  <a:lnTo>
                    <a:pt x="4031" y="792"/>
                  </a:lnTo>
                  <a:lnTo>
                    <a:pt x="7321" y="644"/>
                  </a:lnTo>
                  <a:close/>
                  <a:moveTo>
                    <a:pt x="7699" y="1"/>
                  </a:moveTo>
                  <a:cubicBezTo>
                    <a:pt x="7673" y="1"/>
                    <a:pt x="7646" y="5"/>
                    <a:pt x="7617" y="15"/>
                  </a:cubicBezTo>
                  <a:lnTo>
                    <a:pt x="3772" y="200"/>
                  </a:lnTo>
                  <a:cubicBezTo>
                    <a:pt x="3624" y="200"/>
                    <a:pt x="3513" y="311"/>
                    <a:pt x="3476" y="422"/>
                  </a:cubicBezTo>
                  <a:lnTo>
                    <a:pt x="149" y="14175"/>
                  </a:lnTo>
                  <a:lnTo>
                    <a:pt x="38" y="14582"/>
                  </a:lnTo>
                  <a:cubicBezTo>
                    <a:pt x="1" y="14656"/>
                    <a:pt x="38" y="14730"/>
                    <a:pt x="75" y="14804"/>
                  </a:cubicBezTo>
                  <a:cubicBezTo>
                    <a:pt x="629" y="15913"/>
                    <a:pt x="1406" y="16615"/>
                    <a:pt x="2256" y="17022"/>
                  </a:cubicBezTo>
                  <a:cubicBezTo>
                    <a:pt x="3069" y="17429"/>
                    <a:pt x="3957" y="17576"/>
                    <a:pt x="4733" y="17576"/>
                  </a:cubicBezTo>
                  <a:cubicBezTo>
                    <a:pt x="6212" y="17576"/>
                    <a:pt x="7395" y="17096"/>
                    <a:pt x="7432" y="17096"/>
                  </a:cubicBezTo>
                  <a:cubicBezTo>
                    <a:pt x="7543" y="17022"/>
                    <a:pt x="7617" y="16948"/>
                    <a:pt x="7617" y="16800"/>
                  </a:cubicBezTo>
                  <a:lnTo>
                    <a:pt x="7949" y="311"/>
                  </a:lnTo>
                  <a:cubicBezTo>
                    <a:pt x="7949" y="237"/>
                    <a:pt x="7912" y="126"/>
                    <a:pt x="7875" y="89"/>
                  </a:cubicBezTo>
                  <a:cubicBezTo>
                    <a:pt x="7821" y="35"/>
                    <a:pt x="7767" y="1"/>
                    <a:pt x="7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728;p64">
              <a:extLst>
                <a:ext uri="{FF2B5EF4-FFF2-40B4-BE49-F238E27FC236}">
                  <a16:creationId xmlns:a16="http://schemas.microsoft.com/office/drawing/2014/main" id="{9F26E2B0-5840-4688-B7D7-973D3EDE859E}"/>
                </a:ext>
              </a:extLst>
            </p:cNvPr>
            <p:cNvSpPr/>
            <p:nvPr/>
          </p:nvSpPr>
          <p:spPr>
            <a:xfrm>
              <a:off x="3104300" y="2951775"/>
              <a:ext cx="378050" cy="561575"/>
            </a:xfrm>
            <a:custGeom>
              <a:avLst/>
              <a:gdLst/>
              <a:ahLst/>
              <a:cxnLst/>
              <a:rect l="l" t="t" r="r" b="b"/>
              <a:pathLst>
                <a:path w="15122" h="22463" extrusionOk="0">
                  <a:moveTo>
                    <a:pt x="12608" y="0"/>
                  </a:moveTo>
                  <a:lnTo>
                    <a:pt x="777" y="18559"/>
                  </a:lnTo>
                  <a:cubicBezTo>
                    <a:pt x="777" y="18559"/>
                    <a:pt x="1" y="20888"/>
                    <a:pt x="2922" y="22072"/>
                  </a:cubicBezTo>
                  <a:cubicBezTo>
                    <a:pt x="3637" y="22356"/>
                    <a:pt x="4284" y="22463"/>
                    <a:pt x="4852" y="22463"/>
                  </a:cubicBezTo>
                  <a:cubicBezTo>
                    <a:pt x="6576" y="22463"/>
                    <a:pt x="7580" y="21480"/>
                    <a:pt x="7580" y="21480"/>
                  </a:cubicBezTo>
                  <a:lnTo>
                    <a:pt x="15122" y="14714"/>
                  </a:lnTo>
                  <a:lnTo>
                    <a:pt x="12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729;p64">
              <a:extLst>
                <a:ext uri="{FF2B5EF4-FFF2-40B4-BE49-F238E27FC236}">
                  <a16:creationId xmlns:a16="http://schemas.microsoft.com/office/drawing/2014/main" id="{3748397B-7B41-45FE-BF58-B9D7A2C68CDB}"/>
                </a:ext>
              </a:extLst>
            </p:cNvPr>
            <p:cNvSpPr/>
            <p:nvPr/>
          </p:nvSpPr>
          <p:spPr>
            <a:xfrm>
              <a:off x="3113550" y="2944025"/>
              <a:ext cx="376200" cy="577100"/>
            </a:xfrm>
            <a:custGeom>
              <a:avLst/>
              <a:gdLst/>
              <a:ahLst/>
              <a:cxnLst/>
              <a:rect l="l" t="t" r="r" b="b"/>
              <a:pathLst>
                <a:path w="15048" h="23084" extrusionOk="0">
                  <a:moveTo>
                    <a:pt x="12046" y="1166"/>
                  </a:moveTo>
                  <a:lnTo>
                    <a:pt x="14419" y="14913"/>
                  </a:lnTo>
                  <a:lnTo>
                    <a:pt x="6988" y="21568"/>
                  </a:lnTo>
                  <a:cubicBezTo>
                    <a:pt x="6951" y="21605"/>
                    <a:pt x="6027" y="22455"/>
                    <a:pt x="4511" y="22455"/>
                  </a:cubicBezTo>
                  <a:cubicBezTo>
                    <a:pt x="3957" y="22455"/>
                    <a:pt x="3365" y="22345"/>
                    <a:pt x="2663" y="22086"/>
                  </a:cubicBezTo>
                  <a:cubicBezTo>
                    <a:pt x="1775" y="21716"/>
                    <a:pt x="1258" y="21272"/>
                    <a:pt x="999" y="20829"/>
                  </a:cubicBezTo>
                  <a:cubicBezTo>
                    <a:pt x="703" y="20385"/>
                    <a:pt x="629" y="19941"/>
                    <a:pt x="629" y="19572"/>
                  </a:cubicBezTo>
                  <a:cubicBezTo>
                    <a:pt x="629" y="19387"/>
                    <a:pt x="666" y="19239"/>
                    <a:pt x="666" y="19128"/>
                  </a:cubicBezTo>
                  <a:lnTo>
                    <a:pt x="703" y="19017"/>
                  </a:lnTo>
                  <a:lnTo>
                    <a:pt x="703" y="18996"/>
                  </a:lnTo>
                  <a:lnTo>
                    <a:pt x="703" y="18996"/>
                  </a:lnTo>
                  <a:lnTo>
                    <a:pt x="12046" y="1166"/>
                  </a:lnTo>
                  <a:close/>
                  <a:moveTo>
                    <a:pt x="12187" y="0"/>
                  </a:moveTo>
                  <a:cubicBezTo>
                    <a:pt x="12097" y="0"/>
                    <a:pt x="12007" y="42"/>
                    <a:pt x="11979" y="125"/>
                  </a:cubicBezTo>
                  <a:lnTo>
                    <a:pt x="149" y="18721"/>
                  </a:lnTo>
                  <a:lnTo>
                    <a:pt x="112" y="18795"/>
                  </a:lnTo>
                  <a:cubicBezTo>
                    <a:pt x="112" y="18795"/>
                    <a:pt x="1" y="19128"/>
                    <a:pt x="1" y="19572"/>
                  </a:cubicBezTo>
                  <a:cubicBezTo>
                    <a:pt x="1" y="20015"/>
                    <a:pt x="112" y="20570"/>
                    <a:pt x="481" y="21162"/>
                  </a:cubicBezTo>
                  <a:cubicBezTo>
                    <a:pt x="814" y="21716"/>
                    <a:pt x="1443" y="22271"/>
                    <a:pt x="2441" y="22640"/>
                  </a:cubicBezTo>
                  <a:cubicBezTo>
                    <a:pt x="3180" y="22973"/>
                    <a:pt x="3883" y="23084"/>
                    <a:pt x="4511" y="23084"/>
                  </a:cubicBezTo>
                  <a:cubicBezTo>
                    <a:pt x="6323" y="23084"/>
                    <a:pt x="7395" y="22049"/>
                    <a:pt x="7395" y="22012"/>
                  </a:cubicBezTo>
                  <a:lnTo>
                    <a:pt x="14937" y="15246"/>
                  </a:lnTo>
                  <a:cubicBezTo>
                    <a:pt x="15011" y="15172"/>
                    <a:pt x="15048" y="15061"/>
                    <a:pt x="15048" y="14950"/>
                  </a:cubicBezTo>
                  <a:lnTo>
                    <a:pt x="12534" y="236"/>
                  </a:lnTo>
                  <a:cubicBezTo>
                    <a:pt x="12497" y="125"/>
                    <a:pt x="12423" y="14"/>
                    <a:pt x="12275" y="14"/>
                  </a:cubicBezTo>
                  <a:cubicBezTo>
                    <a:pt x="12247" y="5"/>
                    <a:pt x="12217" y="0"/>
                    <a:pt x="12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730;p64">
              <a:extLst>
                <a:ext uri="{FF2B5EF4-FFF2-40B4-BE49-F238E27FC236}">
                  <a16:creationId xmlns:a16="http://schemas.microsoft.com/office/drawing/2014/main" id="{8C927704-0CEB-4994-95AD-6FC9FC2881F5}"/>
                </a:ext>
              </a:extLst>
            </p:cNvPr>
            <p:cNvSpPr/>
            <p:nvPr/>
          </p:nvSpPr>
          <p:spPr>
            <a:xfrm>
              <a:off x="4058150" y="2922175"/>
              <a:ext cx="1011175" cy="521400"/>
            </a:xfrm>
            <a:custGeom>
              <a:avLst/>
              <a:gdLst/>
              <a:ahLst/>
              <a:cxnLst/>
              <a:rect l="l" t="t" r="r" b="b"/>
              <a:pathLst>
                <a:path w="40447" h="20856" extrusionOk="0">
                  <a:moveTo>
                    <a:pt x="7173" y="1"/>
                  </a:moveTo>
                  <a:lnTo>
                    <a:pt x="1" y="10649"/>
                  </a:lnTo>
                  <a:lnTo>
                    <a:pt x="15861" y="20113"/>
                  </a:lnTo>
                  <a:cubicBezTo>
                    <a:pt x="16705" y="20604"/>
                    <a:pt x="17644" y="20855"/>
                    <a:pt x="18582" y="20855"/>
                  </a:cubicBezTo>
                  <a:cubicBezTo>
                    <a:pt x="19410" y="20855"/>
                    <a:pt x="20237" y="20660"/>
                    <a:pt x="21000" y="20261"/>
                  </a:cubicBezTo>
                  <a:lnTo>
                    <a:pt x="40446" y="10353"/>
                  </a:lnTo>
                  <a:lnTo>
                    <a:pt x="38968" y="7617"/>
                  </a:lnTo>
                  <a:lnTo>
                    <a:pt x="21591" y="13680"/>
                  </a:lnTo>
                  <a:lnTo>
                    <a:pt x="7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731;p64">
              <a:extLst>
                <a:ext uri="{FF2B5EF4-FFF2-40B4-BE49-F238E27FC236}">
                  <a16:creationId xmlns:a16="http://schemas.microsoft.com/office/drawing/2014/main" id="{FF348B01-B37C-41AB-BF7C-E3F7C4105607}"/>
                </a:ext>
              </a:extLst>
            </p:cNvPr>
            <p:cNvSpPr/>
            <p:nvPr/>
          </p:nvSpPr>
          <p:spPr>
            <a:xfrm>
              <a:off x="4049825" y="2914800"/>
              <a:ext cx="1026900" cy="537025"/>
            </a:xfrm>
            <a:custGeom>
              <a:avLst/>
              <a:gdLst/>
              <a:ahLst/>
              <a:cxnLst/>
              <a:rect l="l" t="t" r="r" b="b"/>
              <a:pathLst>
                <a:path w="41076" h="21481" extrusionOk="0">
                  <a:moveTo>
                    <a:pt x="7540" y="760"/>
                  </a:moveTo>
                  <a:lnTo>
                    <a:pt x="21740" y="14197"/>
                  </a:lnTo>
                  <a:cubicBezTo>
                    <a:pt x="21794" y="14251"/>
                    <a:pt x="21868" y="14285"/>
                    <a:pt x="21947" y="14285"/>
                  </a:cubicBezTo>
                  <a:cubicBezTo>
                    <a:pt x="21976" y="14285"/>
                    <a:pt x="22006" y="14281"/>
                    <a:pt x="22035" y="14271"/>
                  </a:cubicBezTo>
                  <a:lnTo>
                    <a:pt x="39153" y="8282"/>
                  </a:lnTo>
                  <a:lnTo>
                    <a:pt x="40336" y="10500"/>
                  </a:lnTo>
                  <a:lnTo>
                    <a:pt x="21222" y="20297"/>
                  </a:lnTo>
                  <a:cubicBezTo>
                    <a:pt x="20483" y="20667"/>
                    <a:pt x="19706" y="20852"/>
                    <a:pt x="18930" y="20852"/>
                  </a:cubicBezTo>
                  <a:cubicBezTo>
                    <a:pt x="18043" y="20852"/>
                    <a:pt x="17155" y="20593"/>
                    <a:pt x="16342" y="20149"/>
                  </a:cubicBezTo>
                  <a:lnTo>
                    <a:pt x="740" y="10833"/>
                  </a:lnTo>
                  <a:lnTo>
                    <a:pt x="7540" y="760"/>
                  </a:lnTo>
                  <a:close/>
                  <a:moveTo>
                    <a:pt x="7469" y="0"/>
                  </a:moveTo>
                  <a:cubicBezTo>
                    <a:pt x="7358" y="0"/>
                    <a:pt x="7284" y="74"/>
                    <a:pt x="7247" y="148"/>
                  </a:cubicBezTo>
                  <a:lnTo>
                    <a:pt x="75" y="10759"/>
                  </a:lnTo>
                  <a:cubicBezTo>
                    <a:pt x="1" y="10833"/>
                    <a:pt x="1" y="10944"/>
                    <a:pt x="38" y="11017"/>
                  </a:cubicBezTo>
                  <a:cubicBezTo>
                    <a:pt x="38" y="11091"/>
                    <a:pt x="75" y="11165"/>
                    <a:pt x="149" y="11202"/>
                  </a:cubicBezTo>
                  <a:lnTo>
                    <a:pt x="16046" y="20667"/>
                  </a:lnTo>
                  <a:cubicBezTo>
                    <a:pt x="16933" y="21184"/>
                    <a:pt x="17932" y="21480"/>
                    <a:pt x="18930" y="21480"/>
                  </a:cubicBezTo>
                  <a:cubicBezTo>
                    <a:pt x="19817" y="21480"/>
                    <a:pt x="20667" y="21258"/>
                    <a:pt x="21481" y="20852"/>
                  </a:cubicBezTo>
                  <a:lnTo>
                    <a:pt x="40927" y="10907"/>
                  </a:lnTo>
                  <a:cubicBezTo>
                    <a:pt x="40964" y="10870"/>
                    <a:pt x="41038" y="10833"/>
                    <a:pt x="41075" y="10722"/>
                  </a:cubicBezTo>
                  <a:cubicBezTo>
                    <a:pt x="41075" y="10648"/>
                    <a:pt x="41075" y="10574"/>
                    <a:pt x="41038" y="10500"/>
                  </a:cubicBezTo>
                  <a:lnTo>
                    <a:pt x="39559" y="7764"/>
                  </a:lnTo>
                  <a:cubicBezTo>
                    <a:pt x="39531" y="7651"/>
                    <a:pt x="39417" y="7603"/>
                    <a:pt x="39298" y="7603"/>
                  </a:cubicBezTo>
                  <a:cubicBezTo>
                    <a:pt x="39262" y="7603"/>
                    <a:pt x="39225" y="7607"/>
                    <a:pt x="39190" y="7616"/>
                  </a:cubicBezTo>
                  <a:lnTo>
                    <a:pt x="21998" y="13605"/>
                  </a:lnTo>
                  <a:lnTo>
                    <a:pt x="7691" y="74"/>
                  </a:lnTo>
                  <a:cubicBezTo>
                    <a:pt x="7617" y="37"/>
                    <a:pt x="7543" y="0"/>
                    <a:pt x="7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732;p64">
              <a:extLst>
                <a:ext uri="{FF2B5EF4-FFF2-40B4-BE49-F238E27FC236}">
                  <a16:creationId xmlns:a16="http://schemas.microsoft.com/office/drawing/2014/main" id="{CC9A2884-C071-4F6A-AA71-5EDC691149B7}"/>
                </a:ext>
              </a:extLst>
            </p:cNvPr>
            <p:cNvSpPr/>
            <p:nvPr/>
          </p:nvSpPr>
          <p:spPr>
            <a:xfrm>
              <a:off x="5032325" y="2936500"/>
              <a:ext cx="282850" cy="248425"/>
            </a:xfrm>
            <a:custGeom>
              <a:avLst/>
              <a:gdLst/>
              <a:ahLst/>
              <a:cxnLst/>
              <a:rect l="l" t="t" r="r" b="b"/>
              <a:pathLst>
                <a:path w="11314" h="9937" extrusionOk="0">
                  <a:moveTo>
                    <a:pt x="3692" y="1"/>
                  </a:moveTo>
                  <a:cubicBezTo>
                    <a:pt x="3456" y="1"/>
                    <a:pt x="3291" y="130"/>
                    <a:pt x="3291" y="130"/>
                  </a:cubicBezTo>
                  <a:lnTo>
                    <a:pt x="1479" y="4197"/>
                  </a:lnTo>
                  <a:lnTo>
                    <a:pt x="1" y="7044"/>
                  </a:lnTo>
                  <a:lnTo>
                    <a:pt x="1479" y="9780"/>
                  </a:lnTo>
                  <a:cubicBezTo>
                    <a:pt x="1479" y="9780"/>
                    <a:pt x="2594" y="9936"/>
                    <a:pt x="3401" y="9936"/>
                  </a:cubicBezTo>
                  <a:cubicBezTo>
                    <a:pt x="3704" y="9936"/>
                    <a:pt x="3963" y="9914"/>
                    <a:pt x="4104" y="9854"/>
                  </a:cubicBezTo>
                  <a:cubicBezTo>
                    <a:pt x="4474" y="9669"/>
                    <a:pt x="5546" y="9077"/>
                    <a:pt x="6175" y="8671"/>
                  </a:cubicBezTo>
                  <a:cubicBezTo>
                    <a:pt x="6470" y="8486"/>
                    <a:pt x="6692" y="8153"/>
                    <a:pt x="6766" y="7783"/>
                  </a:cubicBezTo>
                  <a:lnTo>
                    <a:pt x="7173" y="4863"/>
                  </a:lnTo>
                  <a:cubicBezTo>
                    <a:pt x="7173" y="4863"/>
                    <a:pt x="9391" y="3864"/>
                    <a:pt x="10796" y="3014"/>
                  </a:cubicBezTo>
                  <a:cubicBezTo>
                    <a:pt x="11314" y="2681"/>
                    <a:pt x="10759" y="2090"/>
                    <a:pt x="10537" y="1905"/>
                  </a:cubicBezTo>
                  <a:cubicBezTo>
                    <a:pt x="10467" y="1835"/>
                    <a:pt x="10382" y="1809"/>
                    <a:pt x="10291" y="1809"/>
                  </a:cubicBezTo>
                  <a:cubicBezTo>
                    <a:pt x="10239" y="1809"/>
                    <a:pt x="10185" y="1818"/>
                    <a:pt x="10131" y="1831"/>
                  </a:cubicBezTo>
                  <a:lnTo>
                    <a:pt x="5805" y="3495"/>
                  </a:lnTo>
                  <a:lnTo>
                    <a:pt x="3846" y="3162"/>
                  </a:lnTo>
                  <a:cubicBezTo>
                    <a:pt x="4067" y="2423"/>
                    <a:pt x="4659" y="722"/>
                    <a:pt x="4326" y="352"/>
                  </a:cubicBezTo>
                  <a:cubicBezTo>
                    <a:pt x="4101" y="78"/>
                    <a:pt x="3875" y="1"/>
                    <a:pt x="36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733;p64">
              <a:extLst>
                <a:ext uri="{FF2B5EF4-FFF2-40B4-BE49-F238E27FC236}">
                  <a16:creationId xmlns:a16="http://schemas.microsoft.com/office/drawing/2014/main" id="{DCCEC5F3-F86D-4E76-80BD-854B8A9A8F91}"/>
                </a:ext>
              </a:extLst>
            </p:cNvPr>
            <p:cNvSpPr/>
            <p:nvPr/>
          </p:nvSpPr>
          <p:spPr>
            <a:xfrm>
              <a:off x="5024000" y="2928650"/>
              <a:ext cx="291175" cy="263450"/>
            </a:xfrm>
            <a:custGeom>
              <a:avLst/>
              <a:gdLst/>
              <a:ahLst/>
              <a:cxnLst/>
              <a:rect l="l" t="t" r="r" b="b"/>
              <a:pathLst>
                <a:path w="11647" h="10538" extrusionOk="0">
                  <a:moveTo>
                    <a:pt x="4031" y="629"/>
                  </a:moveTo>
                  <a:cubicBezTo>
                    <a:pt x="4142" y="629"/>
                    <a:pt x="4252" y="666"/>
                    <a:pt x="4400" y="851"/>
                  </a:cubicBezTo>
                  <a:cubicBezTo>
                    <a:pt x="4437" y="851"/>
                    <a:pt x="4437" y="925"/>
                    <a:pt x="4437" y="1036"/>
                  </a:cubicBezTo>
                  <a:cubicBezTo>
                    <a:pt x="4437" y="1295"/>
                    <a:pt x="4363" y="1775"/>
                    <a:pt x="4216" y="2219"/>
                  </a:cubicBezTo>
                  <a:cubicBezTo>
                    <a:pt x="4105" y="2663"/>
                    <a:pt x="3957" y="3069"/>
                    <a:pt x="3883" y="3402"/>
                  </a:cubicBezTo>
                  <a:cubicBezTo>
                    <a:pt x="3883" y="3476"/>
                    <a:pt x="3883" y="3550"/>
                    <a:pt x="3920" y="3624"/>
                  </a:cubicBezTo>
                  <a:cubicBezTo>
                    <a:pt x="3957" y="3698"/>
                    <a:pt x="4031" y="3772"/>
                    <a:pt x="4142" y="3772"/>
                  </a:cubicBezTo>
                  <a:lnTo>
                    <a:pt x="6101" y="4104"/>
                  </a:lnTo>
                  <a:lnTo>
                    <a:pt x="6249" y="4104"/>
                  </a:lnTo>
                  <a:lnTo>
                    <a:pt x="10574" y="2441"/>
                  </a:lnTo>
                  <a:lnTo>
                    <a:pt x="10685" y="2441"/>
                  </a:lnTo>
                  <a:cubicBezTo>
                    <a:pt x="10722" y="2515"/>
                    <a:pt x="10833" y="2589"/>
                    <a:pt x="10907" y="2700"/>
                  </a:cubicBezTo>
                  <a:cubicBezTo>
                    <a:pt x="10981" y="2811"/>
                    <a:pt x="11018" y="2921"/>
                    <a:pt x="11018" y="2958"/>
                  </a:cubicBezTo>
                  <a:lnTo>
                    <a:pt x="11018" y="2995"/>
                  </a:lnTo>
                  <a:lnTo>
                    <a:pt x="10944" y="3069"/>
                  </a:lnTo>
                  <a:cubicBezTo>
                    <a:pt x="10279" y="3476"/>
                    <a:pt x="9391" y="3920"/>
                    <a:pt x="8652" y="4289"/>
                  </a:cubicBezTo>
                  <a:cubicBezTo>
                    <a:pt x="8319" y="4437"/>
                    <a:pt x="7987" y="4622"/>
                    <a:pt x="7765" y="4696"/>
                  </a:cubicBezTo>
                  <a:cubicBezTo>
                    <a:pt x="7543" y="4807"/>
                    <a:pt x="7395" y="4881"/>
                    <a:pt x="7395" y="4881"/>
                  </a:cubicBezTo>
                  <a:cubicBezTo>
                    <a:pt x="7284" y="4918"/>
                    <a:pt x="7247" y="5029"/>
                    <a:pt x="7210" y="5103"/>
                  </a:cubicBezTo>
                  <a:lnTo>
                    <a:pt x="6766" y="8060"/>
                  </a:lnTo>
                  <a:cubicBezTo>
                    <a:pt x="6730" y="8356"/>
                    <a:pt x="6582" y="8578"/>
                    <a:pt x="6323" y="8726"/>
                  </a:cubicBezTo>
                  <a:cubicBezTo>
                    <a:pt x="6027" y="8911"/>
                    <a:pt x="5620" y="9169"/>
                    <a:pt x="5214" y="9391"/>
                  </a:cubicBezTo>
                  <a:cubicBezTo>
                    <a:pt x="4844" y="9613"/>
                    <a:pt x="4474" y="9798"/>
                    <a:pt x="4326" y="9872"/>
                  </a:cubicBezTo>
                  <a:cubicBezTo>
                    <a:pt x="4326" y="9872"/>
                    <a:pt x="4216" y="9909"/>
                    <a:pt x="4105" y="9909"/>
                  </a:cubicBezTo>
                  <a:cubicBezTo>
                    <a:pt x="3994" y="9909"/>
                    <a:pt x="3846" y="9946"/>
                    <a:pt x="3698" y="9946"/>
                  </a:cubicBezTo>
                  <a:cubicBezTo>
                    <a:pt x="3328" y="9946"/>
                    <a:pt x="2848" y="9909"/>
                    <a:pt x="2478" y="9872"/>
                  </a:cubicBezTo>
                  <a:cubicBezTo>
                    <a:pt x="2281" y="9852"/>
                    <a:pt x="2116" y="9833"/>
                    <a:pt x="2004" y="9818"/>
                  </a:cubicBezTo>
                  <a:lnTo>
                    <a:pt x="2004" y="9818"/>
                  </a:lnTo>
                  <a:lnTo>
                    <a:pt x="703" y="7358"/>
                  </a:lnTo>
                  <a:lnTo>
                    <a:pt x="2071" y="4659"/>
                  </a:lnTo>
                  <a:lnTo>
                    <a:pt x="2108" y="4659"/>
                  </a:lnTo>
                  <a:lnTo>
                    <a:pt x="3885" y="670"/>
                  </a:lnTo>
                  <a:lnTo>
                    <a:pt x="3885" y="670"/>
                  </a:lnTo>
                  <a:cubicBezTo>
                    <a:pt x="3923" y="650"/>
                    <a:pt x="3972" y="629"/>
                    <a:pt x="4031" y="629"/>
                  </a:cubicBezTo>
                  <a:close/>
                  <a:moveTo>
                    <a:pt x="4031" y="1"/>
                  </a:moveTo>
                  <a:cubicBezTo>
                    <a:pt x="3698" y="1"/>
                    <a:pt x="3476" y="186"/>
                    <a:pt x="3439" y="223"/>
                  </a:cubicBezTo>
                  <a:lnTo>
                    <a:pt x="3365" y="333"/>
                  </a:lnTo>
                  <a:lnTo>
                    <a:pt x="1517" y="4400"/>
                  </a:lnTo>
                  <a:lnTo>
                    <a:pt x="75" y="7210"/>
                  </a:lnTo>
                  <a:cubicBezTo>
                    <a:pt x="1" y="7284"/>
                    <a:pt x="1" y="7395"/>
                    <a:pt x="75" y="7506"/>
                  </a:cubicBezTo>
                  <a:lnTo>
                    <a:pt x="1517" y="10242"/>
                  </a:lnTo>
                  <a:cubicBezTo>
                    <a:pt x="1591" y="10316"/>
                    <a:pt x="1665" y="10390"/>
                    <a:pt x="1775" y="10390"/>
                  </a:cubicBezTo>
                  <a:cubicBezTo>
                    <a:pt x="1775" y="10390"/>
                    <a:pt x="2848" y="10537"/>
                    <a:pt x="3698" y="10537"/>
                  </a:cubicBezTo>
                  <a:lnTo>
                    <a:pt x="4179" y="10537"/>
                  </a:lnTo>
                  <a:cubicBezTo>
                    <a:pt x="4326" y="10500"/>
                    <a:pt x="4437" y="10500"/>
                    <a:pt x="4585" y="10426"/>
                  </a:cubicBezTo>
                  <a:cubicBezTo>
                    <a:pt x="4770" y="10353"/>
                    <a:pt x="5140" y="10168"/>
                    <a:pt x="5546" y="9909"/>
                  </a:cubicBezTo>
                  <a:cubicBezTo>
                    <a:pt x="5916" y="9687"/>
                    <a:pt x="6323" y="9465"/>
                    <a:pt x="6656" y="9243"/>
                  </a:cubicBezTo>
                  <a:cubicBezTo>
                    <a:pt x="7062" y="9022"/>
                    <a:pt x="7321" y="8615"/>
                    <a:pt x="7395" y="8171"/>
                  </a:cubicBezTo>
                  <a:lnTo>
                    <a:pt x="7816" y="5361"/>
                  </a:lnTo>
                  <a:lnTo>
                    <a:pt x="7816" y="5361"/>
                  </a:lnTo>
                  <a:cubicBezTo>
                    <a:pt x="8353" y="5115"/>
                    <a:pt x="10100" y="4299"/>
                    <a:pt x="11277" y="3587"/>
                  </a:cubicBezTo>
                  <a:cubicBezTo>
                    <a:pt x="11388" y="3513"/>
                    <a:pt x="11499" y="3439"/>
                    <a:pt x="11536" y="3328"/>
                  </a:cubicBezTo>
                  <a:cubicBezTo>
                    <a:pt x="11610" y="3217"/>
                    <a:pt x="11647" y="3069"/>
                    <a:pt x="11647" y="2958"/>
                  </a:cubicBezTo>
                  <a:cubicBezTo>
                    <a:pt x="11647" y="2700"/>
                    <a:pt x="11536" y="2515"/>
                    <a:pt x="11425" y="2330"/>
                  </a:cubicBezTo>
                  <a:cubicBezTo>
                    <a:pt x="11277" y="2182"/>
                    <a:pt x="11166" y="2071"/>
                    <a:pt x="11055" y="1960"/>
                  </a:cubicBezTo>
                  <a:cubicBezTo>
                    <a:pt x="10944" y="1886"/>
                    <a:pt x="10759" y="1812"/>
                    <a:pt x="10611" y="1812"/>
                  </a:cubicBezTo>
                  <a:cubicBezTo>
                    <a:pt x="10537" y="1812"/>
                    <a:pt x="10427" y="1849"/>
                    <a:pt x="10353" y="1886"/>
                  </a:cubicBezTo>
                  <a:lnTo>
                    <a:pt x="6101" y="3476"/>
                  </a:lnTo>
                  <a:lnTo>
                    <a:pt x="4563" y="3230"/>
                  </a:lnTo>
                  <a:lnTo>
                    <a:pt x="4563" y="3230"/>
                  </a:lnTo>
                  <a:cubicBezTo>
                    <a:pt x="4638" y="2974"/>
                    <a:pt x="4731" y="2670"/>
                    <a:pt x="4807" y="2367"/>
                  </a:cubicBezTo>
                  <a:cubicBezTo>
                    <a:pt x="4955" y="1886"/>
                    <a:pt x="5066" y="1443"/>
                    <a:pt x="5066" y="1036"/>
                  </a:cubicBezTo>
                  <a:cubicBezTo>
                    <a:pt x="5066" y="851"/>
                    <a:pt x="5029" y="629"/>
                    <a:pt x="4881" y="444"/>
                  </a:cubicBezTo>
                  <a:cubicBezTo>
                    <a:pt x="4622" y="149"/>
                    <a:pt x="4326" y="1"/>
                    <a:pt x="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734;p64">
              <a:extLst>
                <a:ext uri="{FF2B5EF4-FFF2-40B4-BE49-F238E27FC236}">
                  <a16:creationId xmlns:a16="http://schemas.microsoft.com/office/drawing/2014/main" id="{0158EE25-B7D9-473D-ABCF-F3E02B8D984E}"/>
                </a:ext>
              </a:extLst>
            </p:cNvPr>
            <p:cNvSpPr/>
            <p:nvPr/>
          </p:nvSpPr>
          <p:spPr>
            <a:xfrm>
              <a:off x="5170975" y="3049725"/>
              <a:ext cx="49925" cy="34225"/>
            </a:xfrm>
            <a:custGeom>
              <a:avLst/>
              <a:gdLst/>
              <a:ahLst/>
              <a:cxnLst/>
              <a:rect l="l" t="t" r="r" b="b"/>
              <a:pathLst>
                <a:path w="1997" h="1369" extrusionOk="0">
                  <a:moveTo>
                    <a:pt x="1635" y="1"/>
                  </a:moveTo>
                  <a:cubicBezTo>
                    <a:pt x="1582" y="1"/>
                    <a:pt x="1528" y="13"/>
                    <a:pt x="1479" y="38"/>
                  </a:cubicBezTo>
                  <a:lnTo>
                    <a:pt x="185" y="777"/>
                  </a:lnTo>
                  <a:cubicBezTo>
                    <a:pt x="37" y="888"/>
                    <a:pt x="0" y="1073"/>
                    <a:pt x="74" y="1221"/>
                  </a:cubicBezTo>
                  <a:cubicBezTo>
                    <a:pt x="123" y="1320"/>
                    <a:pt x="222" y="1369"/>
                    <a:pt x="326" y="1369"/>
                  </a:cubicBezTo>
                  <a:cubicBezTo>
                    <a:pt x="378" y="1369"/>
                    <a:pt x="432" y="1357"/>
                    <a:pt x="481" y="1332"/>
                  </a:cubicBezTo>
                  <a:lnTo>
                    <a:pt x="1812" y="592"/>
                  </a:lnTo>
                  <a:cubicBezTo>
                    <a:pt x="1960" y="519"/>
                    <a:pt x="1997" y="297"/>
                    <a:pt x="1923" y="149"/>
                  </a:cubicBezTo>
                  <a:cubicBezTo>
                    <a:pt x="1849" y="50"/>
                    <a:pt x="1742" y="1"/>
                    <a:pt x="1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735;p64">
              <a:extLst>
                <a:ext uri="{FF2B5EF4-FFF2-40B4-BE49-F238E27FC236}">
                  <a16:creationId xmlns:a16="http://schemas.microsoft.com/office/drawing/2014/main" id="{B2A71806-7EC1-4FBD-83E8-16ACD8F8312E}"/>
                </a:ext>
              </a:extLst>
            </p:cNvPr>
            <p:cNvSpPr/>
            <p:nvPr/>
          </p:nvSpPr>
          <p:spPr>
            <a:xfrm>
              <a:off x="5177425" y="3078150"/>
              <a:ext cx="36075" cy="32750"/>
            </a:xfrm>
            <a:custGeom>
              <a:avLst/>
              <a:gdLst/>
              <a:ahLst/>
              <a:cxnLst/>
              <a:rect l="l" t="t" r="r" b="b"/>
              <a:pathLst>
                <a:path w="1443" h="1310" extrusionOk="0">
                  <a:moveTo>
                    <a:pt x="1124" y="1"/>
                  </a:moveTo>
                  <a:cubicBezTo>
                    <a:pt x="1045" y="1"/>
                    <a:pt x="962" y="28"/>
                    <a:pt x="888" y="84"/>
                  </a:cubicBezTo>
                  <a:lnTo>
                    <a:pt x="149" y="786"/>
                  </a:lnTo>
                  <a:cubicBezTo>
                    <a:pt x="1" y="897"/>
                    <a:pt x="1" y="1082"/>
                    <a:pt x="112" y="1193"/>
                  </a:cubicBezTo>
                  <a:cubicBezTo>
                    <a:pt x="171" y="1272"/>
                    <a:pt x="263" y="1309"/>
                    <a:pt x="352" y="1309"/>
                  </a:cubicBezTo>
                  <a:cubicBezTo>
                    <a:pt x="429" y="1309"/>
                    <a:pt x="504" y="1282"/>
                    <a:pt x="556" y="1230"/>
                  </a:cubicBezTo>
                  <a:lnTo>
                    <a:pt x="1332" y="528"/>
                  </a:lnTo>
                  <a:cubicBezTo>
                    <a:pt x="1443" y="417"/>
                    <a:pt x="1443" y="232"/>
                    <a:pt x="1332" y="84"/>
                  </a:cubicBezTo>
                  <a:cubicBezTo>
                    <a:pt x="1276" y="28"/>
                    <a:pt x="1203" y="1"/>
                    <a:pt x="1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736;p64">
              <a:extLst>
                <a:ext uri="{FF2B5EF4-FFF2-40B4-BE49-F238E27FC236}">
                  <a16:creationId xmlns:a16="http://schemas.microsoft.com/office/drawing/2014/main" id="{59522839-D642-4E77-9F74-DFA48D4A1B3E}"/>
                </a:ext>
              </a:extLst>
            </p:cNvPr>
            <p:cNvSpPr/>
            <p:nvPr/>
          </p:nvSpPr>
          <p:spPr>
            <a:xfrm>
              <a:off x="5175600" y="3110600"/>
              <a:ext cx="33275" cy="33575"/>
            </a:xfrm>
            <a:custGeom>
              <a:avLst/>
              <a:gdLst/>
              <a:ahLst/>
              <a:cxnLst/>
              <a:rect l="l" t="t" r="r" b="b"/>
              <a:pathLst>
                <a:path w="1331" h="1343" extrusionOk="0">
                  <a:moveTo>
                    <a:pt x="964" y="1"/>
                  </a:moveTo>
                  <a:cubicBezTo>
                    <a:pt x="880" y="1"/>
                    <a:pt x="799" y="38"/>
                    <a:pt x="739" y="117"/>
                  </a:cubicBezTo>
                  <a:lnTo>
                    <a:pt x="111" y="819"/>
                  </a:lnTo>
                  <a:cubicBezTo>
                    <a:pt x="0" y="967"/>
                    <a:pt x="37" y="1152"/>
                    <a:pt x="148" y="1263"/>
                  </a:cubicBezTo>
                  <a:cubicBezTo>
                    <a:pt x="217" y="1314"/>
                    <a:pt x="293" y="1342"/>
                    <a:pt x="367" y="1342"/>
                  </a:cubicBezTo>
                  <a:cubicBezTo>
                    <a:pt x="451" y="1342"/>
                    <a:pt x="532" y="1305"/>
                    <a:pt x="592" y="1226"/>
                  </a:cubicBezTo>
                  <a:lnTo>
                    <a:pt x="1220" y="524"/>
                  </a:lnTo>
                  <a:cubicBezTo>
                    <a:pt x="1331" y="376"/>
                    <a:pt x="1294" y="191"/>
                    <a:pt x="1183" y="80"/>
                  </a:cubicBezTo>
                  <a:cubicBezTo>
                    <a:pt x="1114" y="28"/>
                    <a:pt x="1038" y="1"/>
                    <a:pt x="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737;p64">
              <a:extLst>
                <a:ext uri="{FF2B5EF4-FFF2-40B4-BE49-F238E27FC236}">
                  <a16:creationId xmlns:a16="http://schemas.microsoft.com/office/drawing/2014/main" id="{6807E144-50D3-4C21-BEBF-76C425F7972C}"/>
                </a:ext>
              </a:extLst>
            </p:cNvPr>
            <p:cNvSpPr/>
            <p:nvPr/>
          </p:nvSpPr>
          <p:spPr>
            <a:xfrm>
              <a:off x="5094250" y="3007225"/>
              <a:ext cx="42550" cy="15725"/>
            </a:xfrm>
            <a:custGeom>
              <a:avLst/>
              <a:gdLst/>
              <a:ahLst/>
              <a:cxnLst/>
              <a:rect l="l" t="t" r="r" b="b"/>
              <a:pathLst>
                <a:path w="1702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1369" y="629"/>
                  </a:lnTo>
                  <a:cubicBezTo>
                    <a:pt x="1553" y="629"/>
                    <a:pt x="1664" y="481"/>
                    <a:pt x="1701" y="333"/>
                  </a:cubicBezTo>
                  <a:cubicBezTo>
                    <a:pt x="1701" y="148"/>
                    <a:pt x="1553" y="0"/>
                    <a:pt x="1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738;p64">
              <a:extLst>
                <a:ext uri="{FF2B5EF4-FFF2-40B4-BE49-F238E27FC236}">
                  <a16:creationId xmlns:a16="http://schemas.microsoft.com/office/drawing/2014/main" id="{4EA728DB-B628-41F9-B8FA-3CD3D6414230}"/>
                </a:ext>
              </a:extLst>
            </p:cNvPr>
            <p:cNvSpPr/>
            <p:nvPr/>
          </p:nvSpPr>
          <p:spPr>
            <a:xfrm>
              <a:off x="3419475" y="2893525"/>
              <a:ext cx="818000" cy="942775"/>
            </a:xfrm>
            <a:custGeom>
              <a:avLst/>
              <a:gdLst/>
              <a:ahLst/>
              <a:cxnLst/>
              <a:rect l="l" t="t" r="r" b="b"/>
              <a:pathLst>
                <a:path w="32720" h="37711" extrusionOk="0">
                  <a:moveTo>
                    <a:pt x="13162" y="1"/>
                  </a:moveTo>
                  <a:cubicBezTo>
                    <a:pt x="7543" y="1"/>
                    <a:pt x="1" y="2330"/>
                    <a:pt x="1" y="2330"/>
                  </a:cubicBezTo>
                  <a:lnTo>
                    <a:pt x="4253" y="37711"/>
                  </a:lnTo>
                  <a:lnTo>
                    <a:pt x="28246" y="37711"/>
                  </a:lnTo>
                  <a:lnTo>
                    <a:pt x="32720" y="1147"/>
                  </a:lnTo>
                  <a:lnTo>
                    <a:pt x="28838" y="962"/>
                  </a:lnTo>
                  <a:cubicBezTo>
                    <a:pt x="28838" y="962"/>
                    <a:pt x="18782" y="1"/>
                    <a:pt x="13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739;p64">
              <a:extLst>
                <a:ext uri="{FF2B5EF4-FFF2-40B4-BE49-F238E27FC236}">
                  <a16:creationId xmlns:a16="http://schemas.microsoft.com/office/drawing/2014/main" id="{2F1E92A5-4A76-4EBC-B586-C454138D66A5}"/>
                </a:ext>
              </a:extLst>
            </p:cNvPr>
            <p:cNvSpPr/>
            <p:nvPr/>
          </p:nvSpPr>
          <p:spPr>
            <a:xfrm>
              <a:off x="3411175" y="2886150"/>
              <a:ext cx="833700" cy="957550"/>
            </a:xfrm>
            <a:custGeom>
              <a:avLst/>
              <a:gdLst/>
              <a:ahLst/>
              <a:cxnLst/>
              <a:rect l="l" t="t" r="r" b="b"/>
              <a:pathLst>
                <a:path w="33348" h="38302" extrusionOk="0">
                  <a:moveTo>
                    <a:pt x="13494" y="592"/>
                  </a:moveTo>
                  <a:cubicBezTo>
                    <a:pt x="16267" y="592"/>
                    <a:pt x="20186" y="850"/>
                    <a:pt x="23403" y="1072"/>
                  </a:cubicBezTo>
                  <a:cubicBezTo>
                    <a:pt x="25029" y="1220"/>
                    <a:pt x="26434" y="1331"/>
                    <a:pt x="27469" y="1405"/>
                  </a:cubicBezTo>
                  <a:cubicBezTo>
                    <a:pt x="28505" y="1516"/>
                    <a:pt x="29133" y="1553"/>
                    <a:pt x="29133" y="1553"/>
                  </a:cubicBezTo>
                  <a:lnTo>
                    <a:pt x="32682" y="1738"/>
                  </a:lnTo>
                  <a:lnTo>
                    <a:pt x="28320" y="37710"/>
                  </a:lnTo>
                  <a:lnTo>
                    <a:pt x="4843" y="37710"/>
                  </a:lnTo>
                  <a:lnTo>
                    <a:pt x="659" y="2837"/>
                  </a:lnTo>
                  <a:lnTo>
                    <a:pt x="659" y="2837"/>
                  </a:lnTo>
                  <a:cubicBezTo>
                    <a:pt x="684" y="2829"/>
                    <a:pt x="711" y="2820"/>
                    <a:pt x="740" y="2810"/>
                  </a:cubicBezTo>
                  <a:cubicBezTo>
                    <a:pt x="2255" y="2366"/>
                    <a:pt x="8651" y="592"/>
                    <a:pt x="13494" y="592"/>
                  </a:cubicBezTo>
                  <a:close/>
                  <a:moveTo>
                    <a:pt x="13494" y="0"/>
                  </a:moveTo>
                  <a:cubicBezTo>
                    <a:pt x="7801" y="0"/>
                    <a:pt x="259" y="2329"/>
                    <a:pt x="222" y="2329"/>
                  </a:cubicBezTo>
                  <a:cubicBezTo>
                    <a:pt x="74" y="2366"/>
                    <a:pt x="0" y="2514"/>
                    <a:pt x="0" y="2662"/>
                  </a:cubicBezTo>
                  <a:lnTo>
                    <a:pt x="4289" y="38043"/>
                  </a:lnTo>
                  <a:cubicBezTo>
                    <a:pt x="4289" y="38191"/>
                    <a:pt x="4437" y="38302"/>
                    <a:pt x="4585" y="38302"/>
                  </a:cubicBezTo>
                  <a:lnTo>
                    <a:pt x="28578" y="38302"/>
                  </a:lnTo>
                  <a:cubicBezTo>
                    <a:pt x="28726" y="38302"/>
                    <a:pt x="28874" y="38191"/>
                    <a:pt x="28874" y="38043"/>
                  </a:cubicBezTo>
                  <a:lnTo>
                    <a:pt x="33348" y="1479"/>
                  </a:lnTo>
                  <a:cubicBezTo>
                    <a:pt x="33348" y="1405"/>
                    <a:pt x="33311" y="1331"/>
                    <a:pt x="33274" y="1257"/>
                  </a:cubicBezTo>
                  <a:cubicBezTo>
                    <a:pt x="33200" y="1183"/>
                    <a:pt x="33126" y="1146"/>
                    <a:pt x="33052" y="1146"/>
                  </a:cubicBezTo>
                  <a:lnTo>
                    <a:pt x="29207" y="963"/>
                  </a:lnTo>
                  <a:lnTo>
                    <a:pt x="29207" y="963"/>
                  </a:lnTo>
                  <a:lnTo>
                    <a:pt x="29207" y="961"/>
                  </a:lnTo>
                  <a:cubicBezTo>
                    <a:pt x="29170" y="961"/>
                    <a:pt x="19114" y="0"/>
                    <a:pt x="13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740;p64">
              <a:extLst>
                <a:ext uri="{FF2B5EF4-FFF2-40B4-BE49-F238E27FC236}">
                  <a16:creationId xmlns:a16="http://schemas.microsoft.com/office/drawing/2014/main" id="{2D2D2EE9-1873-489B-8DC6-B7F0F958BC1A}"/>
                </a:ext>
              </a:extLst>
            </p:cNvPr>
            <p:cNvSpPr/>
            <p:nvPr/>
          </p:nvSpPr>
          <p:spPr>
            <a:xfrm>
              <a:off x="3472175" y="3836275"/>
              <a:ext cx="732025" cy="440925"/>
            </a:xfrm>
            <a:custGeom>
              <a:avLst/>
              <a:gdLst/>
              <a:ahLst/>
              <a:cxnLst/>
              <a:rect l="l" t="t" r="r" b="b"/>
              <a:pathLst>
                <a:path w="29281" h="17637" extrusionOk="0">
                  <a:moveTo>
                    <a:pt x="2145" y="1"/>
                  </a:moveTo>
                  <a:lnTo>
                    <a:pt x="333" y="7284"/>
                  </a:lnTo>
                  <a:cubicBezTo>
                    <a:pt x="0" y="8541"/>
                    <a:pt x="185" y="9872"/>
                    <a:pt x="777" y="11055"/>
                  </a:cubicBezTo>
                  <a:lnTo>
                    <a:pt x="4178" y="17636"/>
                  </a:lnTo>
                  <a:lnTo>
                    <a:pt x="24992" y="17636"/>
                  </a:lnTo>
                  <a:lnTo>
                    <a:pt x="28283" y="11462"/>
                  </a:lnTo>
                  <a:cubicBezTo>
                    <a:pt x="29170" y="9872"/>
                    <a:pt x="29281" y="7950"/>
                    <a:pt x="28615" y="6249"/>
                  </a:cubicBezTo>
                  <a:lnTo>
                    <a:pt x="26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741;p64">
              <a:extLst>
                <a:ext uri="{FF2B5EF4-FFF2-40B4-BE49-F238E27FC236}">
                  <a16:creationId xmlns:a16="http://schemas.microsoft.com/office/drawing/2014/main" id="{D64D93A0-C5A5-4CD4-BDA5-82FBAC3FFFD4}"/>
                </a:ext>
              </a:extLst>
            </p:cNvPr>
            <p:cNvSpPr/>
            <p:nvPr/>
          </p:nvSpPr>
          <p:spPr>
            <a:xfrm>
              <a:off x="3468475" y="3828900"/>
              <a:ext cx="737575" cy="455675"/>
            </a:xfrm>
            <a:custGeom>
              <a:avLst/>
              <a:gdLst/>
              <a:ahLst/>
              <a:cxnLst/>
              <a:rect l="l" t="t" r="r" b="b"/>
              <a:pathLst>
                <a:path w="29503" h="18227" extrusionOk="0">
                  <a:moveTo>
                    <a:pt x="26065" y="592"/>
                  </a:moveTo>
                  <a:lnTo>
                    <a:pt x="28468" y="6655"/>
                  </a:lnTo>
                  <a:cubicBezTo>
                    <a:pt x="28727" y="7357"/>
                    <a:pt x="28874" y="8097"/>
                    <a:pt x="28874" y="8836"/>
                  </a:cubicBezTo>
                  <a:cubicBezTo>
                    <a:pt x="28874" y="9797"/>
                    <a:pt x="28653" y="10759"/>
                    <a:pt x="28172" y="11646"/>
                  </a:cubicBezTo>
                  <a:lnTo>
                    <a:pt x="24956" y="17598"/>
                  </a:lnTo>
                  <a:lnTo>
                    <a:pt x="4511" y="17598"/>
                  </a:lnTo>
                  <a:lnTo>
                    <a:pt x="1183" y="11202"/>
                  </a:lnTo>
                  <a:cubicBezTo>
                    <a:pt x="814" y="10463"/>
                    <a:pt x="629" y="9687"/>
                    <a:pt x="629" y="8873"/>
                  </a:cubicBezTo>
                  <a:cubicBezTo>
                    <a:pt x="629" y="8467"/>
                    <a:pt x="666" y="8060"/>
                    <a:pt x="777" y="7653"/>
                  </a:cubicBezTo>
                  <a:lnTo>
                    <a:pt x="2533" y="592"/>
                  </a:lnTo>
                  <a:close/>
                  <a:moveTo>
                    <a:pt x="2293" y="0"/>
                  </a:moveTo>
                  <a:cubicBezTo>
                    <a:pt x="2145" y="0"/>
                    <a:pt x="2034" y="74"/>
                    <a:pt x="1997" y="222"/>
                  </a:cubicBezTo>
                  <a:lnTo>
                    <a:pt x="185" y="7505"/>
                  </a:lnTo>
                  <a:cubicBezTo>
                    <a:pt x="74" y="7949"/>
                    <a:pt x="0" y="8393"/>
                    <a:pt x="0" y="8873"/>
                  </a:cubicBezTo>
                  <a:cubicBezTo>
                    <a:pt x="0" y="9760"/>
                    <a:pt x="222" y="10685"/>
                    <a:pt x="629" y="11498"/>
                  </a:cubicBezTo>
                  <a:lnTo>
                    <a:pt x="4067" y="18079"/>
                  </a:lnTo>
                  <a:cubicBezTo>
                    <a:pt x="4104" y="18153"/>
                    <a:pt x="4215" y="18227"/>
                    <a:pt x="4326" y="18227"/>
                  </a:cubicBezTo>
                  <a:lnTo>
                    <a:pt x="25140" y="18227"/>
                  </a:lnTo>
                  <a:cubicBezTo>
                    <a:pt x="25251" y="18227"/>
                    <a:pt x="25362" y="18153"/>
                    <a:pt x="25399" y="18079"/>
                  </a:cubicBezTo>
                  <a:lnTo>
                    <a:pt x="28727" y="11905"/>
                  </a:lnTo>
                  <a:cubicBezTo>
                    <a:pt x="29244" y="10944"/>
                    <a:pt x="29503" y="9908"/>
                    <a:pt x="29503" y="8836"/>
                  </a:cubicBezTo>
                  <a:cubicBezTo>
                    <a:pt x="29503" y="8023"/>
                    <a:pt x="29318" y="7210"/>
                    <a:pt x="29022" y="6433"/>
                  </a:cubicBezTo>
                  <a:lnTo>
                    <a:pt x="26582" y="185"/>
                  </a:lnTo>
                  <a:cubicBezTo>
                    <a:pt x="26545" y="74"/>
                    <a:pt x="26434" y="0"/>
                    <a:pt x="26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742;p64">
              <a:extLst>
                <a:ext uri="{FF2B5EF4-FFF2-40B4-BE49-F238E27FC236}">
                  <a16:creationId xmlns:a16="http://schemas.microsoft.com/office/drawing/2014/main" id="{1115A37B-1A6F-4BD0-A6BC-8FCFFC681823}"/>
                </a:ext>
              </a:extLst>
            </p:cNvPr>
            <p:cNvSpPr/>
            <p:nvPr/>
          </p:nvSpPr>
          <p:spPr>
            <a:xfrm>
              <a:off x="3795650" y="4161625"/>
              <a:ext cx="109100" cy="415025"/>
            </a:xfrm>
            <a:custGeom>
              <a:avLst/>
              <a:gdLst/>
              <a:ahLst/>
              <a:cxnLst/>
              <a:rect l="l" t="t" r="r" b="b"/>
              <a:pathLst>
                <a:path w="4364" h="16601" extrusionOk="0">
                  <a:moveTo>
                    <a:pt x="1" y="1"/>
                  </a:moveTo>
                  <a:lnTo>
                    <a:pt x="1" y="16601"/>
                  </a:lnTo>
                  <a:lnTo>
                    <a:pt x="4363" y="16601"/>
                  </a:lnTo>
                  <a:lnTo>
                    <a:pt x="4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743;p64">
              <a:extLst>
                <a:ext uri="{FF2B5EF4-FFF2-40B4-BE49-F238E27FC236}">
                  <a16:creationId xmlns:a16="http://schemas.microsoft.com/office/drawing/2014/main" id="{E839D834-9EE5-4094-BB45-0BD1535FE9EA}"/>
                </a:ext>
              </a:extLst>
            </p:cNvPr>
            <p:cNvSpPr/>
            <p:nvPr/>
          </p:nvSpPr>
          <p:spPr>
            <a:xfrm>
              <a:off x="3788275" y="4154225"/>
              <a:ext cx="123875" cy="430750"/>
            </a:xfrm>
            <a:custGeom>
              <a:avLst/>
              <a:gdLst/>
              <a:ahLst/>
              <a:cxnLst/>
              <a:rect l="l" t="t" r="r" b="b"/>
              <a:pathLst>
                <a:path w="4955" h="17230" extrusionOk="0">
                  <a:moveTo>
                    <a:pt x="4363" y="592"/>
                  </a:moveTo>
                  <a:lnTo>
                    <a:pt x="4363" y="16601"/>
                  </a:lnTo>
                  <a:lnTo>
                    <a:pt x="629" y="16601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16897"/>
                  </a:lnTo>
                  <a:cubicBezTo>
                    <a:pt x="0" y="17007"/>
                    <a:pt x="37" y="17081"/>
                    <a:pt x="74" y="17118"/>
                  </a:cubicBezTo>
                  <a:cubicBezTo>
                    <a:pt x="148" y="17192"/>
                    <a:pt x="222" y="17229"/>
                    <a:pt x="296" y="17229"/>
                  </a:cubicBezTo>
                  <a:lnTo>
                    <a:pt x="4658" y="17229"/>
                  </a:lnTo>
                  <a:cubicBezTo>
                    <a:pt x="4732" y="17229"/>
                    <a:pt x="4806" y="17192"/>
                    <a:pt x="4880" y="17118"/>
                  </a:cubicBezTo>
                  <a:cubicBezTo>
                    <a:pt x="4954" y="17081"/>
                    <a:pt x="4954" y="17007"/>
                    <a:pt x="4954" y="16897"/>
                  </a:cubicBezTo>
                  <a:lnTo>
                    <a:pt x="4954" y="297"/>
                  </a:lnTo>
                  <a:cubicBezTo>
                    <a:pt x="4954" y="223"/>
                    <a:pt x="4954" y="149"/>
                    <a:pt x="4880" y="75"/>
                  </a:cubicBezTo>
                  <a:cubicBezTo>
                    <a:pt x="4806" y="38"/>
                    <a:pt x="4732" y="1"/>
                    <a:pt x="4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744;p64">
              <a:extLst>
                <a:ext uri="{FF2B5EF4-FFF2-40B4-BE49-F238E27FC236}">
                  <a16:creationId xmlns:a16="http://schemas.microsoft.com/office/drawing/2014/main" id="{427357E2-9EF6-467A-BF7C-17A1A3AE625C}"/>
                </a:ext>
              </a:extLst>
            </p:cNvPr>
            <p:cNvSpPr/>
            <p:nvPr/>
          </p:nvSpPr>
          <p:spPr>
            <a:xfrm>
              <a:off x="3767925" y="4511925"/>
              <a:ext cx="164550" cy="525000"/>
            </a:xfrm>
            <a:custGeom>
              <a:avLst/>
              <a:gdLst/>
              <a:ahLst/>
              <a:cxnLst/>
              <a:rect l="l" t="t" r="r" b="b"/>
              <a:pathLst>
                <a:path w="6582" h="21000" extrusionOk="0">
                  <a:moveTo>
                    <a:pt x="1" y="1"/>
                  </a:moveTo>
                  <a:lnTo>
                    <a:pt x="1" y="21000"/>
                  </a:lnTo>
                  <a:lnTo>
                    <a:pt x="6582" y="21000"/>
                  </a:lnTo>
                  <a:lnTo>
                    <a:pt x="6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745;p64">
              <a:extLst>
                <a:ext uri="{FF2B5EF4-FFF2-40B4-BE49-F238E27FC236}">
                  <a16:creationId xmlns:a16="http://schemas.microsoft.com/office/drawing/2014/main" id="{438A63D3-6326-450E-8768-A56AF1D6B260}"/>
                </a:ext>
              </a:extLst>
            </p:cNvPr>
            <p:cNvSpPr/>
            <p:nvPr/>
          </p:nvSpPr>
          <p:spPr>
            <a:xfrm>
              <a:off x="3760550" y="4503600"/>
              <a:ext cx="179325" cy="540725"/>
            </a:xfrm>
            <a:custGeom>
              <a:avLst/>
              <a:gdLst/>
              <a:ahLst/>
              <a:cxnLst/>
              <a:rect l="l" t="t" r="r" b="b"/>
              <a:pathLst>
                <a:path w="7173" h="21629" extrusionOk="0">
                  <a:moveTo>
                    <a:pt x="6581" y="629"/>
                  </a:moveTo>
                  <a:lnTo>
                    <a:pt x="6581" y="21037"/>
                  </a:lnTo>
                  <a:lnTo>
                    <a:pt x="629" y="21037"/>
                  </a:lnTo>
                  <a:lnTo>
                    <a:pt x="629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60"/>
                    <a:pt x="0" y="334"/>
                  </a:cubicBezTo>
                  <a:lnTo>
                    <a:pt x="0" y="21333"/>
                  </a:lnTo>
                  <a:cubicBezTo>
                    <a:pt x="0" y="21407"/>
                    <a:pt x="37" y="21481"/>
                    <a:pt x="111" y="21555"/>
                  </a:cubicBezTo>
                  <a:cubicBezTo>
                    <a:pt x="148" y="21592"/>
                    <a:pt x="222" y="21629"/>
                    <a:pt x="296" y="21629"/>
                  </a:cubicBezTo>
                  <a:lnTo>
                    <a:pt x="6877" y="21629"/>
                  </a:lnTo>
                  <a:cubicBezTo>
                    <a:pt x="6951" y="21629"/>
                    <a:pt x="7024" y="21592"/>
                    <a:pt x="7098" y="21555"/>
                  </a:cubicBezTo>
                  <a:cubicBezTo>
                    <a:pt x="7172" y="21481"/>
                    <a:pt x="7172" y="21407"/>
                    <a:pt x="7172" y="21333"/>
                  </a:cubicBezTo>
                  <a:lnTo>
                    <a:pt x="7172" y="334"/>
                  </a:lnTo>
                  <a:cubicBezTo>
                    <a:pt x="7172" y="260"/>
                    <a:pt x="7172" y="149"/>
                    <a:pt x="7098" y="112"/>
                  </a:cubicBezTo>
                  <a:cubicBezTo>
                    <a:pt x="7024" y="38"/>
                    <a:pt x="6951" y="1"/>
                    <a:pt x="6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746;p64">
              <a:extLst>
                <a:ext uri="{FF2B5EF4-FFF2-40B4-BE49-F238E27FC236}">
                  <a16:creationId xmlns:a16="http://schemas.microsoft.com/office/drawing/2014/main" id="{320D5A87-2614-41A0-9DDE-FDFB79142AF0}"/>
                </a:ext>
              </a:extLst>
            </p:cNvPr>
            <p:cNvSpPr/>
            <p:nvPr/>
          </p:nvSpPr>
          <p:spPr>
            <a:xfrm>
              <a:off x="3244800" y="4999025"/>
              <a:ext cx="1202500" cy="159000"/>
            </a:xfrm>
            <a:custGeom>
              <a:avLst/>
              <a:gdLst/>
              <a:ahLst/>
              <a:cxnLst/>
              <a:rect l="l" t="t" r="r" b="b"/>
              <a:pathLst>
                <a:path w="48100" h="6360" extrusionOk="0">
                  <a:moveTo>
                    <a:pt x="23773" y="0"/>
                  </a:moveTo>
                  <a:lnTo>
                    <a:pt x="23773" y="148"/>
                  </a:lnTo>
                  <a:lnTo>
                    <a:pt x="20741" y="961"/>
                  </a:lnTo>
                  <a:lnTo>
                    <a:pt x="0" y="4843"/>
                  </a:lnTo>
                  <a:lnTo>
                    <a:pt x="0" y="6359"/>
                  </a:lnTo>
                  <a:lnTo>
                    <a:pt x="48099" y="6359"/>
                  </a:lnTo>
                  <a:lnTo>
                    <a:pt x="48099" y="4843"/>
                  </a:lnTo>
                  <a:lnTo>
                    <a:pt x="27359" y="961"/>
                  </a:lnTo>
                  <a:lnTo>
                    <a:pt x="24327" y="148"/>
                  </a:lnTo>
                  <a:lnTo>
                    <a:pt x="24327" y="0"/>
                  </a:lnTo>
                  <a:lnTo>
                    <a:pt x="24068" y="74"/>
                  </a:lnTo>
                  <a:lnTo>
                    <a:pt x="23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747;p64">
              <a:extLst>
                <a:ext uri="{FF2B5EF4-FFF2-40B4-BE49-F238E27FC236}">
                  <a16:creationId xmlns:a16="http://schemas.microsoft.com/office/drawing/2014/main" id="{B6266CA3-09FA-4408-971E-C3CFC563A4B8}"/>
                </a:ext>
              </a:extLst>
            </p:cNvPr>
            <p:cNvSpPr/>
            <p:nvPr/>
          </p:nvSpPr>
          <p:spPr>
            <a:xfrm>
              <a:off x="3237400" y="4991250"/>
              <a:ext cx="1217275" cy="174150"/>
            </a:xfrm>
            <a:custGeom>
              <a:avLst/>
              <a:gdLst/>
              <a:ahLst/>
              <a:cxnLst/>
              <a:rect l="l" t="t" r="r" b="b"/>
              <a:pathLst>
                <a:path w="48691" h="6966" extrusionOk="0">
                  <a:moveTo>
                    <a:pt x="24411" y="681"/>
                  </a:moveTo>
                  <a:cubicBezTo>
                    <a:pt x="24446" y="715"/>
                    <a:pt x="24492" y="740"/>
                    <a:pt x="24549" y="755"/>
                  </a:cubicBezTo>
                  <a:lnTo>
                    <a:pt x="27581" y="1568"/>
                  </a:lnTo>
                  <a:lnTo>
                    <a:pt x="27618" y="1568"/>
                  </a:lnTo>
                  <a:lnTo>
                    <a:pt x="48099" y="5413"/>
                  </a:lnTo>
                  <a:lnTo>
                    <a:pt x="48099" y="6374"/>
                  </a:lnTo>
                  <a:lnTo>
                    <a:pt x="592" y="6374"/>
                  </a:lnTo>
                  <a:lnTo>
                    <a:pt x="592" y="5413"/>
                  </a:lnTo>
                  <a:lnTo>
                    <a:pt x="21074" y="1568"/>
                  </a:lnTo>
                  <a:lnTo>
                    <a:pt x="21111" y="1568"/>
                  </a:lnTo>
                  <a:lnTo>
                    <a:pt x="24143" y="755"/>
                  </a:lnTo>
                  <a:cubicBezTo>
                    <a:pt x="24200" y="740"/>
                    <a:pt x="24246" y="715"/>
                    <a:pt x="24281" y="681"/>
                  </a:cubicBezTo>
                  <a:close/>
                  <a:moveTo>
                    <a:pt x="24070" y="0"/>
                  </a:moveTo>
                  <a:cubicBezTo>
                    <a:pt x="24007" y="0"/>
                    <a:pt x="23936" y="26"/>
                    <a:pt x="23884" y="52"/>
                  </a:cubicBezTo>
                  <a:cubicBezTo>
                    <a:pt x="23832" y="104"/>
                    <a:pt x="23798" y="156"/>
                    <a:pt x="23783" y="220"/>
                  </a:cubicBezTo>
                  <a:lnTo>
                    <a:pt x="23783" y="220"/>
                  </a:lnTo>
                  <a:lnTo>
                    <a:pt x="20963" y="977"/>
                  </a:lnTo>
                  <a:lnTo>
                    <a:pt x="260" y="4859"/>
                  </a:lnTo>
                  <a:cubicBezTo>
                    <a:pt x="112" y="4859"/>
                    <a:pt x="1" y="5006"/>
                    <a:pt x="1" y="5154"/>
                  </a:cubicBezTo>
                  <a:lnTo>
                    <a:pt x="1" y="6670"/>
                  </a:lnTo>
                  <a:cubicBezTo>
                    <a:pt x="1" y="6744"/>
                    <a:pt x="38" y="6818"/>
                    <a:pt x="75" y="6892"/>
                  </a:cubicBezTo>
                  <a:cubicBezTo>
                    <a:pt x="149" y="6929"/>
                    <a:pt x="223" y="6966"/>
                    <a:pt x="296" y="6966"/>
                  </a:cubicBezTo>
                  <a:lnTo>
                    <a:pt x="48395" y="6966"/>
                  </a:lnTo>
                  <a:cubicBezTo>
                    <a:pt x="48469" y="6966"/>
                    <a:pt x="48543" y="6929"/>
                    <a:pt x="48617" y="6892"/>
                  </a:cubicBezTo>
                  <a:cubicBezTo>
                    <a:pt x="48691" y="6818"/>
                    <a:pt x="48691" y="6744"/>
                    <a:pt x="48691" y="6670"/>
                  </a:cubicBezTo>
                  <a:lnTo>
                    <a:pt x="48691" y="5154"/>
                  </a:lnTo>
                  <a:cubicBezTo>
                    <a:pt x="48691" y="5006"/>
                    <a:pt x="48617" y="4859"/>
                    <a:pt x="48469" y="4859"/>
                  </a:cubicBezTo>
                  <a:lnTo>
                    <a:pt x="27729" y="977"/>
                  </a:lnTo>
                  <a:lnTo>
                    <a:pt x="24909" y="220"/>
                  </a:lnTo>
                  <a:lnTo>
                    <a:pt x="24909" y="220"/>
                  </a:lnTo>
                  <a:cubicBezTo>
                    <a:pt x="24893" y="156"/>
                    <a:pt x="24860" y="104"/>
                    <a:pt x="24808" y="52"/>
                  </a:cubicBezTo>
                  <a:cubicBezTo>
                    <a:pt x="24756" y="26"/>
                    <a:pt x="24685" y="0"/>
                    <a:pt x="24622" y="0"/>
                  </a:cubicBezTo>
                  <a:cubicBezTo>
                    <a:pt x="24596" y="0"/>
                    <a:pt x="24571" y="5"/>
                    <a:pt x="24549" y="15"/>
                  </a:cubicBezTo>
                  <a:lnTo>
                    <a:pt x="24364" y="52"/>
                  </a:lnTo>
                  <a:lnTo>
                    <a:pt x="24143" y="15"/>
                  </a:lnTo>
                  <a:cubicBezTo>
                    <a:pt x="24121" y="5"/>
                    <a:pt x="24096" y="0"/>
                    <a:pt x="24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748;p64">
              <a:extLst>
                <a:ext uri="{FF2B5EF4-FFF2-40B4-BE49-F238E27FC236}">
                  <a16:creationId xmlns:a16="http://schemas.microsoft.com/office/drawing/2014/main" id="{DE11470F-1C6E-4EFC-A36C-45F7063A8A79}"/>
                </a:ext>
              </a:extLst>
            </p:cNvPr>
            <p:cNvSpPr/>
            <p:nvPr/>
          </p:nvSpPr>
          <p:spPr>
            <a:xfrm>
              <a:off x="3253125" y="5145975"/>
              <a:ext cx="73025" cy="72125"/>
            </a:xfrm>
            <a:custGeom>
              <a:avLst/>
              <a:gdLst/>
              <a:ahLst/>
              <a:cxnLst/>
              <a:rect l="l" t="t" r="r" b="b"/>
              <a:pathLst>
                <a:path w="2921" h="2885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6"/>
                    <a:pt x="666" y="2884"/>
                    <a:pt x="1479" y="2884"/>
                  </a:cubicBezTo>
                  <a:cubicBezTo>
                    <a:pt x="2255" y="2884"/>
                    <a:pt x="2921" y="2256"/>
                    <a:pt x="2921" y="1442"/>
                  </a:cubicBezTo>
                  <a:cubicBezTo>
                    <a:pt x="2921" y="629"/>
                    <a:pt x="2255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749;p64">
              <a:extLst>
                <a:ext uri="{FF2B5EF4-FFF2-40B4-BE49-F238E27FC236}">
                  <a16:creationId xmlns:a16="http://schemas.microsoft.com/office/drawing/2014/main" id="{0119F4D5-07C7-4D50-85E5-6009136D7CC3}"/>
                </a:ext>
              </a:extLst>
            </p:cNvPr>
            <p:cNvSpPr/>
            <p:nvPr/>
          </p:nvSpPr>
          <p:spPr>
            <a:xfrm>
              <a:off x="32457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921" y="1147"/>
                    <a:pt x="2921" y="1775"/>
                  </a:cubicBezTo>
                  <a:cubicBezTo>
                    <a:pt x="2921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0" y="814"/>
                    <a:pt x="0" y="1775"/>
                  </a:cubicBezTo>
                  <a:cubicBezTo>
                    <a:pt x="0" y="2737"/>
                    <a:pt x="777" y="3550"/>
                    <a:pt x="1775" y="3550"/>
                  </a:cubicBezTo>
                  <a:cubicBezTo>
                    <a:pt x="2736" y="3550"/>
                    <a:pt x="3513" y="2737"/>
                    <a:pt x="3513" y="1775"/>
                  </a:cubicBezTo>
                  <a:cubicBezTo>
                    <a:pt x="3513" y="814"/>
                    <a:pt x="2736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750;p64">
              <a:extLst>
                <a:ext uri="{FF2B5EF4-FFF2-40B4-BE49-F238E27FC236}">
                  <a16:creationId xmlns:a16="http://schemas.microsoft.com/office/drawing/2014/main" id="{5D312CF6-A0C6-4732-81D9-9D93B0B62321}"/>
                </a:ext>
              </a:extLst>
            </p:cNvPr>
            <p:cNvSpPr/>
            <p:nvPr/>
          </p:nvSpPr>
          <p:spPr>
            <a:xfrm>
              <a:off x="3809525" y="5145975"/>
              <a:ext cx="73050" cy="72125"/>
            </a:xfrm>
            <a:custGeom>
              <a:avLst/>
              <a:gdLst/>
              <a:ahLst/>
              <a:cxnLst/>
              <a:rect l="l" t="t" r="r" b="b"/>
              <a:pathLst>
                <a:path w="2922" h="2885" extrusionOk="0">
                  <a:moveTo>
                    <a:pt x="1479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79" y="2884"/>
                  </a:cubicBezTo>
                  <a:cubicBezTo>
                    <a:pt x="2256" y="2884"/>
                    <a:pt x="2921" y="2256"/>
                    <a:pt x="2921" y="1442"/>
                  </a:cubicBezTo>
                  <a:cubicBezTo>
                    <a:pt x="2921" y="629"/>
                    <a:pt x="2256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751;p64">
              <a:extLst>
                <a:ext uri="{FF2B5EF4-FFF2-40B4-BE49-F238E27FC236}">
                  <a16:creationId xmlns:a16="http://schemas.microsoft.com/office/drawing/2014/main" id="{E33F8FEC-3B7D-4318-B043-94CCEE922E88}"/>
                </a:ext>
              </a:extLst>
            </p:cNvPr>
            <p:cNvSpPr/>
            <p:nvPr/>
          </p:nvSpPr>
          <p:spPr>
            <a:xfrm>
              <a:off x="38021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884" y="1147"/>
                    <a:pt x="2921" y="1775"/>
                  </a:cubicBezTo>
                  <a:cubicBezTo>
                    <a:pt x="2884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75" y="3550"/>
                  </a:cubicBezTo>
                  <a:cubicBezTo>
                    <a:pt x="2737" y="3550"/>
                    <a:pt x="3513" y="2737"/>
                    <a:pt x="3513" y="1775"/>
                  </a:cubicBezTo>
                  <a:cubicBezTo>
                    <a:pt x="3513" y="814"/>
                    <a:pt x="2737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752;p64">
              <a:extLst>
                <a:ext uri="{FF2B5EF4-FFF2-40B4-BE49-F238E27FC236}">
                  <a16:creationId xmlns:a16="http://schemas.microsoft.com/office/drawing/2014/main" id="{5CECBE63-068A-4817-864F-F6163F3AFEC1}"/>
                </a:ext>
              </a:extLst>
            </p:cNvPr>
            <p:cNvSpPr/>
            <p:nvPr/>
          </p:nvSpPr>
          <p:spPr>
            <a:xfrm>
              <a:off x="4369625" y="5145975"/>
              <a:ext cx="72125" cy="72125"/>
            </a:xfrm>
            <a:custGeom>
              <a:avLst/>
              <a:gdLst/>
              <a:ahLst/>
              <a:cxnLst/>
              <a:rect l="l" t="t" r="r" b="b"/>
              <a:pathLst>
                <a:path w="2885" h="2885" extrusionOk="0">
                  <a:moveTo>
                    <a:pt x="1443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43" y="2884"/>
                  </a:cubicBezTo>
                  <a:cubicBezTo>
                    <a:pt x="2256" y="2884"/>
                    <a:pt x="2884" y="2256"/>
                    <a:pt x="2884" y="1442"/>
                  </a:cubicBezTo>
                  <a:cubicBezTo>
                    <a:pt x="2884" y="629"/>
                    <a:pt x="2256" y="0"/>
                    <a:pt x="1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753;p64">
              <a:extLst>
                <a:ext uri="{FF2B5EF4-FFF2-40B4-BE49-F238E27FC236}">
                  <a16:creationId xmlns:a16="http://schemas.microsoft.com/office/drawing/2014/main" id="{8B127F24-930E-4287-8374-F2AC8D33D699}"/>
                </a:ext>
              </a:extLst>
            </p:cNvPr>
            <p:cNvSpPr/>
            <p:nvPr/>
          </p:nvSpPr>
          <p:spPr>
            <a:xfrm>
              <a:off x="4362225" y="5137650"/>
              <a:ext cx="87850" cy="88750"/>
            </a:xfrm>
            <a:custGeom>
              <a:avLst/>
              <a:gdLst/>
              <a:ahLst/>
              <a:cxnLst/>
              <a:rect l="l" t="t" r="r" b="b"/>
              <a:pathLst>
                <a:path w="3514" h="3550" extrusionOk="0">
                  <a:moveTo>
                    <a:pt x="1739" y="629"/>
                  </a:moveTo>
                  <a:cubicBezTo>
                    <a:pt x="2367" y="629"/>
                    <a:pt x="2885" y="1147"/>
                    <a:pt x="2885" y="1775"/>
                  </a:cubicBezTo>
                  <a:cubicBezTo>
                    <a:pt x="2885" y="2404"/>
                    <a:pt x="2367" y="2921"/>
                    <a:pt x="1739" y="2921"/>
                  </a:cubicBezTo>
                  <a:cubicBezTo>
                    <a:pt x="1110" y="2921"/>
                    <a:pt x="592" y="2404"/>
                    <a:pt x="592" y="1775"/>
                  </a:cubicBezTo>
                  <a:cubicBezTo>
                    <a:pt x="592" y="1147"/>
                    <a:pt x="1110" y="629"/>
                    <a:pt x="1739" y="629"/>
                  </a:cubicBezTo>
                  <a:close/>
                  <a:moveTo>
                    <a:pt x="1739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39" y="3550"/>
                  </a:cubicBezTo>
                  <a:cubicBezTo>
                    <a:pt x="2700" y="3550"/>
                    <a:pt x="3513" y="2737"/>
                    <a:pt x="3513" y="1775"/>
                  </a:cubicBezTo>
                  <a:cubicBezTo>
                    <a:pt x="3513" y="814"/>
                    <a:pt x="2700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754;p64">
              <a:extLst>
                <a:ext uri="{FF2B5EF4-FFF2-40B4-BE49-F238E27FC236}">
                  <a16:creationId xmlns:a16="http://schemas.microsoft.com/office/drawing/2014/main" id="{428C0FB5-CBA8-4D4A-9193-B8E65F2FA796}"/>
                </a:ext>
              </a:extLst>
            </p:cNvPr>
            <p:cNvSpPr/>
            <p:nvPr/>
          </p:nvSpPr>
          <p:spPr>
            <a:xfrm>
              <a:off x="3325200" y="3763275"/>
              <a:ext cx="108175" cy="466775"/>
            </a:xfrm>
            <a:custGeom>
              <a:avLst/>
              <a:gdLst/>
              <a:ahLst/>
              <a:cxnLst/>
              <a:rect l="l" t="t" r="r" b="b"/>
              <a:pathLst>
                <a:path w="4327" h="18671" extrusionOk="0">
                  <a:moveTo>
                    <a:pt x="1" y="0"/>
                  </a:moveTo>
                  <a:lnTo>
                    <a:pt x="1" y="14382"/>
                  </a:lnTo>
                  <a:cubicBezTo>
                    <a:pt x="1" y="16748"/>
                    <a:pt x="1923" y="18671"/>
                    <a:pt x="4326" y="18671"/>
                  </a:cubicBezTo>
                  <a:lnTo>
                    <a:pt x="4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755;p64">
              <a:extLst>
                <a:ext uri="{FF2B5EF4-FFF2-40B4-BE49-F238E27FC236}">
                  <a16:creationId xmlns:a16="http://schemas.microsoft.com/office/drawing/2014/main" id="{226737D3-8FF3-4070-9BF4-7BA5ECB3C97C}"/>
                </a:ext>
              </a:extLst>
            </p:cNvPr>
            <p:cNvSpPr/>
            <p:nvPr/>
          </p:nvSpPr>
          <p:spPr>
            <a:xfrm>
              <a:off x="331782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8657"/>
                  </a:lnTo>
                  <a:lnTo>
                    <a:pt x="4289" y="18657"/>
                  </a:lnTo>
                  <a:cubicBezTo>
                    <a:pt x="3313" y="18578"/>
                    <a:pt x="2439" y="18152"/>
                    <a:pt x="1775" y="17488"/>
                  </a:cubicBezTo>
                  <a:cubicBezTo>
                    <a:pt x="1072" y="16785"/>
                    <a:pt x="629" y="15787"/>
                    <a:pt x="592" y="14678"/>
                  </a:cubicBez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4678"/>
                  </a:lnTo>
                  <a:cubicBezTo>
                    <a:pt x="0" y="17229"/>
                    <a:pt x="2071" y="19262"/>
                    <a:pt x="4621" y="19299"/>
                  </a:cubicBezTo>
                  <a:cubicBezTo>
                    <a:pt x="4695" y="19299"/>
                    <a:pt x="4769" y="19262"/>
                    <a:pt x="4843" y="19188"/>
                  </a:cubicBezTo>
                  <a:cubicBezTo>
                    <a:pt x="4880" y="19151"/>
                    <a:pt x="4917" y="19040"/>
                    <a:pt x="4917" y="18967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43" y="111"/>
                  </a:cubicBezTo>
                  <a:cubicBezTo>
                    <a:pt x="4769" y="38"/>
                    <a:pt x="4695" y="1"/>
                    <a:pt x="4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756;p64">
              <a:extLst>
                <a:ext uri="{FF2B5EF4-FFF2-40B4-BE49-F238E27FC236}">
                  <a16:creationId xmlns:a16="http://schemas.microsoft.com/office/drawing/2014/main" id="{951AE0CB-53EF-41D2-AD9D-227595073BE8}"/>
                </a:ext>
              </a:extLst>
            </p:cNvPr>
            <p:cNvSpPr/>
            <p:nvPr/>
          </p:nvSpPr>
          <p:spPr>
            <a:xfrm>
              <a:off x="326420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757;p64">
              <a:extLst>
                <a:ext uri="{FF2B5EF4-FFF2-40B4-BE49-F238E27FC236}">
                  <a16:creationId xmlns:a16="http://schemas.microsoft.com/office/drawing/2014/main" id="{6BCDB86E-EB63-4DF7-86AA-D85FF94A65D6}"/>
                </a:ext>
              </a:extLst>
            </p:cNvPr>
            <p:cNvSpPr/>
            <p:nvPr/>
          </p:nvSpPr>
          <p:spPr>
            <a:xfrm>
              <a:off x="3255900" y="3658825"/>
              <a:ext cx="184875" cy="102625"/>
            </a:xfrm>
            <a:custGeom>
              <a:avLst/>
              <a:gdLst/>
              <a:ahLst/>
              <a:cxnLst/>
              <a:rect l="l" t="t" r="r" b="b"/>
              <a:pathLst>
                <a:path w="7395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629" y="3476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111" y="3993"/>
                  </a:cubicBezTo>
                  <a:cubicBezTo>
                    <a:pt x="148" y="4067"/>
                    <a:pt x="222" y="4104"/>
                    <a:pt x="333" y="4104"/>
                  </a:cubicBezTo>
                  <a:lnTo>
                    <a:pt x="7098" y="4104"/>
                  </a:lnTo>
                  <a:cubicBezTo>
                    <a:pt x="7172" y="4104"/>
                    <a:pt x="7246" y="4067"/>
                    <a:pt x="7320" y="3993"/>
                  </a:cubicBezTo>
                  <a:cubicBezTo>
                    <a:pt x="7357" y="3956"/>
                    <a:pt x="7394" y="3883"/>
                    <a:pt x="7394" y="3772"/>
                  </a:cubicBezTo>
                  <a:lnTo>
                    <a:pt x="7394" y="296"/>
                  </a:lnTo>
                  <a:cubicBezTo>
                    <a:pt x="7394" y="222"/>
                    <a:pt x="7357" y="148"/>
                    <a:pt x="7320" y="75"/>
                  </a:cubicBezTo>
                  <a:cubicBezTo>
                    <a:pt x="7246" y="38"/>
                    <a:pt x="7172" y="1"/>
                    <a:pt x="7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758;p64">
              <a:extLst>
                <a:ext uri="{FF2B5EF4-FFF2-40B4-BE49-F238E27FC236}">
                  <a16:creationId xmlns:a16="http://schemas.microsoft.com/office/drawing/2014/main" id="{11288A1B-1848-46B0-877A-19DC8B0F9A00}"/>
                </a:ext>
              </a:extLst>
            </p:cNvPr>
            <p:cNvSpPr/>
            <p:nvPr/>
          </p:nvSpPr>
          <p:spPr>
            <a:xfrm>
              <a:off x="4271650" y="3763275"/>
              <a:ext cx="107250" cy="466775"/>
            </a:xfrm>
            <a:custGeom>
              <a:avLst/>
              <a:gdLst/>
              <a:ahLst/>
              <a:cxnLst/>
              <a:rect l="l" t="t" r="r" b="b"/>
              <a:pathLst>
                <a:path w="4290" h="18671" extrusionOk="0">
                  <a:moveTo>
                    <a:pt x="1" y="0"/>
                  </a:moveTo>
                  <a:lnTo>
                    <a:pt x="1" y="18671"/>
                  </a:lnTo>
                  <a:cubicBezTo>
                    <a:pt x="2367" y="18671"/>
                    <a:pt x="4289" y="16748"/>
                    <a:pt x="4289" y="14382"/>
                  </a:cubicBezTo>
                  <a:lnTo>
                    <a:pt x="42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759;p64">
              <a:extLst>
                <a:ext uri="{FF2B5EF4-FFF2-40B4-BE49-F238E27FC236}">
                  <a16:creationId xmlns:a16="http://schemas.microsoft.com/office/drawing/2014/main" id="{44327944-ECF9-47FD-A529-7A473FE63942}"/>
                </a:ext>
              </a:extLst>
            </p:cNvPr>
            <p:cNvSpPr/>
            <p:nvPr/>
          </p:nvSpPr>
          <p:spPr>
            <a:xfrm>
              <a:off x="426427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4678"/>
                  </a:lnTo>
                  <a:cubicBezTo>
                    <a:pt x="4289" y="15787"/>
                    <a:pt x="3845" y="16785"/>
                    <a:pt x="3106" y="17488"/>
                  </a:cubicBezTo>
                  <a:cubicBezTo>
                    <a:pt x="2466" y="18161"/>
                    <a:pt x="1582" y="18589"/>
                    <a:pt x="592" y="18660"/>
                  </a:cubicBezTo>
                  <a:lnTo>
                    <a:pt x="592" y="18660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8967"/>
                  </a:lnTo>
                  <a:cubicBezTo>
                    <a:pt x="0" y="19040"/>
                    <a:pt x="37" y="19151"/>
                    <a:pt x="74" y="19188"/>
                  </a:cubicBezTo>
                  <a:cubicBezTo>
                    <a:pt x="148" y="19262"/>
                    <a:pt x="222" y="19299"/>
                    <a:pt x="296" y="19299"/>
                  </a:cubicBezTo>
                  <a:cubicBezTo>
                    <a:pt x="2847" y="19262"/>
                    <a:pt x="4917" y="17229"/>
                    <a:pt x="4917" y="14678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06" y="111"/>
                  </a:cubicBezTo>
                  <a:cubicBezTo>
                    <a:pt x="4769" y="38"/>
                    <a:pt x="4695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760;p64">
              <a:extLst>
                <a:ext uri="{FF2B5EF4-FFF2-40B4-BE49-F238E27FC236}">
                  <a16:creationId xmlns:a16="http://schemas.microsoft.com/office/drawing/2014/main" id="{E48D6D3A-0E15-4369-924D-1420B5DCB442}"/>
                </a:ext>
              </a:extLst>
            </p:cNvPr>
            <p:cNvSpPr/>
            <p:nvPr/>
          </p:nvSpPr>
          <p:spPr>
            <a:xfrm>
              <a:off x="427165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761;p64">
              <a:extLst>
                <a:ext uri="{FF2B5EF4-FFF2-40B4-BE49-F238E27FC236}">
                  <a16:creationId xmlns:a16="http://schemas.microsoft.com/office/drawing/2014/main" id="{207BE968-2D50-468E-88F7-237E8BF649CB}"/>
                </a:ext>
              </a:extLst>
            </p:cNvPr>
            <p:cNvSpPr/>
            <p:nvPr/>
          </p:nvSpPr>
          <p:spPr>
            <a:xfrm>
              <a:off x="4264275" y="3658825"/>
              <a:ext cx="183950" cy="102625"/>
            </a:xfrm>
            <a:custGeom>
              <a:avLst/>
              <a:gdLst/>
              <a:ahLst/>
              <a:cxnLst/>
              <a:rect l="l" t="t" r="r" b="b"/>
              <a:pathLst>
                <a:path w="7358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592" y="3476"/>
                  </a:ln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74" y="3993"/>
                  </a:cubicBezTo>
                  <a:cubicBezTo>
                    <a:pt x="148" y="4067"/>
                    <a:pt x="222" y="4104"/>
                    <a:pt x="296" y="4104"/>
                  </a:cubicBezTo>
                  <a:lnTo>
                    <a:pt x="7061" y="4104"/>
                  </a:lnTo>
                  <a:cubicBezTo>
                    <a:pt x="7135" y="4104"/>
                    <a:pt x="7209" y="4067"/>
                    <a:pt x="7283" y="3993"/>
                  </a:cubicBezTo>
                  <a:cubicBezTo>
                    <a:pt x="7320" y="3956"/>
                    <a:pt x="7357" y="3883"/>
                    <a:pt x="7357" y="3772"/>
                  </a:cubicBezTo>
                  <a:lnTo>
                    <a:pt x="7357" y="296"/>
                  </a:lnTo>
                  <a:cubicBezTo>
                    <a:pt x="7357" y="222"/>
                    <a:pt x="7320" y="148"/>
                    <a:pt x="7283" y="75"/>
                  </a:cubicBezTo>
                  <a:cubicBezTo>
                    <a:pt x="7209" y="38"/>
                    <a:pt x="7135" y="1"/>
                    <a:pt x="7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762;p64">
              <a:extLst>
                <a:ext uri="{FF2B5EF4-FFF2-40B4-BE49-F238E27FC236}">
                  <a16:creationId xmlns:a16="http://schemas.microsoft.com/office/drawing/2014/main" id="{AA07CB61-7B31-4931-92E0-F39EBBCA0C35}"/>
                </a:ext>
              </a:extLst>
            </p:cNvPr>
            <p:cNvSpPr/>
            <p:nvPr/>
          </p:nvSpPr>
          <p:spPr>
            <a:xfrm>
              <a:off x="3376050" y="3036800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0"/>
                  </a:moveTo>
                  <a:cubicBezTo>
                    <a:pt x="5250" y="0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0"/>
                    <a:pt x="30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763;p64">
              <a:extLst>
                <a:ext uri="{FF2B5EF4-FFF2-40B4-BE49-F238E27FC236}">
                  <a16:creationId xmlns:a16="http://schemas.microsoft.com/office/drawing/2014/main" id="{D8E3DE15-1C8B-4183-B611-720D975F562C}"/>
                </a:ext>
              </a:extLst>
            </p:cNvPr>
            <p:cNvSpPr/>
            <p:nvPr/>
          </p:nvSpPr>
          <p:spPr>
            <a:xfrm>
              <a:off x="3367725" y="3029400"/>
              <a:ext cx="964950" cy="1271825"/>
            </a:xfrm>
            <a:custGeom>
              <a:avLst/>
              <a:gdLst/>
              <a:ahLst/>
              <a:cxnLst/>
              <a:rect l="l" t="t" r="r" b="b"/>
              <a:pathLst>
                <a:path w="38598" h="50873" extrusionOk="0">
                  <a:moveTo>
                    <a:pt x="30427" y="592"/>
                  </a:moveTo>
                  <a:cubicBezTo>
                    <a:pt x="31647" y="629"/>
                    <a:pt x="32757" y="1110"/>
                    <a:pt x="33533" y="1886"/>
                  </a:cubicBezTo>
                  <a:cubicBezTo>
                    <a:pt x="34346" y="2699"/>
                    <a:pt x="34827" y="3809"/>
                    <a:pt x="34827" y="4992"/>
                  </a:cubicBezTo>
                  <a:lnTo>
                    <a:pt x="34827" y="5029"/>
                  </a:lnTo>
                  <a:lnTo>
                    <a:pt x="38006" y="44918"/>
                  </a:lnTo>
                  <a:lnTo>
                    <a:pt x="38006" y="44918"/>
                  </a:lnTo>
                  <a:cubicBezTo>
                    <a:pt x="37996" y="46383"/>
                    <a:pt x="37370" y="47701"/>
                    <a:pt x="36417" y="48691"/>
                  </a:cubicBezTo>
                  <a:cubicBezTo>
                    <a:pt x="35455" y="49652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52"/>
                    <a:pt x="2182" y="48691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809"/>
                    <a:pt x="4289" y="2699"/>
                    <a:pt x="5066" y="1886"/>
                  </a:cubicBezTo>
                  <a:cubicBezTo>
                    <a:pt x="5879" y="1110"/>
                    <a:pt x="6988" y="629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56"/>
                    <a:pt x="3180" y="4992"/>
                  </a:cubicBezTo>
                  <a:lnTo>
                    <a:pt x="1" y="44883"/>
                  </a:lnTo>
                  <a:cubicBezTo>
                    <a:pt x="1" y="48173"/>
                    <a:pt x="2662" y="50872"/>
                    <a:pt x="5953" y="50872"/>
                  </a:cubicBezTo>
                  <a:lnTo>
                    <a:pt x="32646" y="50872"/>
                  </a:lnTo>
                  <a:cubicBezTo>
                    <a:pt x="35936" y="50872"/>
                    <a:pt x="38598" y="48173"/>
                    <a:pt x="38598" y="44883"/>
                  </a:cubicBezTo>
                  <a:lnTo>
                    <a:pt x="35455" y="4992"/>
                  </a:lnTo>
                  <a:cubicBezTo>
                    <a:pt x="35455" y="2256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764;p64">
              <a:extLst>
                <a:ext uri="{FF2B5EF4-FFF2-40B4-BE49-F238E27FC236}">
                  <a16:creationId xmlns:a16="http://schemas.microsoft.com/office/drawing/2014/main" id="{845758D3-711A-48FA-B80F-4D499545763F}"/>
                </a:ext>
              </a:extLst>
            </p:cNvPr>
            <p:cNvSpPr/>
            <p:nvPr/>
          </p:nvSpPr>
          <p:spPr>
            <a:xfrm>
              <a:off x="3376050" y="3089475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1"/>
                  </a:moveTo>
                  <a:cubicBezTo>
                    <a:pt x="5250" y="1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1"/>
                    <a:pt x="30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765;p64">
              <a:extLst>
                <a:ext uri="{FF2B5EF4-FFF2-40B4-BE49-F238E27FC236}">
                  <a16:creationId xmlns:a16="http://schemas.microsoft.com/office/drawing/2014/main" id="{C2D4ED8E-B228-4191-9633-072F103E6F82}"/>
                </a:ext>
              </a:extLst>
            </p:cNvPr>
            <p:cNvSpPr/>
            <p:nvPr/>
          </p:nvSpPr>
          <p:spPr>
            <a:xfrm>
              <a:off x="3367725" y="3082075"/>
              <a:ext cx="964950" cy="1270900"/>
            </a:xfrm>
            <a:custGeom>
              <a:avLst/>
              <a:gdLst/>
              <a:ahLst/>
              <a:cxnLst/>
              <a:rect l="l" t="t" r="r" b="b"/>
              <a:pathLst>
                <a:path w="38598" h="50836" extrusionOk="0">
                  <a:moveTo>
                    <a:pt x="30427" y="592"/>
                  </a:moveTo>
                  <a:cubicBezTo>
                    <a:pt x="31647" y="592"/>
                    <a:pt x="32757" y="1110"/>
                    <a:pt x="33533" y="1886"/>
                  </a:cubicBezTo>
                  <a:cubicBezTo>
                    <a:pt x="34346" y="2700"/>
                    <a:pt x="34827" y="3772"/>
                    <a:pt x="34827" y="4992"/>
                  </a:cubicBezTo>
                  <a:lnTo>
                    <a:pt x="34827" y="5029"/>
                  </a:lnTo>
                  <a:lnTo>
                    <a:pt x="38006" y="44919"/>
                  </a:lnTo>
                  <a:lnTo>
                    <a:pt x="38006" y="44919"/>
                  </a:lnTo>
                  <a:cubicBezTo>
                    <a:pt x="37996" y="46383"/>
                    <a:pt x="37370" y="47701"/>
                    <a:pt x="36417" y="48654"/>
                  </a:cubicBezTo>
                  <a:cubicBezTo>
                    <a:pt x="35455" y="49616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16"/>
                    <a:pt x="2182" y="48654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772"/>
                    <a:pt x="4289" y="2700"/>
                    <a:pt x="5066" y="1886"/>
                  </a:cubicBezTo>
                  <a:cubicBezTo>
                    <a:pt x="5879" y="1110"/>
                    <a:pt x="6988" y="592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19"/>
                    <a:pt x="3180" y="4992"/>
                  </a:cubicBezTo>
                  <a:lnTo>
                    <a:pt x="1" y="44883"/>
                  </a:lnTo>
                  <a:cubicBezTo>
                    <a:pt x="1" y="48174"/>
                    <a:pt x="2662" y="50836"/>
                    <a:pt x="5953" y="50836"/>
                  </a:cubicBezTo>
                  <a:lnTo>
                    <a:pt x="32646" y="50836"/>
                  </a:lnTo>
                  <a:cubicBezTo>
                    <a:pt x="35936" y="50836"/>
                    <a:pt x="38598" y="48174"/>
                    <a:pt x="38598" y="44883"/>
                  </a:cubicBezTo>
                  <a:lnTo>
                    <a:pt x="35455" y="4992"/>
                  </a:lnTo>
                  <a:cubicBezTo>
                    <a:pt x="35455" y="2219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87783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0"/>
          <p:cNvSpPr txBox="1">
            <a:spLocks noGrp="1"/>
          </p:cNvSpPr>
          <p:nvPr>
            <p:ph type="title"/>
          </p:nvPr>
        </p:nvSpPr>
        <p:spPr>
          <a:xfrm>
            <a:off x="178493" y="80765"/>
            <a:ext cx="5382247" cy="573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Modelling &amp; evaluation</a:t>
            </a:r>
            <a:endParaRPr sz="2800" dirty="0"/>
          </a:p>
        </p:txBody>
      </p:sp>
      <p:sp>
        <p:nvSpPr>
          <p:cNvPr id="10" name="Google Shape;2733;p50">
            <a:extLst>
              <a:ext uri="{FF2B5EF4-FFF2-40B4-BE49-F238E27FC236}">
                <a16:creationId xmlns:a16="http://schemas.microsoft.com/office/drawing/2014/main" id="{8713142A-8B4B-4D2B-A7A0-27DCAB3C352D}"/>
              </a:ext>
            </a:extLst>
          </p:cNvPr>
          <p:cNvSpPr txBox="1">
            <a:spLocks/>
          </p:cNvSpPr>
          <p:nvPr/>
        </p:nvSpPr>
        <p:spPr>
          <a:xfrm>
            <a:off x="3447652" y="1349115"/>
            <a:ext cx="3276900" cy="1633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Pisah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train dan test data</a:t>
            </a:r>
          </a:p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Buat</a:t>
            </a:r>
            <a:r>
              <a:rPr lang="en-US" dirty="0"/>
              <a:t> baseline model dan model </a:t>
            </a:r>
            <a:r>
              <a:rPr lang="en-US" dirty="0" err="1"/>
              <a:t>lainnya</a:t>
            </a:r>
            <a:endParaRPr lang="en-US" dirty="0"/>
          </a:p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Evaluasi</a:t>
            </a:r>
            <a:r>
              <a:rPr lang="en-US" dirty="0"/>
              <a:t> model </a:t>
            </a:r>
            <a:r>
              <a:rPr lang="en-US" dirty="0" err="1"/>
              <a:t>menggunakan</a:t>
            </a:r>
            <a:r>
              <a:rPr lang="en-US" dirty="0"/>
              <a:t> recall</a:t>
            </a:r>
          </a:p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Pilih</a:t>
            </a:r>
            <a:r>
              <a:rPr lang="en-US" dirty="0"/>
              <a:t> model </a:t>
            </a:r>
            <a:r>
              <a:rPr lang="en-US" dirty="0" err="1"/>
              <a:t>terbaik</a:t>
            </a:r>
            <a:r>
              <a:rPr lang="en-US" dirty="0"/>
              <a:t>.</a:t>
            </a:r>
          </a:p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4" name="Google Shape;3626;p64">
            <a:extLst>
              <a:ext uri="{FF2B5EF4-FFF2-40B4-BE49-F238E27FC236}">
                <a16:creationId xmlns:a16="http://schemas.microsoft.com/office/drawing/2014/main" id="{47996548-1E56-4DF4-87DB-BFDD8EE9135F}"/>
              </a:ext>
            </a:extLst>
          </p:cNvPr>
          <p:cNvGrpSpPr/>
          <p:nvPr/>
        </p:nvGrpSpPr>
        <p:grpSpPr>
          <a:xfrm>
            <a:off x="96717" y="1242661"/>
            <a:ext cx="2713389" cy="2459544"/>
            <a:chOff x="1543000" y="363475"/>
            <a:chExt cx="4748550" cy="4765450"/>
          </a:xfrm>
        </p:grpSpPr>
        <p:sp>
          <p:nvSpPr>
            <p:cNvPr id="5" name="Google Shape;3627;p64">
              <a:extLst>
                <a:ext uri="{FF2B5EF4-FFF2-40B4-BE49-F238E27FC236}">
                  <a16:creationId xmlns:a16="http://schemas.microsoft.com/office/drawing/2014/main" id="{C77F7D47-665F-4C61-992B-5CA9E54AF4E3}"/>
                </a:ext>
              </a:extLst>
            </p:cNvPr>
            <p:cNvSpPr/>
            <p:nvPr/>
          </p:nvSpPr>
          <p:spPr>
            <a:xfrm>
              <a:off x="2633500" y="1376825"/>
              <a:ext cx="426725" cy="34575"/>
            </a:xfrm>
            <a:custGeom>
              <a:avLst/>
              <a:gdLst/>
              <a:ahLst/>
              <a:cxnLst/>
              <a:rect l="l" t="t" r="r" b="b"/>
              <a:pathLst>
                <a:path w="17069" h="1383" extrusionOk="0">
                  <a:moveTo>
                    <a:pt x="17069" y="1"/>
                  </a:moveTo>
                  <a:cubicBezTo>
                    <a:pt x="11669" y="515"/>
                    <a:pt x="6333" y="451"/>
                    <a:pt x="0" y="965"/>
                  </a:cubicBezTo>
                  <a:cubicBezTo>
                    <a:pt x="64" y="1094"/>
                    <a:pt x="129" y="1222"/>
                    <a:pt x="161" y="1383"/>
                  </a:cubicBezTo>
                  <a:lnTo>
                    <a:pt x="17069" y="1383"/>
                  </a:lnTo>
                  <a:lnTo>
                    <a:pt x="170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628;p64">
              <a:extLst>
                <a:ext uri="{FF2B5EF4-FFF2-40B4-BE49-F238E27FC236}">
                  <a16:creationId xmlns:a16="http://schemas.microsoft.com/office/drawing/2014/main" id="{268A7243-9F25-4789-A092-3A987CE0A2DC}"/>
                </a:ext>
              </a:extLst>
            </p:cNvPr>
            <p:cNvSpPr/>
            <p:nvPr/>
          </p:nvSpPr>
          <p:spPr>
            <a:xfrm>
              <a:off x="1543000" y="778275"/>
              <a:ext cx="4748550" cy="3293100"/>
            </a:xfrm>
            <a:custGeom>
              <a:avLst/>
              <a:gdLst/>
              <a:ahLst/>
              <a:cxnLst/>
              <a:rect l="l" t="t" r="r" b="b"/>
              <a:pathLst>
                <a:path w="189942" h="131724" extrusionOk="0">
                  <a:moveTo>
                    <a:pt x="36388" y="45769"/>
                  </a:moveTo>
                  <a:cubicBezTo>
                    <a:pt x="37127" y="45769"/>
                    <a:pt x="37738" y="46315"/>
                    <a:pt x="37802" y="47023"/>
                  </a:cubicBezTo>
                  <a:lnTo>
                    <a:pt x="64321" y="47023"/>
                  </a:lnTo>
                  <a:lnTo>
                    <a:pt x="64321" y="47569"/>
                  </a:lnTo>
                  <a:lnTo>
                    <a:pt x="37770" y="47569"/>
                  </a:lnTo>
                  <a:cubicBezTo>
                    <a:pt x="37609" y="48180"/>
                    <a:pt x="37063" y="48630"/>
                    <a:pt x="36388" y="48630"/>
                  </a:cubicBezTo>
                  <a:cubicBezTo>
                    <a:pt x="35616" y="48630"/>
                    <a:pt x="34973" y="47987"/>
                    <a:pt x="34973" y="47183"/>
                  </a:cubicBezTo>
                  <a:cubicBezTo>
                    <a:pt x="34973" y="46412"/>
                    <a:pt x="35616" y="45769"/>
                    <a:pt x="36388" y="45769"/>
                  </a:cubicBezTo>
                  <a:close/>
                  <a:moveTo>
                    <a:pt x="151722" y="45769"/>
                  </a:moveTo>
                  <a:cubicBezTo>
                    <a:pt x="152525" y="45769"/>
                    <a:pt x="153168" y="46412"/>
                    <a:pt x="153168" y="47183"/>
                  </a:cubicBezTo>
                  <a:cubicBezTo>
                    <a:pt x="153168" y="47987"/>
                    <a:pt x="152525" y="48630"/>
                    <a:pt x="151722" y="48630"/>
                  </a:cubicBezTo>
                  <a:cubicBezTo>
                    <a:pt x="151047" y="48630"/>
                    <a:pt x="150468" y="48115"/>
                    <a:pt x="150339" y="47473"/>
                  </a:cubicBezTo>
                  <a:lnTo>
                    <a:pt x="132371" y="47473"/>
                  </a:lnTo>
                  <a:lnTo>
                    <a:pt x="132371" y="46926"/>
                  </a:lnTo>
                  <a:lnTo>
                    <a:pt x="150339" y="46926"/>
                  </a:lnTo>
                  <a:cubicBezTo>
                    <a:pt x="150468" y="46251"/>
                    <a:pt x="151047" y="45769"/>
                    <a:pt x="151722" y="45769"/>
                  </a:cubicBezTo>
                  <a:close/>
                  <a:moveTo>
                    <a:pt x="172166" y="59495"/>
                  </a:moveTo>
                  <a:cubicBezTo>
                    <a:pt x="172969" y="59495"/>
                    <a:pt x="173612" y="60137"/>
                    <a:pt x="173612" y="60941"/>
                  </a:cubicBezTo>
                  <a:cubicBezTo>
                    <a:pt x="173612" y="61616"/>
                    <a:pt x="173098" y="62195"/>
                    <a:pt x="172455" y="62323"/>
                  </a:cubicBezTo>
                  <a:lnTo>
                    <a:pt x="172455" y="77142"/>
                  </a:lnTo>
                  <a:lnTo>
                    <a:pt x="163840" y="77142"/>
                  </a:lnTo>
                  <a:lnTo>
                    <a:pt x="163840" y="86689"/>
                  </a:lnTo>
                  <a:lnTo>
                    <a:pt x="163326" y="86689"/>
                  </a:lnTo>
                  <a:lnTo>
                    <a:pt x="163326" y="76628"/>
                  </a:lnTo>
                  <a:lnTo>
                    <a:pt x="171908" y="76628"/>
                  </a:lnTo>
                  <a:lnTo>
                    <a:pt x="171908" y="62323"/>
                  </a:lnTo>
                  <a:cubicBezTo>
                    <a:pt x="171233" y="62195"/>
                    <a:pt x="170751" y="61616"/>
                    <a:pt x="170751" y="60941"/>
                  </a:cubicBezTo>
                  <a:cubicBezTo>
                    <a:pt x="170751" y="60137"/>
                    <a:pt x="171394" y="59495"/>
                    <a:pt x="172166" y="59495"/>
                  </a:cubicBezTo>
                  <a:close/>
                  <a:moveTo>
                    <a:pt x="13790" y="80131"/>
                  </a:moveTo>
                  <a:cubicBezTo>
                    <a:pt x="14433" y="80131"/>
                    <a:pt x="14979" y="80549"/>
                    <a:pt x="15140" y="81128"/>
                  </a:cubicBezTo>
                  <a:lnTo>
                    <a:pt x="28094" y="81128"/>
                  </a:lnTo>
                  <a:lnTo>
                    <a:pt x="28094" y="85789"/>
                  </a:lnTo>
                  <a:cubicBezTo>
                    <a:pt x="28544" y="85950"/>
                    <a:pt x="28866" y="86367"/>
                    <a:pt x="28962" y="86850"/>
                  </a:cubicBezTo>
                  <a:lnTo>
                    <a:pt x="174062" y="86850"/>
                  </a:lnTo>
                  <a:cubicBezTo>
                    <a:pt x="174158" y="86175"/>
                    <a:pt x="174737" y="85692"/>
                    <a:pt x="175444" y="85692"/>
                  </a:cubicBezTo>
                  <a:cubicBezTo>
                    <a:pt x="176248" y="85692"/>
                    <a:pt x="176859" y="86303"/>
                    <a:pt x="176859" y="87107"/>
                  </a:cubicBezTo>
                  <a:cubicBezTo>
                    <a:pt x="176859" y="87878"/>
                    <a:pt x="176248" y="88521"/>
                    <a:pt x="175444" y="88521"/>
                  </a:cubicBezTo>
                  <a:cubicBezTo>
                    <a:pt x="174737" y="88521"/>
                    <a:pt x="174158" y="88039"/>
                    <a:pt x="174062" y="87364"/>
                  </a:cubicBezTo>
                  <a:lnTo>
                    <a:pt x="28962" y="87364"/>
                  </a:lnTo>
                  <a:cubicBezTo>
                    <a:pt x="28834" y="88039"/>
                    <a:pt x="28255" y="88521"/>
                    <a:pt x="27548" y="88521"/>
                  </a:cubicBezTo>
                  <a:cubicBezTo>
                    <a:pt x="26873" y="88521"/>
                    <a:pt x="26294" y="88039"/>
                    <a:pt x="26166" y="87364"/>
                  </a:cubicBezTo>
                  <a:lnTo>
                    <a:pt x="21441" y="87364"/>
                  </a:lnTo>
                  <a:cubicBezTo>
                    <a:pt x="21312" y="88039"/>
                    <a:pt x="20733" y="88521"/>
                    <a:pt x="20058" y="88521"/>
                  </a:cubicBezTo>
                  <a:cubicBezTo>
                    <a:pt x="19255" y="88521"/>
                    <a:pt x="18612" y="87878"/>
                    <a:pt x="18612" y="87107"/>
                  </a:cubicBezTo>
                  <a:cubicBezTo>
                    <a:pt x="18612" y="86303"/>
                    <a:pt x="19255" y="85692"/>
                    <a:pt x="20058" y="85692"/>
                  </a:cubicBezTo>
                  <a:cubicBezTo>
                    <a:pt x="20733" y="85692"/>
                    <a:pt x="21312" y="86175"/>
                    <a:pt x="21441" y="86850"/>
                  </a:cubicBezTo>
                  <a:lnTo>
                    <a:pt x="26166" y="86850"/>
                  </a:lnTo>
                  <a:cubicBezTo>
                    <a:pt x="26294" y="86175"/>
                    <a:pt x="26841" y="85692"/>
                    <a:pt x="27548" y="85692"/>
                  </a:cubicBezTo>
                  <a:lnTo>
                    <a:pt x="27548" y="81642"/>
                  </a:lnTo>
                  <a:lnTo>
                    <a:pt x="15205" y="81642"/>
                  </a:lnTo>
                  <a:cubicBezTo>
                    <a:pt x="15172" y="82381"/>
                    <a:pt x="14562" y="82992"/>
                    <a:pt x="13790" y="82992"/>
                  </a:cubicBezTo>
                  <a:cubicBezTo>
                    <a:pt x="13019" y="82992"/>
                    <a:pt x="12376" y="82349"/>
                    <a:pt x="12376" y="81546"/>
                  </a:cubicBezTo>
                  <a:cubicBezTo>
                    <a:pt x="12376" y="80774"/>
                    <a:pt x="13019" y="80131"/>
                    <a:pt x="13790" y="80131"/>
                  </a:cubicBezTo>
                  <a:close/>
                  <a:moveTo>
                    <a:pt x="175862" y="104915"/>
                  </a:moveTo>
                  <a:cubicBezTo>
                    <a:pt x="176634" y="104915"/>
                    <a:pt x="177276" y="105526"/>
                    <a:pt x="177276" y="106329"/>
                  </a:cubicBezTo>
                  <a:cubicBezTo>
                    <a:pt x="177276" y="107101"/>
                    <a:pt x="176634" y="107743"/>
                    <a:pt x="175862" y="107743"/>
                  </a:cubicBezTo>
                  <a:cubicBezTo>
                    <a:pt x="175155" y="107743"/>
                    <a:pt x="174576" y="107261"/>
                    <a:pt x="174448" y="106586"/>
                  </a:cubicBezTo>
                  <a:lnTo>
                    <a:pt x="155675" y="106586"/>
                  </a:lnTo>
                  <a:cubicBezTo>
                    <a:pt x="155579" y="107197"/>
                    <a:pt x="155065" y="107679"/>
                    <a:pt x="154454" y="107743"/>
                  </a:cubicBezTo>
                  <a:lnTo>
                    <a:pt x="154454" y="112597"/>
                  </a:lnTo>
                  <a:lnTo>
                    <a:pt x="174448" y="112597"/>
                  </a:lnTo>
                  <a:cubicBezTo>
                    <a:pt x="174544" y="111890"/>
                    <a:pt x="175123" y="111376"/>
                    <a:pt x="175862" y="111376"/>
                  </a:cubicBezTo>
                  <a:cubicBezTo>
                    <a:pt x="176634" y="111376"/>
                    <a:pt x="177276" y="112019"/>
                    <a:pt x="177276" y="112790"/>
                  </a:cubicBezTo>
                  <a:cubicBezTo>
                    <a:pt x="177276" y="113594"/>
                    <a:pt x="176634" y="114205"/>
                    <a:pt x="175862" y="114205"/>
                  </a:cubicBezTo>
                  <a:cubicBezTo>
                    <a:pt x="175187" y="114205"/>
                    <a:pt x="174641" y="113755"/>
                    <a:pt x="174480" y="113144"/>
                  </a:cubicBezTo>
                  <a:lnTo>
                    <a:pt x="153908" y="113144"/>
                  </a:lnTo>
                  <a:lnTo>
                    <a:pt x="153908" y="107711"/>
                  </a:lnTo>
                  <a:cubicBezTo>
                    <a:pt x="153393" y="107551"/>
                    <a:pt x="153007" y="107133"/>
                    <a:pt x="152879" y="106586"/>
                  </a:cubicBezTo>
                  <a:lnTo>
                    <a:pt x="130056" y="106586"/>
                  </a:lnTo>
                  <a:lnTo>
                    <a:pt x="130056" y="106072"/>
                  </a:lnTo>
                  <a:lnTo>
                    <a:pt x="152879" y="106072"/>
                  </a:lnTo>
                  <a:cubicBezTo>
                    <a:pt x="153007" y="105397"/>
                    <a:pt x="153586" y="104915"/>
                    <a:pt x="154293" y="104915"/>
                  </a:cubicBezTo>
                  <a:cubicBezTo>
                    <a:pt x="155000" y="104915"/>
                    <a:pt x="155579" y="105397"/>
                    <a:pt x="155675" y="106072"/>
                  </a:cubicBezTo>
                  <a:lnTo>
                    <a:pt x="174448" y="106072"/>
                  </a:lnTo>
                  <a:cubicBezTo>
                    <a:pt x="174576" y="105397"/>
                    <a:pt x="175155" y="104915"/>
                    <a:pt x="175862" y="104915"/>
                  </a:cubicBezTo>
                  <a:close/>
                  <a:moveTo>
                    <a:pt x="26584" y="101090"/>
                  </a:moveTo>
                  <a:cubicBezTo>
                    <a:pt x="27323" y="101090"/>
                    <a:pt x="27934" y="101668"/>
                    <a:pt x="27998" y="102375"/>
                  </a:cubicBezTo>
                  <a:lnTo>
                    <a:pt x="35841" y="102375"/>
                  </a:lnTo>
                  <a:lnTo>
                    <a:pt x="35841" y="111376"/>
                  </a:lnTo>
                  <a:lnTo>
                    <a:pt x="52588" y="111376"/>
                  </a:lnTo>
                  <a:cubicBezTo>
                    <a:pt x="52685" y="110797"/>
                    <a:pt x="53135" y="110347"/>
                    <a:pt x="53713" y="110251"/>
                  </a:cubicBezTo>
                  <a:lnTo>
                    <a:pt x="53713" y="105943"/>
                  </a:lnTo>
                  <a:lnTo>
                    <a:pt x="63292" y="105943"/>
                  </a:lnTo>
                  <a:lnTo>
                    <a:pt x="63292" y="106490"/>
                  </a:lnTo>
                  <a:lnTo>
                    <a:pt x="54260" y="106490"/>
                  </a:lnTo>
                  <a:lnTo>
                    <a:pt x="54260" y="110251"/>
                  </a:lnTo>
                  <a:cubicBezTo>
                    <a:pt x="54903" y="110379"/>
                    <a:pt x="55417" y="110958"/>
                    <a:pt x="55417" y="111633"/>
                  </a:cubicBezTo>
                  <a:cubicBezTo>
                    <a:pt x="55417" y="112437"/>
                    <a:pt x="54774" y="113079"/>
                    <a:pt x="53971" y="113079"/>
                  </a:cubicBezTo>
                  <a:cubicBezTo>
                    <a:pt x="53296" y="113079"/>
                    <a:pt x="52717" y="112565"/>
                    <a:pt x="52588" y="111922"/>
                  </a:cubicBezTo>
                  <a:lnTo>
                    <a:pt x="35327" y="111922"/>
                  </a:lnTo>
                  <a:lnTo>
                    <a:pt x="35327" y="102922"/>
                  </a:lnTo>
                  <a:lnTo>
                    <a:pt x="27934" y="102922"/>
                  </a:lnTo>
                  <a:cubicBezTo>
                    <a:pt x="27805" y="103436"/>
                    <a:pt x="27387" y="103822"/>
                    <a:pt x="26841" y="103918"/>
                  </a:cubicBezTo>
                  <a:lnTo>
                    <a:pt x="26841" y="117644"/>
                  </a:lnTo>
                  <a:lnTo>
                    <a:pt x="18290" y="117644"/>
                  </a:lnTo>
                  <a:cubicBezTo>
                    <a:pt x="18097" y="118190"/>
                    <a:pt x="17583" y="118576"/>
                    <a:pt x="16972" y="118576"/>
                  </a:cubicBezTo>
                  <a:cubicBezTo>
                    <a:pt x="16169" y="118576"/>
                    <a:pt x="15526" y="117933"/>
                    <a:pt x="15526" y="117130"/>
                  </a:cubicBezTo>
                  <a:cubicBezTo>
                    <a:pt x="15526" y="116358"/>
                    <a:pt x="16169" y="115715"/>
                    <a:pt x="16972" y="115715"/>
                  </a:cubicBezTo>
                  <a:cubicBezTo>
                    <a:pt x="17744" y="115715"/>
                    <a:pt x="18355" y="116326"/>
                    <a:pt x="18387" y="117098"/>
                  </a:cubicBezTo>
                  <a:lnTo>
                    <a:pt x="26326" y="117098"/>
                  </a:lnTo>
                  <a:lnTo>
                    <a:pt x="26326" y="103918"/>
                  </a:lnTo>
                  <a:cubicBezTo>
                    <a:pt x="25780" y="103822"/>
                    <a:pt x="25362" y="103436"/>
                    <a:pt x="25234" y="102922"/>
                  </a:cubicBezTo>
                  <a:lnTo>
                    <a:pt x="14208" y="102922"/>
                  </a:lnTo>
                  <a:cubicBezTo>
                    <a:pt x="14015" y="103500"/>
                    <a:pt x="13501" y="103950"/>
                    <a:pt x="12826" y="103950"/>
                  </a:cubicBezTo>
                  <a:cubicBezTo>
                    <a:pt x="12054" y="103950"/>
                    <a:pt x="11411" y="103308"/>
                    <a:pt x="11411" y="102504"/>
                  </a:cubicBezTo>
                  <a:cubicBezTo>
                    <a:pt x="11411" y="101732"/>
                    <a:pt x="12054" y="101090"/>
                    <a:pt x="12826" y="101090"/>
                  </a:cubicBezTo>
                  <a:cubicBezTo>
                    <a:pt x="13565" y="101090"/>
                    <a:pt x="14176" y="101668"/>
                    <a:pt x="14240" y="102375"/>
                  </a:cubicBezTo>
                  <a:lnTo>
                    <a:pt x="25169" y="102375"/>
                  </a:lnTo>
                  <a:cubicBezTo>
                    <a:pt x="25234" y="101668"/>
                    <a:pt x="25844" y="101090"/>
                    <a:pt x="26584" y="101090"/>
                  </a:cubicBezTo>
                  <a:close/>
                  <a:moveTo>
                    <a:pt x="124560" y="0"/>
                  </a:moveTo>
                  <a:cubicBezTo>
                    <a:pt x="120308" y="0"/>
                    <a:pt x="116346" y="676"/>
                    <a:pt x="112666" y="1602"/>
                  </a:cubicBezTo>
                  <a:cubicBezTo>
                    <a:pt x="100098" y="4720"/>
                    <a:pt x="94119" y="11889"/>
                    <a:pt x="80425" y="18317"/>
                  </a:cubicBezTo>
                  <a:lnTo>
                    <a:pt x="80425" y="20985"/>
                  </a:lnTo>
                  <a:lnTo>
                    <a:pt x="92030" y="20985"/>
                  </a:lnTo>
                  <a:lnTo>
                    <a:pt x="92030" y="21532"/>
                  </a:lnTo>
                  <a:lnTo>
                    <a:pt x="79879" y="21532"/>
                  </a:lnTo>
                  <a:lnTo>
                    <a:pt x="79879" y="18575"/>
                  </a:lnTo>
                  <a:cubicBezTo>
                    <a:pt x="78915" y="19025"/>
                    <a:pt x="77886" y="19475"/>
                    <a:pt x="76825" y="19925"/>
                  </a:cubicBezTo>
                  <a:cubicBezTo>
                    <a:pt x="71007" y="22368"/>
                    <a:pt x="66057" y="23364"/>
                    <a:pt x="61235" y="23878"/>
                  </a:cubicBezTo>
                  <a:lnTo>
                    <a:pt x="61235" y="25839"/>
                  </a:lnTo>
                  <a:lnTo>
                    <a:pt x="43781" y="25839"/>
                  </a:lnTo>
                  <a:cubicBezTo>
                    <a:pt x="43652" y="26514"/>
                    <a:pt x="43074" y="26996"/>
                    <a:pt x="42367" y="26996"/>
                  </a:cubicBezTo>
                  <a:cubicBezTo>
                    <a:pt x="41595" y="26996"/>
                    <a:pt x="40952" y="26354"/>
                    <a:pt x="40952" y="25582"/>
                  </a:cubicBezTo>
                  <a:cubicBezTo>
                    <a:pt x="40952" y="25454"/>
                    <a:pt x="40984" y="25293"/>
                    <a:pt x="41016" y="25164"/>
                  </a:cubicBezTo>
                  <a:lnTo>
                    <a:pt x="41016" y="25164"/>
                  </a:lnTo>
                  <a:cubicBezTo>
                    <a:pt x="37995" y="25518"/>
                    <a:pt x="34780" y="26000"/>
                    <a:pt x="31212" y="26771"/>
                  </a:cubicBezTo>
                  <a:cubicBezTo>
                    <a:pt x="11315" y="31015"/>
                    <a:pt x="0" y="57919"/>
                    <a:pt x="0" y="73252"/>
                  </a:cubicBezTo>
                  <a:cubicBezTo>
                    <a:pt x="0" y="88617"/>
                    <a:pt x="1190" y="110829"/>
                    <a:pt x="18323" y="122337"/>
                  </a:cubicBezTo>
                  <a:cubicBezTo>
                    <a:pt x="21926" y="124750"/>
                    <a:pt x="26555" y="125698"/>
                    <a:pt x="31770" y="125698"/>
                  </a:cubicBezTo>
                  <a:cubicBezTo>
                    <a:pt x="41351" y="125698"/>
                    <a:pt x="52908" y="122500"/>
                    <a:pt x="63710" y="119315"/>
                  </a:cubicBezTo>
                  <a:cubicBezTo>
                    <a:pt x="74506" y="116135"/>
                    <a:pt x="84516" y="112925"/>
                    <a:pt x="91055" y="112925"/>
                  </a:cubicBezTo>
                  <a:cubicBezTo>
                    <a:pt x="91389" y="112925"/>
                    <a:pt x="91714" y="112934"/>
                    <a:pt x="92030" y="112951"/>
                  </a:cubicBezTo>
                  <a:cubicBezTo>
                    <a:pt x="108005" y="113787"/>
                    <a:pt x="126328" y="131723"/>
                    <a:pt x="149311" y="131723"/>
                  </a:cubicBezTo>
                  <a:cubicBezTo>
                    <a:pt x="181552" y="131723"/>
                    <a:pt x="189941" y="89871"/>
                    <a:pt x="184605" y="59945"/>
                  </a:cubicBezTo>
                  <a:cubicBezTo>
                    <a:pt x="182002" y="45351"/>
                    <a:pt x="174866" y="33908"/>
                    <a:pt x="165704" y="23332"/>
                  </a:cubicBezTo>
                  <a:cubicBezTo>
                    <a:pt x="164644" y="22143"/>
                    <a:pt x="163615" y="20985"/>
                    <a:pt x="162586" y="19893"/>
                  </a:cubicBezTo>
                  <a:lnTo>
                    <a:pt x="135360" y="19893"/>
                  </a:lnTo>
                  <a:cubicBezTo>
                    <a:pt x="135135" y="20439"/>
                    <a:pt x="134621" y="20825"/>
                    <a:pt x="134010" y="20825"/>
                  </a:cubicBezTo>
                  <a:cubicBezTo>
                    <a:pt x="133239" y="20825"/>
                    <a:pt x="132596" y="20182"/>
                    <a:pt x="132596" y="19410"/>
                  </a:cubicBezTo>
                  <a:cubicBezTo>
                    <a:pt x="132596" y="18671"/>
                    <a:pt x="133142" y="18060"/>
                    <a:pt x="133882" y="17996"/>
                  </a:cubicBezTo>
                  <a:lnTo>
                    <a:pt x="133882" y="11728"/>
                  </a:lnTo>
                  <a:lnTo>
                    <a:pt x="118067" y="11728"/>
                  </a:lnTo>
                  <a:lnTo>
                    <a:pt x="118067" y="19893"/>
                  </a:lnTo>
                  <a:lnTo>
                    <a:pt x="99391" y="19893"/>
                  </a:lnTo>
                  <a:lnTo>
                    <a:pt x="99391" y="34743"/>
                  </a:lnTo>
                  <a:lnTo>
                    <a:pt x="98844" y="34743"/>
                  </a:lnTo>
                  <a:lnTo>
                    <a:pt x="98844" y="19346"/>
                  </a:lnTo>
                  <a:lnTo>
                    <a:pt x="117520" y="19346"/>
                  </a:lnTo>
                  <a:lnTo>
                    <a:pt x="117520" y="11181"/>
                  </a:lnTo>
                  <a:lnTo>
                    <a:pt x="147061" y="11181"/>
                  </a:lnTo>
                  <a:cubicBezTo>
                    <a:pt x="147189" y="10506"/>
                    <a:pt x="147768" y="10024"/>
                    <a:pt x="148443" y="10024"/>
                  </a:cubicBezTo>
                  <a:cubicBezTo>
                    <a:pt x="149247" y="10024"/>
                    <a:pt x="149889" y="10667"/>
                    <a:pt x="149889" y="11439"/>
                  </a:cubicBezTo>
                  <a:cubicBezTo>
                    <a:pt x="149889" y="12242"/>
                    <a:pt x="149247" y="12885"/>
                    <a:pt x="148443" y="12885"/>
                  </a:cubicBezTo>
                  <a:cubicBezTo>
                    <a:pt x="147768" y="12885"/>
                    <a:pt x="147189" y="12371"/>
                    <a:pt x="147061" y="11728"/>
                  </a:cubicBezTo>
                  <a:lnTo>
                    <a:pt x="134396" y="11728"/>
                  </a:lnTo>
                  <a:lnTo>
                    <a:pt x="134396" y="18028"/>
                  </a:lnTo>
                  <a:cubicBezTo>
                    <a:pt x="135007" y="18189"/>
                    <a:pt x="135424" y="18735"/>
                    <a:pt x="135424" y="19346"/>
                  </a:cubicBezTo>
                  <a:lnTo>
                    <a:pt x="162072" y="19346"/>
                  </a:lnTo>
                  <a:cubicBezTo>
                    <a:pt x="147671" y="4232"/>
                    <a:pt x="135206" y="0"/>
                    <a:pt x="124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629;p64">
              <a:extLst>
                <a:ext uri="{FF2B5EF4-FFF2-40B4-BE49-F238E27FC236}">
                  <a16:creationId xmlns:a16="http://schemas.microsoft.com/office/drawing/2014/main" id="{2DBFB799-CC8F-4D87-B67A-BC380AE8C852}"/>
                </a:ext>
              </a:extLst>
            </p:cNvPr>
            <p:cNvSpPr/>
            <p:nvPr/>
          </p:nvSpPr>
          <p:spPr>
            <a:xfrm>
              <a:off x="2633500" y="1376825"/>
              <a:ext cx="426725" cy="34575"/>
            </a:xfrm>
            <a:custGeom>
              <a:avLst/>
              <a:gdLst/>
              <a:ahLst/>
              <a:cxnLst/>
              <a:rect l="l" t="t" r="r" b="b"/>
              <a:pathLst>
                <a:path w="17069" h="1383" extrusionOk="0">
                  <a:moveTo>
                    <a:pt x="17069" y="1"/>
                  </a:moveTo>
                  <a:cubicBezTo>
                    <a:pt x="11669" y="515"/>
                    <a:pt x="6333" y="451"/>
                    <a:pt x="0" y="965"/>
                  </a:cubicBezTo>
                  <a:cubicBezTo>
                    <a:pt x="64" y="1094"/>
                    <a:pt x="129" y="1222"/>
                    <a:pt x="161" y="1383"/>
                  </a:cubicBezTo>
                  <a:lnTo>
                    <a:pt x="17069" y="1383"/>
                  </a:lnTo>
                  <a:lnTo>
                    <a:pt x="170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30;p64">
              <a:extLst>
                <a:ext uri="{FF2B5EF4-FFF2-40B4-BE49-F238E27FC236}">
                  <a16:creationId xmlns:a16="http://schemas.microsoft.com/office/drawing/2014/main" id="{F11C5663-0645-4D06-8309-DDD338F91781}"/>
                </a:ext>
              </a:extLst>
            </p:cNvPr>
            <p:cNvSpPr/>
            <p:nvPr/>
          </p:nvSpPr>
          <p:spPr>
            <a:xfrm>
              <a:off x="1543000" y="778150"/>
              <a:ext cx="4652125" cy="3230550"/>
            </a:xfrm>
            <a:custGeom>
              <a:avLst/>
              <a:gdLst/>
              <a:ahLst/>
              <a:cxnLst/>
              <a:rect l="l" t="t" r="r" b="b"/>
              <a:pathLst>
                <a:path w="186085" h="129222" extrusionOk="0">
                  <a:moveTo>
                    <a:pt x="36388" y="45774"/>
                  </a:moveTo>
                  <a:cubicBezTo>
                    <a:pt x="37127" y="45774"/>
                    <a:pt x="37738" y="46320"/>
                    <a:pt x="37802" y="47028"/>
                  </a:cubicBezTo>
                  <a:lnTo>
                    <a:pt x="64321" y="47028"/>
                  </a:lnTo>
                  <a:lnTo>
                    <a:pt x="64321" y="47574"/>
                  </a:lnTo>
                  <a:lnTo>
                    <a:pt x="37770" y="47574"/>
                  </a:lnTo>
                  <a:cubicBezTo>
                    <a:pt x="37609" y="48185"/>
                    <a:pt x="37063" y="48635"/>
                    <a:pt x="36388" y="48635"/>
                  </a:cubicBezTo>
                  <a:cubicBezTo>
                    <a:pt x="35616" y="48635"/>
                    <a:pt x="34973" y="47992"/>
                    <a:pt x="34973" y="47188"/>
                  </a:cubicBezTo>
                  <a:cubicBezTo>
                    <a:pt x="34973" y="46417"/>
                    <a:pt x="35616" y="45774"/>
                    <a:pt x="36388" y="45774"/>
                  </a:cubicBezTo>
                  <a:close/>
                  <a:moveTo>
                    <a:pt x="151722" y="45774"/>
                  </a:moveTo>
                  <a:cubicBezTo>
                    <a:pt x="152525" y="45774"/>
                    <a:pt x="153168" y="46417"/>
                    <a:pt x="153168" y="47188"/>
                  </a:cubicBezTo>
                  <a:cubicBezTo>
                    <a:pt x="153168" y="47992"/>
                    <a:pt x="152525" y="48635"/>
                    <a:pt x="151722" y="48635"/>
                  </a:cubicBezTo>
                  <a:cubicBezTo>
                    <a:pt x="151047" y="48635"/>
                    <a:pt x="150468" y="48120"/>
                    <a:pt x="150339" y="47478"/>
                  </a:cubicBezTo>
                  <a:lnTo>
                    <a:pt x="132371" y="47478"/>
                  </a:lnTo>
                  <a:lnTo>
                    <a:pt x="132371" y="46931"/>
                  </a:lnTo>
                  <a:lnTo>
                    <a:pt x="150339" y="46931"/>
                  </a:lnTo>
                  <a:cubicBezTo>
                    <a:pt x="150468" y="46256"/>
                    <a:pt x="151047" y="45774"/>
                    <a:pt x="151722" y="45774"/>
                  </a:cubicBezTo>
                  <a:close/>
                  <a:moveTo>
                    <a:pt x="172166" y="59500"/>
                  </a:moveTo>
                  <a:cubicBezTo>
                    <a:pt x="172969" y="59500"/>
                    <a:pt x="173612" y="60142"/>
                    <a:pt x="173612" y="60946"/>
                  </a:cubicBezTo>
                  <a:cubicBezTo>
                    <a:pt x="173612" y="61621"/>
                    <a:pt x="173098" y="62200"/>
                    <a:pt x="172455" y="62328"/>
                  </a:cubicBezTo>
                  <a:lnTo>
                    <a:pt x="172455" y="77147"/>
                  </a:lnTo>
                  <a:lnTo>
                    <a:pt x="163840" y="77147"/>
                  </a:lnTo>
                  <a:lnTo>
                    <a:pt x="163840" y="86694"/>
                  </a:lnTo>
                  <a:lnTo>
                    <a:pt x="163326" y="86694"/>
                  </a:lnTo>
                  <a:lnTo>
                    <a:pt x="163326" y="76633"/>
                  </a:lnTo>
                  <a:lnTo>
                    <a:pt x="171908" y="76633"/>
                  </a:lnTo>
                  <a:lnTo>
                    <a:pt x="171908" y="62328"/>
                  </a:lnTo>
                  <a:cubicBezTo>
                    <a:pt x="171233" y="62200"/>
                    <a:pt x="170751" y="61621"/>
                    <a:pt x="170751" y="60946"/>
                  </a:cubicBezTo>
                  <a:cubicBezTo>
                    <a:pt x="170751" y="60142"/>
                    <a:pt x="171394" y="59500"/>
                    <a:pt x="172166" y="59500"/>
                  </a:cubicBezTo>
                  <a:close/>
                  <a:moveTo>
                    <a:pt x="13790" y="80136"/>
                  </a:moveTo>
                  <a:cubicBezTo>
                    <a:pt x="14433" y="80136"/>
                    <a:pt x="14979" y="80554"/>
                    <a:pt x="15140" y="81133"/>
                  </a:cubicBezTo>
                  <a:lnTo>
                    <a:pt x="28094" y="81133"/>
                  </a:lnTo>
                  <a:lnTo>
                    <a:pt x="28094" y="85794"/>
                  </a:lnTo>
                  <a:cubicBezTo>
                    <a:pt x="28544" y="85955"/>
                    <a:pt x="28866" y="86372"/>
                    <a:pt x="28962" y="86855"/>
                  </a:cubicBezTo>
                  <a:lnTo>
                    <a:pt x="174062" y="86855"/>
                  </a:lnTo>
                  <a:cubicBezTo>
                    <a:pt x="174158" y="86180"/>
                    <a:pt x="174737" y="85697"/>
                    <a:pt x="175444" y="85697"/>
                  </a:cubicBezTo>
                  <a:cubicBezTo>
                    <a:pt x="176248" y="85697"/>
                    <a:pt x="176859" y="86308"/>
                    <a:pt x="176859" y="87112"/>
                  </a:cubicBezTo>
                  <a:cubicBezTo>
                    <a:pt x="176859" y="87883"/>
                    <a:pt x="176248" y="88526"/>
                    <a:pt x="175444" y="88526"/>
                  </a:cubicBezTo>
                  <a:cubicBezTo>
                    <a:pt x="174737" y="88526"/>
                    <a:pt x="174158" y="88044"/>
                    <a:pt x="174062" y="87369"/>
                  </a:cubicBezTo>
                  <a:lnTo>
                    <a:pt x="28962" y="87369"/>
                  </a:lnTo>
                  <a:cubicBezTo>
                    <a:pt x="28834" y="88044"/>
                    <a:pt x="28255" y="88526"/>
                    <a:pt x="27548" y="88526"/>
                  </a:cubicBezTo>
                  <a:cubicBezTo>
                    <a:pt x="26873" y="88526"/>
                    <a:pt x="26294" y="88044"/>
                    <a:pt x="26166" y="87369"/>
                  </a:cubicBezTo>
                  <a:lnTo>
                    <a:pt x="21441" y="87369"/>
                  </a:lnTo>
                  <a:cubicBezTo>
                    <a:pt x="21312" y="88044"/>
                    <a:pt x="20733" y="88526"/>
                    <a:pt x="20058" y="88526"/>
                  </a:cubicBezTo>
                  <a:cubicBezTo>
                    <a:pt x="19255" y="88526"/>
                    <a:pt x="18612" y="87883"/>
                    <a:pt x="18612" y="87112"/>
                  </a:cubicBezTo>
                  <a:cubicBezTo>
                    <a:pt x="18612" y="86308"/>
                    <a:pt x="19255" y="85697"/>
                    <a:pt x="20058" y="85697"/>
                  </a:cubicBezTo>
                  <a:cubicBezTo>
                    <a:pt x="20733" y="85697"/>
                    <a:pt x="21312" y="86180"/>
                    <a:pt x="21441" y="86855"/>
                  </a:cubicBezTo>
                  <a:lnTo>
                    <a:pt x="26166" y="86855"/>
                  </a:lnTo>
                  <a:cubicBezTo>
                    <a:pt x="26294" y="86180"/>
                    <a:pt x="26841" y="85697"/>
                    <a:pt x="27548" y="85697"/>
                  </a:cubicBezTo>
                  <a:lnTo>
                    <a:pt x="27548" y="81647"/>
                  </a:lnTo>
                  <a:lnTo>
                    <a:pt x="15205" y="81647"/>
                  </a:lnTo>
                  <a:cubicBezTo>
                    <a:pt x="15172" y="82386"/>
                    <a:pt x="14562" y="82997"/>
                    <a:pt x="13790" y="82997"/>
                  </a:cubicBezTo>
                  <a:cubicBezTo>
                    <a:pt x="13019" y="82997"/>
                    <a:pt x="12376" y="82354"/>
                    <a:pt x="12376" y="81551"/>
                  </a:cubicBezTo>
                  <a:cubicBezTo>
                    <a:pt x="12376" y="80779"/>
                    <a:pt x="13019" y="80136"/>
                    <a:pt x="13790" y="80136"/>
                  </a:cubicBezTo>
                  <a:close/>
                  <a:moveTo>
                    <a:pt x="175862" y="104920"/>
                  </a:moveTo>
                  <a:cubicBezTo>
                    <a:pt x="176634" y="104920"/>
                    <a:pt x="177276" y="105531"/>
                    <a:pt x="177276" y="106334"/>
                  </a:cubicBezTo>
                  <a:cubicBezTo>
                    <a:pt x="177276" y="107106"/>
                    <a:pt x="176634" y="107748"/>
                    <a:pt x="175862" y="107748"/>
                  </a:cubicBezTo>
                  <a:cubicBezTo>
                    <a:pt x="175155" y="107748"/>
                    <a:pt x="174576" y="107266"/>
                    <a:pt x="174448" y="106591"/>
                  </a:cubicBezTo>
                  <a:lnTo>
                    <a:pt x="155675" y="106591"/>
                  </a:lnTo>
                  <a:cubicBezTo>
                    <a:pt x="155579" y="107202"/>
                    <a:pt x="155065" y="107684"/>
                    <a:pt x="154454" y="107748"/>
                  </a:cubicBezTo>
                  <a:lnTo>
                    <a:pt x="154454" y="112602"/>
                  </a:lnTo>
                  <a:lnTo>
                    <a:pt x="174448" y="112602"/>
                  </a:lnTo>
                  <a:cubicBezTo>
                    <a:pt x="174544" y="111895"/>
                    <a:pt x="175123" y="111381"/>
                    <a:pt x="175862" y="111381"/>
                  </a:cubicBezTo>
                  <a:cubicBezTo>
                    <a:pt x="176634" y="111381"/>
                    <a:pt x="177276" y="112024"/>
                    <a:pt x="177276" y="112795"/>
                  </a:cubicBezTo>
                  <a:cubicBezTo>
                    <a:pt x="177276" y="113599"/>
                    <a:pt x="176634" y="114210"/>
                    <a:pt x="175862" y="114210"/>
                  </a:cubicBezTo>
                  <a:cubicBezTo>
                    <a:pt x="175187" y="114210"/>
                    <a:pt x="174641" y="113760"/>
                    <a:pt x="174480" y="113149"/>
                  </a:cubicBezTo>
                  <a:lnTo>
                    <a:pt x="153908" y="113149"/>
                  </a:lnTo>
                  <a:lnTo>
                    <a:pt x="153908" y="107716"/>
                  </a:lnTo>
                  <a:cubicBezTo>
                    <a:pt x="153393" y="107556"/>
                    <a:pt x="153007" y="107138"/>
                    <a:pt x="152879" y="106591"/>
                  </a:cubicBezTo>
                  <a:lnTo>
                    <a:pt x="130056" y="106591"/>
                  </a:lnTo>
                  <a:lnTo>
                    <a:pt x="130056" y="106077"/>
                  </a:lnTo>
                  <a:lnTo>
                    <a:pt x="152879" y="106077"/>
                  </a:lnTo>
                  <a:cubicBezTo>
                    <a:pt x="153007" y="105402"/>
                    <a:pt x="153586" y="104920"/>
                    <a:pt x="154293" y="104920"/>
                  </a:cubicBezTo>
                  <a:cubicBezTo>
                    <a:pt x="155000" y="104920"/>
                    <a:pt x="155579" y="105402"/>
                    <a:pt x="155675" y="106077"/>
                  </a:cubicBezTo>
                  <a:lnTo>
                    <a:pt x="174448" y="106077"/>
                  </a:lnTo>
                  <a:cubicBezTo>
                    <a:pt x="174576" y="105402"/>
                    <a:pt x="175155" y="104920"/>
                    <a:pt x="175862" y="104920"/>
                  </a:cubicBezTo>
                  <a:close/>
                  <a:moveTo>
                    <a:pt x="26584" y="101095"/>
                  </a:moveTo>
                  <a:cubicBezTo>
                    <a:pt x="27323" y="101095"/>
                    <a:pt x="27934" y="101673"/>
                    <a:pt x="27998" y="102380"/>
                  </a:cubicBezTo>
                  <a:lnTo>
                    <a:pt x="35841" y="102380"/>
                  </a:lnTo>
                  <a:lnTo>
                    <a:pt x="35841" y="111381"/>
                  </a:lnTo>
                  <a:lnTo>
                    <a:pt x="52588" y="111381"/>
                  </a:lnTo>
                  <a:cubicBezTo>
                    <a:pt x="52685" y="110802"/>
                    <a:pt x="53135" y="110352"/>
                    <a:pt x="53713" y="110256"/>
                  </a:cubicBezTo>
                  <a:lnTo>
                    <a:pt x="53713" y="105948"/>
                  </a:lnTo>
                  <a:lnTo>
                    <a:pt x="63292" y="105948"/>
                  </a:lnTo>
                  <a:lnTo>
                    <a:pt x="63292" y="106495"/>
                  </a:lnTo>
                  <a:lnTo>
                    <a:pt x="54260" y="106495"/>
                  </a:lnTo>
                  <a:lnTo>
                    <a:pt x="54260" y="110256"/>
                  </a:lnTo>
                  <a:cubicBezTo>
                    <a:pt x="54903" y="110384"/>
                    <a:pt x="55417" y="110963"/>
                    <a:pt x="55417" y="111638"/>
                  </a:cubicBezTo>
                  <a:cubicBezTo>
                    <a:pt x="55417" y="112442"/>
                    <a:pt x="54774" y="113084"/>
                    <a:pt x="53971" y="113084"/>
                  </a:cubicBezTo>
                  <a:cubicBezTo>
                    <a:pt x="53296" y="113084"/>
                    <a:pt x="52717" y="112570"/>
                    <a:pt x="52588" y="111927"/>
                  </a:cubicBezTo>
                  <a:lnTo>
                    <a:pt x="35327" y="111927"/>
                  </a:lnTo>
                  <a:lnTo>
                    <a:pt x="35327" y="102927"/>
                  </a:lnTo>
                  <a:lnTo>
                    <a:pt x="27934" y="102927"/>
                  </a:lnTo>
                  <a:cubicBezTo>
                    <a:pt x="27805" y="103441"/>
                    <a:pt x="27387" y="103827"/>
                    <a:pt x="26841" y="103923"/>
                  </a:cubicBezTo>
                  <a:lnTo>
                    <a:pt x="26841" y="117649"/>
                  </a:lnTo>
                  <a:lnTo>
                    <a:pt x="18290" y="117649"/>
                  </a:lnTo>
                  <a:cubicBezTo>
                    <a:pt x="18097" y="118195"/>
                    <a:pt x="17583" y="118581"/>
                    <a:pt x="16972" y="118581"/>
                  </a:cubicBezTo>
                  <a:cubicBezTo>
                    <a:pt x="16169" y="118581"/>
                    <a:pt x="15526" y="117938"/>
                    <a:pt x="15526" y="117135"/>
                  </a:cubicBezTo>
                  <a:cubicBezTo>
                    <a:pt x="15526" y="116363"/>
                    <a:pt x="16169" y="115720"/>
                    <a:pt x="16972" y="115720"/>
                  </a:cubicBezTo>
                  <a:cubicBezTo>
                    <a:pt x="17744" y="115720"/>
                    <a:pt x="18355" y="116331"/>
                    <a:pt x="18387" y="117103"/>
                  </a:cubicBezTo>
                  <a:lnTo>
                    <a:pt x="26326" y="117103"/>
                  </a:lnTo>
                  <a:lnTo>
                    <a:pt x="26326" y="103923"/>
                  </a:lnTo>
                  <a:cubicBezTo>
                    <a:pt x="25780" y="103827"/>
                    <a:pt x="25362" y="103441"/>
                    <a:pt x="25234" y="102927"/>
                  </a:cubicBezTo>
                  <a:lnTo>
                    <a:pt x="14208" y="102927"/>
                  </a:lnTo>
                  <a:cubicBezTo>
                    <a:pt x="14015" y="103505"/>
                    <a:pt x="13501" y="103955"/>
                    <a:pt x="12826" y="103955"/>
                  </a:cubicBezTo>
                  <a:cubicBezTo>
                    <a:pt x="12054" y="103955"/>
                    <a:pt x="11411" y="103313"/>
                    <a:pt x="11411" y="102509"/>
                  </a:cubicBezTo>
                  <a:cubicBezTo>
                    <a:pt x="11411" y="101737"/>
                    <a:pt x="12054" y="101095"/>
                    <a:pt x="12826" y="101095"/>
                  </a:cubicBezTo>
                  <a:cubicBezTo>
                    <a:pt x="13565" y="101095"/>
                    <a:pt x="14176" y="101673"/>
                    <a:pt x="14240" y="102380"/>
                  </a:cubicBezTo>
                  <a:lnTo>
                    <a:pt x="25169" y="102380"/>
                  </a:lnTo>
                  <a:cubicBezTo>
                    <a:pt x="25234" y="101673"/>
                    <a:pt x="25844" y="101095"/>
                    <a:pt x="26584" y="101095"/>
                  </a:cubicBezTo>
                  <a:close/>
                  <a:moveTo>
                    <a:pt x="124560" y="0"/>
                  </a:moveTo>
                  <a:cubicBezTo>
                    <a:pt x="120317" y="0"/>
                    <a:pt x="116363" y="675"/>
                    <a:pt x="112666" y="1607"/>
                  </a:cubicBezTo>
                  <a:cubicBezTo>
                    <a:pt x="100098" y="4725"/>
                    <a:pt x="94119" y="11894"/>
                    <a:pt x="80425" y="18322"/>
                  </a:cubicBezTo>
                  <a:lnTo>
                    <a:pt x="80425" y="20990"/>
                  </a:lnTo>
                  <a:lnTo>
                    <a:pt x="92030" y="20990"/>
                  </a:lnTo>
                  <a:lnTo>
                    <a:pt x="92030" y="21537"/>
                  </a:lnTo>
                  <a:lnTo>
                    <a:pt x="79879" y="21537"/>
                  </a:lnTo>
                  <a:lnTo>
                    <a:pt x="79879" y="18580"/>
                  </a:lnTo>
                  <a:cubicBezTo>
                    <a:pt x="78915" y="19030"/>
                    <a:pt x="77886" y="19480"/>
                    <a:pt x="76825" y="19930"/>
                  </a:cubicBezTo>
                  <a:cubicBezTo>
                    <a:pt x="71007" y="22373"/>
                    <a:pt x="66057" y="23369"/>
                    <a:pt x="61235" y="23883"/>
                  </a:cubicBezTo>
                  <a:lnTo>
                    <a:pt x="61235" y="25844"/>
                  </a:lnTo>
                  <a:lnTo>
                    <a:pt x="43781" y="25844"/>
                  </a:lnTo>
                  <a:cubicBezTo>
                    <a:pt x="43652" y="26519"/>
                    <a:pt x="43074" y="27001"/>
                    <a:pt x="42367" y="27001"/>
                  </a:cubicBezTo>
                  <a:cubicBezTo>
                    <a:pt x="41595" y="27001"/>
                    <a:pt x="40952" y="26359"/>
                    <a:pt x="40952" y="25587"/>
                  </a:cubicBezTo>
                  <a:cubicBezTo>
                    <a:pt x="40952" y="25459"/>
                    <a:pt x="40984" y="25298"/>
                    <a:pt x="41016" y="25169"/>
                  </a:cubicBezTo>
                  <a:lnTo>
                    <a:pt x="41016" y="25169"/>
                  </a:lnTo>
                  <a:cubicBezTo>
                    <a:pt x="37995" y="25523"/>
                    <a:pt x="34780" y="26005"/>
                    <a:pt x="31212" y="26776"/>
                  </a:cubicBezTo>
                  <a:cubicBezTo>
                    <a:pt x="11315" y="31020"/>
                    <a:pt x="0" y="57924"/>
                    <a:pt x="0" y="73257"/>
                  </a:cubicBezTo>
                  <a:cubicBezTo>
                    <a:pt x="0" y="88622"/>
                    <a:pt x="1190" y="110834"/>
                    <a:pt x="18323" y="122342"/>
                  </a:cubicBezTo>
                  <a:cubicBezTo>
                    <a:pt x="21923" y="124753"/>
                    <a:pt x="26551" y="125717"/>
                    <a:pt x="31791" y="125717"/>
                  </a:cubicBezTo>
                  <a:cubicBezTo>
                    <a:pt x="41370" y="125717"/>
                    <a:pt x="52910" y="122503"/>
                    <a:pt x="63710" y="119320"/>
                  </a:cubicBezTo>
                  <a:cubicBezTo>
                    <a:pt x="74511" y="116138"/>
                    <a:pt x="84540" y="112924"/>
                    <a:pt x="91065" y="112924"/>
                  </a:cubicBezTo>
                  <a:cubicBezTo>
                    <a:pt x="91387" y="112924"/>
                    <a:pt x="91708" y="112924"/>
                    <a:pt x="92030" y="112956"/>
                  </a:cubicBezTo>
                  <a:cubicBezTo>
                    <a:pt x="98748" y="113309"/>
                    <a:pt x="105916" y="116717"/>
                    <a:pt x="113695" y="120510"/>
                  </a:cubicBezTo>
                  <a:cubicBezTo>
                    <a:pt x="132757" y="121699"/>
                    <a:pt x="149600" y="124817"/>
                    <a:pt x="161911" y="129221"/>
                  </a:cubicBezTo>
                  <a:cubicBezTo>
                    <a:pt x="179044" y="121796"/>
                    <a:pt x="186084" y="99005"/>
                    <a:pt x="186084" y="77147"/>
                  </a:cubicBezTo>
                  <a:cubicBezTo>
                    <a:pt x="186084" y="71232"/>
                    <a:pt x="185570" y="65382"/>
                    <a:pt x="184605" y="59950"/>
                  </a:cubicBezTo>
                  <a:cubicBezTo>
                    <a:pt x="182002" y="45356"/>
                    <a:pt x="174866" y="33913"/>
                    <a:pt x="165704" y="23337"/>
                  </a:cubicBezTo>
                  <a:cubicBezTo>
                    <a:pt x="164644" y="22148"/>
                    <a:pt x="163615" y="20990"/>
                    <a:pt x="162586" y="19898"/>
                  </a:cubicBezTo>
                  <a:lnTo>
                    <a:pt x="135360" y="19898"/>
                  </a:lnTo>
                  <a:cubicBezTo>
                    <a:pt x="135135" y="20444"/>
                    <a:pt x="134621" y="20830"/>
                    <a:pt x="134010" y="20830"/>
                  </a:cubicBezTo>
                  <a:cubicBezTo>
                    <a:pt x="133239" y="20830"/>
                    <a:pt x="132596" y="20187"/>
                    <a:pt x="132596" y="19415"/>
                  </a:cubicBezTo>
                  <a:cubicBezTo>
                    <a:pt x="132596" y="18676"/>
                    <a:pt x="133142" y="18065"/>
                    <a:pt x="133882" y="18001"/>
                  </a:cubicBezTo>
                  <a:lnTo>
                    <a:pt x="133882" y="11733"/>
                  </a:lnTo>
                  <a:lnTo>
                    <a:pt x="118067" y="11733"/>
                  </a:lnTo>
                  <a:lnTo>
                    <a:pt x="118067" y="19898"/>
                  </a:lnTo>
                  <a:lnTo>
                    <a:pt x="99391" y="19898"/>
                  </a:lnTo>
                  <a:lnTo>
                    <a:pt x="99391" y="34748"/>
                  </a:lnTo>
                  <a:lnTo>
                    <a:pt x="98844" y="34748"/>
                  </a:lnTo>
                  <a:lnTo>
                    <a:pt x="98844" y="19351"/>
                  </a:lnTo>
                  <a:lnTo>
                    <a:pt x="117520" y="19351"/>
                  </a:lnTo>
                  <a:lnTo>
                    <a:pt x="117520" y="11186"/>
                  </a:lnTo>
                  <a:lnTo>
                    <a:pt x="147061" y="11186"/>
                  </a:lnTo>
                  <a:cubicBezTo>
                    <a:pt x="147189" y="10511"/>
                    <a:pt x="147768" y="10029"/>
                    <a:pt x="148443" y="10029"/>
                  </a:cubicBezTo>
                  <a:cubicBezTo>
                    <a:pt x="149247" y="10029"/>
                    <a:pt x="149889" y="10672"/>
                    <a:pt x="149889" y="11444"/>
                  </a:cubicBezTo>
                  <a:cubicBezTo>
                    <a:pt x="149889" y="12247"/>
                    <a:pt x="149247" y="12890"/>
                    <a:pt x="148443" y="12890"/>
                  </a:cubicBezTo>
                  <a:cubicBezTo>
                    <a:pt x="147768" y="12890"/>
                    <a:pt x="147189" y="12376"/>
                    <a:pt x="147061" y="11733"/>
                  </a:cubicBezTo>
                  <a:lnTo>
                    <a:pt x="134396" y="11733"/>
                  </a:lnTo>
                  <a:lnTo>
                    <a:pt x="134396" y="18033"/>
                  </a:lnTo>
                  <a:cubicBezTo>
                    <a:pt x="135007" y="18194"/>
                    <a:pt x="135424" y="18740"/>
                    <a:pt x="135424" y="19351"/>
                  </a:cubicBezTo>
                  <a:lnTo>
                    <a:pt x="162072" y="19351"/>
                  </a:lnTo>
                  <a:cubicBezTo>
                    <a:pt x="147671" y="4211"/>
                    <a:pt x="135199" y="0"/>
                    <a:pt x="1245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31;p64">
              <a:extLst>
                <a:ext uri="{FF2B5EF4-FFF2-40B4-BE49-F238E27FC236}">
                  <a16:creationId xmlns:a16="http://schemas.microsoft.com/office/drawing/2014/main" id="{21277B4A-8DEE-46CF-A2A1-8D9DF6812EED}"/>
                </a:ext>
              </a:extLst>
            </p:cNvPr>
            <p:cNvSpPr/>
            <p:nvPr/>
          </p:nvSpPr>
          <p:spPr>
            <a:xfrm>
              <a:off x="3805950" y="681700"/>
              <a:ext cx="395400" cy="385775"/>
            </a:xfrm>
            <a:custGeom>
              <a:avLst/>
              <a:gdLst/>
              <a:ahLst/>
              <a:cxnLst/>
              <a:rect l="l" t="t" r="r" b="b"/>
              <a:pathLst>
                <a:path w="15816" h="15431" extrusionOk="0">
                  <a:moveTo>
                    <a:pt x="7908" y="2251"/>
                  </a:moveTo>
                  <a:cubicBezTo>
                    <a:pt x="11026" y="2251"/>
                    <a:pt x="13566" y="4790"/>
                    <a:pt x="13566" y="7908"/>
                  </a:cubicBezTo>
                  <a:lnTo>
                    <a:pt x="13566" y="13180"/>
                  </a:lnTo>
                  <a:lnTo>
                    <a:pt x="2251" y="13180"/>
                  </a:lnTo>
                  <a:lnTo>
                    <a:pt x="2251" y="7908"/>
                  </a:lnTo>
                  <a:cubicBezTo>
                    <a:pt x="2251" y="4790"/>
                    <a:pt x="4790" y="2251"/>
                    <a:pt x="7908" y="2251"/>
                  </a:cubicBezTo>
                  <a:close/>
                  <a:moveTo>
                    <a:pt x="7908" y="1"/>
                  </a:moveTo>
                  <a:cubicBezTo>
                    <a:pt x="3537" y="1"/>
                    <a:pt x="1" y="3537"/>
                    <a:pt x="1" y="7908"/>
                  </a:cubicBezTo>
                  <a:lnTo>
                    <a:pt x="1" y="14305"/>
                  </a:lnTo>
                  <a:cubicBezTo>
                    <a:pt x="1" y="14948"/>
                    <a:pt x="483" y="15430"/>
                    <a:pt x="1126" y="15430"/>
                  </a:cubicBezTo>
                  <a:lnTo>
                    <a:pt x="14691" y="15430"/>
                  </a:lnTo>
                  <a:cubicBezTo>
                    <a:pt x="15302" y="15430"/>
                    <a:pt x="15816" y="14948"/>
                    <a:pt x="15816" y="14305"/>
                  </a:cubicBezTo>
                  <a:lnTo>
                    <a:pt x="15816" y="7908"/>
                  </a:lnTo>
                  <a:cubicBezTo>
                    <a:pt x="15816" y="3537"/>
                    <a:pt x="12280" y="1"/>
                    <a:pt x="7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2;p64">
              <a:extLst>
                <a:ext uri="{FF2B5EF4-FFF2-40B4-BE49-F238E27FC236}">
                  <a16:creationId xmlns:a16="http://schemas.microsoft.com/office/drawing/2014/main" id="{A4977B13-961D-49E9-9FEB-3A0BF65222AE}"/>
                </a:ext>
              </a:extLst>
            </p:cNvPr>
            <p:cNvSpPr/>
            <p:nvPr/>
          </p:nvSpPr>
          <p:spPr>
            <a:xfrm>
              <a:off x="3798725" y="675275"/>
              <a:ext cx="409050" cy="399425"/>
            </a:xfrm>
            <a:custGeom>
              <a:avLst/>
              <a:gdLst/>
              <a:ahLst/>
              <a:cxnLst/>
              <a:rect l="l" t="t" r="r" b="b"/>
              <a:pathLst>
                <a:path w="16362" h="15977" extrusionOk="0">
                  <a:moveTo>
                    <a:pt x="8197" y="2765"/>
                  </a:moveTo>
                  <a:cubicBezTo>
                    <a:pt x="9676" y="2765"/>
                    <a:pt x="11026" y="3376"/>
                    <a:pt x="11990" y="4372"/>
                  </a:cubicBezTo>
                  <a:cubicBezTo>
                    <a:pt x="12987" y="5337"/>
                    <a:pt x="13598" y="6687"/>
                    <a:pt x="13598" y="8165"/>
                  </a:cubicBezTo>
                  <a:lnTo>
                    <a:pt x="13598" y="13180"/>
                  </a:lnTo>
                  <a:lnTo>
                    <a:pt x="2797" y="13180"/>
                  </a:lnTo>
                  <a:lnTo>
                    <a:pt x="2797" y="8165"/>
                  </a:lnTo>
                  <a:cubicBezTo>
                    <a:pt x="2797" y="6687"/>
                    <a:pt x="3408" y="5337"/>
                    <a:pt x="4372" y="4372"/>
                  </a:cubicBezTo>
                  <a:cubicBezTo>
                    <a:pt x="5369" y="3376"/>
                    <a:pt x="6719" y="2765"/>
                    <a:pt x="8197" y="2765"/>
                  </a:cubicBezTo>
                  <a:close/>
                  <a:moveTo>
                    <a:pt x="8197" y="2251"/>
                  </a:moveTo>
                  <a:cubicBezTo>
                    <a:pt x="4919" y="2251"/>
                    <a:pt x="2251" y="4919"/>
                    <a:pt x="2251" y="8165"/>
                  </a:cubicBezTo>
                  <a:lnTo>
                    <a:pt x="2251" y="13437"/>
                  </a:lnTo>
                  <a:cubicBezTo>
                    <a:pt x="2251" y="13501"/>
                    <a:pt x="2283" y="13566"/>
                    <a:pt x="2347" y="13630"/>
                  </a:cubicBezTo>
                  <a:cubicBezTo>
                    <a:pt x="2379" y="13694"/>
                    <a:pt x="2476" y="13694"/>
                    <a:pt x="2540" y="13694"/>
                  </a:cubicBezTo>
                  <a:lnTo>
                    <a:pt x="13855" y="13694"/>
                  </a:lnTo>
                  <a:cubicBezTo>
                    <a:pt x="13919" y="13694"/>
                    <a:pt x="13983" y="13694"/>
                    <a:pt x="14048" y="13630"/>
                  </a:cubicBezTo>
                  <a:cubicBezTo>
                    <a:pt x="14080" y="13566"/>
                    <a:pt x="14112" y="13501"/>
                    <a:pt x="14112" y="13437"/>
                  </a:cubicBezTo>
                  <a:lnTo>
                    <a:pt x="14112" y="8165"/>
                  </a:lnTo>
                  <a:cubicBezTo>
                    <a:pt x="14112" y="4919"/>
                    <a:pt x="11476" y="2251"/>
                    <a:pt x="8197" y="2251"/>
                  </a:cubicBezTo>
                  <a:close/>
                  <a:moveTo>
                    <a:pt x="8197" y="515"/>
                  </a:moveTo>
                  <a:cubicBezTo>
                    <a:pt x="10287" y="515"/>
                    <a:pt x="12215" y="1383"/>
                    <a:pt x="13598" y="2765"/>
                  </a:cubicBezTo>
                  <a:cubicBezTo>
                    <a:pt x="14980" y="4147"/>
                    <a:pt x="15848" y="6076"/>
                    <a:pt x="15848" y="8165"/>
                  </a:cubicBezTo>
                  <a:lnTo>
                    <a:pt x="15848" y="14562"/>
                  </a:lnTo>
                  <a:cubicBezTo>
                    <a:pt x="15848" y="15044"/>
                    <a:pt x="15462" y="15430"/>
                    <a:pt x="14980" y="15430"/>
                  </a:cubicBezTo>
                  <a:lnTo>
                    <a:pt x="1415" y="15430"/>
                  </a:lnTo>
                  <a:cubicBezTo>
                    <a:pt x="933" y="15430"/>
                    <a:pt x="547" y="15044"/>
                    <a:pt x="547" y="14562"/>
                  </a:cubicBezTo>
                  <a:lnTo>
                    <a:pt x="547" y="8165"/>
                  </a:lnTo>
                  <a:cubicBezTo>
                    <a:pt x="547" y="6076"/>
                    <a:pt x="1415" y="4147"/>
                    <a:pt x="2797" y="2765"/>
                  </a:cubicBezTo>
                  <a:cubicBezTo>
                    <a:pt x="4179" y="1383"/>
                    <a:pt x="6076" y="515"/>
                    <a:pt x="8197" y="515"/>
                  </a:cubicBezTo>
                  <a:close/>
                  <a:moveTo>
                    <a:pt x="8197" y="1"/>
                  </a:moveTo>
                  <a:cubicBezTo>
                    <a:pt x="3665" y="1"/>
                    <a:pt x="0" y="3665"/>
                    <a:pt x="0" y="8165"/>
                  </a:cubicBezTo>
                  <a:lnTo>
                    <a:pt x="0" y="14562"/>
                  </a:lnTo>
                  <a:cubicBezTo>
                    <a:pt x="0" y="15334"/>
                    <a:pt x="643" y="15976"/>
                    <a:pt x="1415" y="15976"/>
                  </a:cubicBezTo>
                  <a:lnTo>
                    <a:pt x="14980" y="15976"/>
                  </a:lnTo>
                  <a:cubicBezTo>
                    <a:pt x="15751" y="15976"/>
                    <a:pt x="16362" y="15334"/>
                    <a:pt x="16362" y="14562"/>
                  </a:cubicBezTo>
                  <a:lnTo>
                    <a:pt x="16362" y="8165"/>
                  </a:lnTo>
                  <a:cubicBezTo>
                    <a:pt x="16362" y="3665"/>
                    <a:pt x="12698" y="1"/>
                    <a:pt x="8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33;p64">
              <a:extLst>
                <a:ext uri="{FF2B5EF4-FFF2-40B4-BE49-F238E27FC236}">
                  <a16:creationId xmlns:a16="http://schemas.microsoft.com/office/drawing/2014/main" id="{BA631468-527E-411C-AD77-E0EAE743B837}"/>
                </a:ext>
              </a:extLst>
            </p:cNvPr>
            <p:cNvSpPr/>
            <p:nvPr/>
          </p:nvSpPr>
          <p:spPr>
            <a:xfrm>
              <a:off x="3784250" y="990300"/>
              <a:ext cx="432375" cy="365650"/>
            </a:xfrm>
            <a:custGeom>
              <a:avLst/>
              <a:gdLst/>
              <a:ahLst/>
              <a:cxnLst/>
              <a:rect l="l" t="t" r="r" b="b"/>
              <a:pathLst>
                <a:path w="17295" h="14626" extrusionOk="0">
                  <a:moveTo>
                    <a:pt x="1" y="0"/>
                  </a:moveTo>
                  <a:lnTo>
                    <a:pt x="1" y="14626"/>
                  </a:lnTo>
                  <a:lnTo>
                    <a:pt x="17295" y="14626"/>
                  </a:lnTo>
                  <a:lnTo>
                    <a:pt x="17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34;p64">
              <a:extLst>
                <a:ext uri="{FF2B5EF4-FFF2-40B4-BE49-F238E27FC236}">
                  <a16:creationId xmlns:a16="http://schemas.microsoft.com/office/drawing/2014/main" id="{2FC9C3D5-818B-427C-AA18-8ACF2C5DB351}"/>
                </a:ext>
              </a:extLst>
            </p:cNvPr>
            <p:cNvSpPr/>
            <p:nvPr/>
          </p:nvSpPr>
          <p:spPr>
            <a:xfrm>
              <a:off x="3777825" y="983875"/>
              <a:ext cx="446025" cy="378525"/>
            </a:xfrm>
            <a:custGeom>
              <a:avLst/>
              <a:gdLst/>
              <a:ahLst/>
              <a:cxnLst/>
              <a:rect l="l" t="t" r="r" b="b"/>
              <a:pathLst>
                <a:path w="17841" h="15141" extrusionOk="0">
                  <a:moveTo>
                    <a:pt x="17294" y="547"/>
                  </a:moveTo>
                  <a:lnTo>
                    <a:pt x="17294" y="14626"/>
                  </a:lnTo>
                  <a:lnTo>
                    <a:pt x="547" y="14626"/>
                  </a:lnTo>
                  <a:lnTo>
                    <a:pt x="547" y="547"/>
                  </a:lnTo>
                  <a:close/>
                  <a:moveTo>
                    <a:pt x="258" y="0"/>
                  </a:moveTo>
                  <a:cubicBezTo>
                    <a:pt x="194" y="0"/>
                    <a:pt x="129" y="32"/>
                    <a:pt x="97" y="97"/>
                  </a:cubicBezTo>
                  <a:cubicBezTo>
                    <a:pt x="33" y="129"/>
                    <a:pt x="1" y="193"/>
                    <a:pt x="1" y="257"/>
                  </a:cubicBezTo>
                  <a:lnTo>
                    <a:pt x="1" y="14883"/>
                  </a:lnTo>
                  <a:cubicBezTo>
                    <a:pt x="1" y="14947"/>
                    <a:pt x="33" y="15012"/>
                    <a:pt x="97" y="15076"/>
                  </a:cubicBezTo>
                  <a:cubicBezTo>
                    <a:pt x="129" y="15108"/>
                    <a:pt x="194" y="15140"/>
                    <a:pt x="258" y="15140"/>
                  </a:cubicBezTo>
                  <a:lnTo>
                    <a:pt x="17552" y="15140"/>
                  </a:lnTo>
                  <a:cubicBezTo>
                    <a:pt x="17616" y="15140"/>
                    <a:pt x="17712" y="15108"/>
                    <a:pt x="17744" y="15076"/>
                  </a:cubicBezTo>
                  <a:cubicBezTo>
                    <a:pt x="17809" y="15012"/>
                    <a:pt x="17841" y="14947"/>
                    <a:pt x="17841" y="14883"/>
                  </a:cubicBezTo>
                  <a:lnTo>
                    <a:pt x="17841" y="257"/>
                  </a:lnTo>
                  <a:cubicBezTo>
                    <a:pt x="17841" y="193"/>
                    <a:pt x="17809" y="129"/>
                    <a:pt x="17744" y="97"/>
                  </a:cubicBezTo>
                  <a:cubicBezTo>
                    <a:pt x="17712" y="32"/>
                    <a:pt x="17616" y="0"/>
                    <a:pt x="17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35;p64">
              <a:extLst>
                <a:ext uri="{FF2B5EF4-FFF2-40B4-BE49-F238E27FC236}">
                  <a16:creationId xmlns:a16="http://schemas.microsoft.com/office/drawing/2014/main" id="{1C60F601-54D8-4D36-87AC-1AFC9D2B0747}"/>
                </a:ext>
              </a:extLst>
            </p:cNvPr>
            <p:cNvSpPr/>
            <p:nvPr/>
          </p:nvSpPr>
          <p:spPr>
            <a:xfrm>
              <a:off x="3951400" y="1095575"/>
              <a:ext cx="94050" cy="171175"/>
            </a:xfrm>
            <a:custGeom>
              <a:avLst/>
              <a:gdLst/>
              <a:ahLst/>
              <a:cxnLst/>
              <a:rect l="l" t="t" r="r" b="b"/>
              <a:pathLst>
                <a:path w="3762" h="6847" extrusionOk="0">
                  <a:moveTo>
                    <a:pt x="1897" y="0"/>
                  </a:moveTo>
                  <a:cubicBezTo>
                    <a:pt x="837" y="0"/>
                    <a:pt x="1" y="836"/>
                    <a:pt x="1" y="1865"/>
                  </a:cubicBezTo>
                  <a:cubicBezTo>
                    <a:pt x="1" y="2572"/>
                    <a:pt x="419" y="3215"/>
                    <a:pt x="997" y="3536"/>
                  </a:cubicBezTo>
                  <a:lnTo>
                    <a:pt x="676" y="6847"/>
                  </a:lnTo>
                  <a:lnTo>
                    <a:pt x="3087" y="6847"/>
                  </a:lnTo>
                  <a:lnTo>
                    <a:pt x="2797" y="3536"/>
                  </a:lnTo>
                  <a:cubicBezTo>
                    <a:pt x="3376" y="3215"/>
                    <a:pt x="3762" y="2572"/>
                    <a:pt x="3762" y="1865"/>
                  </a:cubicBezTo>
                  <a:cubicBezTo>
                    <a:pt x="3762" y="836"/>
                    <a:pt x="2926" y="0"/>
                    <a:pt x="1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36;p64">
              <a:extLst>
                <a:ext uri="{FF2B5EF4-FFF2-40B4-BE49-F238E27FC236}">
                  <a16:creationId xmlns:a16="http://schemas.microsoft.com/office/drawing/2014/main" id="{EDAC3A85-7D4B-4A19-A0EF-937E2FF2873A}"/>
                </a:ext>
              </a:extLst>
            </p:cNvPr>
            <p:cNvSpPr/>
            <p:nvPr/>
          </p:nvSpPr>
          <p:spPr>
            <a:xfrm>
              <a:off x="3944975" y="1088325"/>
              <a:ext cx="107725" cy="184875"/>
            </a:xfrm>
            <a:custGeom>
              <a:avLst/>
              <a:gdLst/>
              <a:ahLst/>
              <a:cxnLst/>
              <a:rect l="l" t="t" r="r" b="b"/>
              <a:pathLst>
                <a:path w="4309" h="7395" extrusionOk="0">
                  <a:moveTo>
                    <a:pt x="2154" y="547"/>
                  </a:moveTo>
                  <a:cubicBezTo>
                    <a:pt x="3022" y="547"/>
                    <a:pt x="3762" y="1255"/>
                    <a:pt x="3762" y="2155"/>
                  </a:cubicBezTo>
                  <a:cubicBezTo>
                    <a:pt x="3762" y="2765"/>
                    <a:pt x="3408" y="3312"/>
                    <a:pt x="2926" y="3569"/>
                  </a:cubicBezTo>
                  <a:lnTo>
                    <a:pt x="2765" y="3665"/>
                  </a:lnTo>
                  <a:lnTo>
                    <a:pt x="3054" y="6880"/>
                  </a:lnTo>
                  <a:lnTo>
                    <a:pt x="1222" y="6880"/>
                  </a:lnTo>
                  <a:lnTo>
                    <a:pt x="1544" y="3665"/>
                  </a:lnTo>
                  <a:lnTo>
                    <a:pt x="1383" y="3569"/>
                  </a:lnTo>
                  <a:cubicBezTo>
                    <a:pt x="869" y="3312"/>
                    <a:pt x="547" y="2765"/>
                    <a:pt x="547" y="2155"/>
                  </a:cubicBezTo>
                  <a:cubicBezTo>
                    <a:pt x="547" y="1255"/>
                    <a:pt x="1254" y="547"/>
                    <a:pt x="2154" y="547"/>
                  </a:cubicBezTo>
                  <a:close/>
                  <a:moveTo>
                    <a:pt x="2154" y="1"/>
                  </a:moveTo>
                  <a:cubicBezTo>
                    <a:pt x="965" y="1"/>
                    <a:pt x="1" y="965"/>
                    <a:pt x="1" y="2155"/>
                  </a:cubicBezTo>
                  <a:cubicBezTo>
                    <a:pt x="1" y="2929"/>
                    <a:pt x="387" y="3592"/>
                    <a:pt x="980" y="3967"/>
                  </a:cubicBezTo>
                  <a:lnTo>
                    <a:pt x="980" y="3967"/>
                  </a:lnTo>
                  <a:lnTo>
                    <a:pt x="644" y="7394"/>
                  </a:lnTo>
                  <a:lnTo>
                    <a:pt x="3665" y="7394"/>
                  </a:lnTo>
                  <a:lnTo>
                    <a:pt x="3327" y="3948"/>
                  </a:lnTo>
                  <a:lnTo>
                    <a:pt x="3327" y="3948"/>
                  </a:lnTo>
                  <a:cubicBezTo>
                    <a:pt x="3908" y="3570"/>
                    <a:pt x="4308" y="2916"/>
                    <a:pt x="4308" y="2155"/>
                  </a:cubicBezTo>
                  <a:cubicBezTo>
                    <a:pt x="4308" y="965"/>
                    <a:pt x="3344" y="1"/>
                    <a:pt x="2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37;p64">
              <a:extLst>
                <a:ext uri="{FF2B5EF4-FFF2-40B4-BE49-F238E27FC236}">
                  <a16:creationId xmlns:a16="http://schemas.microsoft.com/office/drawing/2014/main" id="{2FF2EC81-0751-47D3-B867-CA31BDFBA716}"/>
                </a:ext>
              </a:extLst>
            </p:cNvPr>
            <p:cNvSpPr/>
            <p:nvPr/>
          </p:nvSpPr>
          <p:spPr>
            <a:xfrm>
              <a:off x="5385850" y="2484200"/>
              <a:ext cx="396200" cy="386575"/>
            </a:xfrm>
            <a:custGeom>
              <a:avLst/>
              <a:gdLst/>
              <a:ahLst/>
              <a:cxnLst/>
              <a:rect l="l" t="t" r="r" b="b"/>
              <a:pathLst>
                <a:path w="15848" h="15463" extrusionOk="0">
                  <a:moveTo>
                    <a:pt x="7908" y="2283"/>
                  </a:moveTo>
                  <a:cubicBezTo>
                    <a:pt x="11026" y="2283"/>
                    <a:pt x="13566" y="4823"/>
                    <a:pt x="13566" y="7941"/>
                  </a:cubicBezTo>
                  <a:lnTo>
                    <a:pt x="13566" y="13212"/>
                  </a:lnTo>
                  <a:lnTo>
                    <a:pt x="2251" y="13212"/>
                  </a:lnTo>
                  <a:lnTo>
                    <a:pt x="2251" y="7941"/>
                  </a:lnTo>
                  <a:cubicBezTo>
                    <a:pt x="2251" y="4823"/>
                    <a:pt x="4790" y="2283"/>
                    <a:pt x="7908" y="2283"/>
                  </a:cubicBezTo>
                  <a:close/>
                  <a:moveTo>
                    <a:pt x="7908" y="1"/>
                  </a:moveTo>
                  <a:cubicBezTo>
                    <a:pt x="3569" y="1"/>
                    <a:pt x="1" y="3569"/>
                    <a:pt x="1" y="7941"/>
                  </a:cubicBezTo>
                  <a:lnTo>
                    <a:pt x="1" y="14337"/>
                  </a:lnTo>
                  <a:cubicBezTo>
                    <a:pt x="1" y="14948"/>
                    <a:pt x="515" y="15462"/>
                    <a:pt x="1126" y="15462"/>
                  </a:cubicBezTo>
                  <a:lnTo>
                    <a:pt x="14723" y="15462"/>
                  </a:lnTo>
                  <a:cubicBezTo>
                    <a:pt x="15334" y="15462"/>
                    <a:pt x="15848" y="14948"/>
                    <a:pt x="15848" y="14337"/>
                  </a:cubicBezTo>
                  <a:lnTo>
                    <a:pt x="15848" y="7941"/>
                  </a:lnTo>
                  <a:cubicBezTo>
                    <a:pt x="15848" y="3569"/>
                    <a:pt x="12280" y="1"/>
                    <a:pt x="7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38;p64">
              <a:extLst>
                <a:ext uri="{FF2B5EF4-FFF2-40B4-BE49-F238E27FC236}">
                  <a16:creationId xmlns:a16="http://schemas.microsoft.com/office/drawing/2014/main" id="{A8E6B659-EA57-427D-9367-2EF6104033A7}"/>
                </a:ext>
              </a:extLst>
            </p:cNvPr>
            <p:cNvSpPr/>
            <p:nvPr/>
          </p:nvSpPr>
          <p:spPr>
            <a:xfrm>
              <a:off x="5379425" y="2477775"/>
              <a:ext cx="409050" cy="399425"/>
            </a:xfrm>
            <a:custGeom>
              <a:avLst/>
              <a:gdLst/>
              <a:ahLst/>
              <a:cxnLst/>
              <a:rect l="l" t="t" r="r" b="b"/>
              <a:pathLst>
                <a:path w="16362" h="15977" extrusionOk="0">
                  <a:moveTo>
                    <a:pt x="8165" y="2797"/>
                  </a:moveTo>
                  <a:cubicBezTo>
                    <a:pt x="9676" y="2797"/>
                    <a:pt x="11026" y="3408"/>
                    <a:pt x="11990" y="4372"/>
                  </a:cubicBezTo>
                  <a:cubicBezTo>
                    <a:pt x="12955" y="5369"/>
                    <a:pt x="13565" y="6687"/>
                    <a:pt x="13565" y="8198"/>
                  </a:cubicBezTo>
                  <a:lnTo>
                    <a:pt x="13565" y="13180"/>
                  </a:lnTo>
                  <a:lnTo>
                    <a:pt x="2797" y="13180"/>
                  </a:lnTo>
                  <a:lnTo>
                    <a:pt x="2797" y="8198"/>
                  </a:lnTo>
                  <a:cubicBezTo>
                    <a:pt x="2797" y="6687"/>
                    <a:pt x="3376" y="5369"/>
                    <a:pt x="4372" y="4372"/>
                  </a:cubicBezTo>
                  <a:cubicBezTo>
                    <a:pt x="5336" y="3408"/>
                    <a:pt x="6687" y="2797"/>
                    <a:pt x="8165" y="2797"/>
                  </a:cubicBezTo>
                  <a:close/>
                  <a:moveTo>
                    <a:pt x="8165" y="2251"/>
                  </a:moveTo>
                  <a:cubicBezTo>
                    <a:pt x="4919" y="2251"/>
                    <a:pt x="2251" y="4919"/>
                    <a:pt x="2251" y="8198"/>
                  </a:cubicBezTo>
                  <a:lnTo>
                    <a:pt x="2251" y="13469"/>
                  </a:lnTo>
                  <a:cubicBezTo>
                    <a:pt x="2251" y="13534"/>
                    <a:pt x="2283" y="13598"/>
                    <a:pt x="2315" y="13630"/>
                  </a:cubicBezTo>
                  <a:cubicBezTo>
                    <a:pt x="2379" y="13694"/>
                    <a:pt x="2443" y="13726"/>
                    <a:pt x="2508" y="13726"/>
                  </a:cubicBezTo>
                  <a:lnTo>
                    <a:pt x="13823" y="13726"/>
                  </a:lnTo>
                  <a:cubicBezTo>
                    <a:pt x="13919" y="13726"/>
                    <a:pt x="13983" y="13694"/>
                    <a:pt x="14015" y="13630"/>
                  </a:cubicBezTo>
                  <a:cubicBezTo>
                    <a:pt x="14080" y="13598"/>
                    <a:pt x="14112" y="13534"/>
                    <a:pt x="14112" y="13469"/>
                  </a:cubicBezTo>
                  <a:lnTo>
                    <a:pt x="14112" y="8198"/>
                  </a:lnTo>
                  <a:cubicBezTo>
                    <a:pt x="14112" y="4919"/>
                    <a:pt x="11444" y="2251"/>
                    <a:pt x="8165" y="2251"/>
                  </a:cubicBezTo>
                  <a:close/>
                  <a:moveTo>
                    <a:pt x="8165" y="547"/>
                  </a:moveTo>
                  <a:cubicBezTo>
                    <a:pt x="10287" y="547"/>
                    <a:pt x="12183" y="1383"/>
                    <a:pt x="13598" y="2797"/>
                  </a:cubicBezTo>
                  <a:cubicBezTo>
                    <a:pt x="14980" y="4180"/>
                    <a:pt x="15816" y="6076"/>
                    <a:pt x="15816" y="8198"/>
                  </a:cubicBezTo>
                  <a:lnTo>
                    <a:pt x="15816" y="14594"/>
                  </a:lnTo>
                  <a:cubicBezTo>
                    <a:pt x="15816" y="15044"/>
                    <a:pt x="15430" y="15430"/>
                    <a:pt x="14980" y="15430"/>
                  </a:cubicBezTo>
                  <a:lnTo>
                    <a:pt x="1383" y="15430"/>
                  </a:lnTo>
                  <a:cubicBezTo>
                    <a:pt x="901" y="15430"/>
                    <a:pt x="515" y="15044"/>
                    <a:pt x="515" y="14594"/>
                  </a:cubicBezTo>
                  <a:lnTo>
                    <a:pt x="515" y="8198"/>
                  </a:lnTo>
                  <a:cubicBezTo>
                    <a:pt x="515" y="6076"/>
                    <a:pt x="1383" y="4180"/>
                    <a:pt x="2765" y="2797"/>
                  </a:cubicBezTo>
                  <a:cubicBezTo>
                    <a:pt x="4147" y="1383"/>
                    <a:pt x="6076" y="547"/>
                    <a:pt x="8165" y="547"/>
                  </a:cubicBezTo>
                  <a:close/>
                  <a:moveTo>
                    <a:pt x="8165" y="1"/>
                  </a:moveTo>
                  <a:cubicBezTo>
                    <a:pt x="3665" y="1"/>
                    <a:pt x="0" y="3665"/>
                    <a:pt x="0" y="8198"/>
                  </a:cubicBezTo>
                  <a:lnTo>
                    <a:pt x="0" y="14594"/>
                  </a:lnTo>
                  <a:cubicBezTo>
                    <a:pt x="0" y="15366"/>
                    <a:pt x="611" y="15977"/>
                    <a:pt x="1383" y="15977"/>
                  </a:cubicBezTo>
                  <a:lnTo>
                    <a:pt x="14980" y="15977"/>
                  </a:lnTo>
                  <a:cubicBezTo>
                    <a:pt x="15751" y="15977"/>
                    <a:pt x="16362" y="15366"/>
                    <a:pt x="16362" y="14594"/>
                  </a:cubicBezTo>
                  <a:lnTo>
                    <a:pt x="16362" y="8198"/>
                  </a:lnTo>
                  <a:cubicBezTo>
                    <a:pt x="16362" y="3665"/>
                    <a:pt x="12698" y="1"/>
                    <a:pt x="8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639;p64">
              <a:extLst>
                <a:ext uri="{FF2B5EF4-FFF2-40B4-BE49-F238E27FC236}">
                  <a16:creationId xmlns:a16="http://schemas.microsoft.com/office/drawing/2014/main" id="{844F56BD-45A8-43F2-87A7-A5C43739719A}"/>
                </a:ext>
              </a:extLst>
            </p:cNvPr>
            <p:cNvSpPr/>
            <p:nvPr/>
          </p:nvSpPr>
          <p:spPr>
            <a:xfrm>
              <a:off x="5364950" y="2793600"/>
              <a:ext cx="432375" cy="364875"/>
            </a:xfrm>
            <a:custGeom>
              <a:avLst/>
              <a:gdLst/>
              <a:ahLst/>
              <a:cxnLst/>
              <a:rect l="l" t="t" r="r" b="b"/>
              <a:pathLst>
                <a:path w="17295" h="14595" extrusionOk="0">
                  <a:moveTo>
                    <a:pt x="1" y="1"/>
                  </a:moveTo>
                  <a:lnTo>
                    <a:pt x="1" y="14594"/>
                  </a:lnTo>
                  <a:lnTo>
                    <a:pt x="17295" y="14594"/>
                  </a:lnTo>
                  <a:lnTo>
                    <a:pt x="172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640;p64">
              <a:extLst>
                <a:ext uri="{FF2B5EF4-FFF2-40B4-BE49-F238E27FC236}">
                  <a16:creationId xmlns:a16="http://schemas.microsoft.com/office/drawing/2014/main" id="{3F4C1779-F8B9-4428-9C36-DCA983B62203}"/>
                </a:ext>
              </a:extLst>
            </p:cNvPr>
            <p:cNvSpPr/>
            <p:nvPr/>
          </p:nvSpPr>
          <p:spPr>
            <a:xfrm>
              <a:off x="5358525" y="2787175"/>
              <a:ext cx="445225" cy="378525"/>
            </a:xfrm>
            <a:custGeom>
              <a:avLst/>
              <a:gdLst/>
              <a:ahLst/>
              <a:cxnLst/>
              <a:rect l="l" t="t" r="r" b="b"/>
              <a:pathLst>
                <a:path w="17809" h="15141" extrusionOk="0">
                  <a:moveTo>
                    <a:pt x="17262" y="515"/>
                  </a:moveTo>
                  <a:lnTo>
                    <a:pt x="17262" y="14594"/>
                  </a:lnTo>
                  <a:lnTo>
                    <a:pt x="515" y="14594"/>
                  </a:lnTo>
                  <a:lnTo>
                    <a:pt x="515" y="515"/>
                  </a:lnTo>
                  <a:close/>
                  <a:moveTo>
                    <a:pt x="258" y="0"/>
                  </a:moveTo>
                  <a:cubicBezTo>
                    <a:pt x="194" y="0"/>
                    <a:pt x="129" y="0"/>
                    <a:pt x="65" y="65"/>
                  </a:cubicBezTo>
                  <a:cubicBezTo>
                    <a:pt x="33" y="129"/>
                    <a:pt x="1" y="193"/>
                    <a:pt x="1" y="258"/>
                  </a:cubicBezTo>
                  <a:lnTo>
                    <a:pt x="1" y="14851"/>
                  </a:lnTo>
                  <a:cubicBezTo>
                    <a:pt x="1" y="14948"/>
                    <a:pt x="33" y="15012"/>
                    <a:pt x="65" y="15044"/>
                  </a:cubicBezTo>
                  <a:cubicBezTo>
                    <a:pt x="129" y="15108"/>
                    <a:pt x="194" y="15140"/>
                    <a:pt x="258" y="15140"/>
                  </a:cubicBezTo>
                  <a:lnTo>
                    <a:pt x="17552" y="15140"/>
                  </a:lnTo>
                  <a:cubicBezTo>
                    <a:pt x="17616" y="15140"/>
                    <a:pt x="17680" y="15108"/>
                    <a:pt x="17744" y="15044"/>
                  </a:cubicBezTo>
                  <a:cubicBezTo>
                    <a:pt x="17777" y="15012"/>
                    <a:pt x="17809" y="14948"/>
                    <a:pt x="17809" y="14851"/>
                  </a:cubicBezTo>
                  <a:lnTo>
                    <a:pt x="17809" y="258"/>
                  </a:lnTo>
                  <a:cubicBezTo>
                    <a:pt x="17809" y="193"/>
                    <a:pt x="17777" y="129"/>
                    <a:pt x="17744" y="65"/>
                  </a:cubicBezTo>
                  <a:cubicBezTo>
                    <a:pt x="17680" y="0"/>
                    <a:pt x="17616" y="0"/>
                    <a:pt x="17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641;p64">
              <a:extLst>
                <a:ext uri="{FF2B5EF4-FFF2-40B4-BE49-F238E27FC236}">
                  <a16:creationId xmlns:a16="http://schemas.microsoft.com/office/drawing/2014/main" id="{FC8C41C0-5AA0-4231-A0D3-A1D41B4D328D}"/>
                </a:ext>
              </a:extLst>
            </p:cNvPr>
            <p:cNvSpPr/>
            <p:nvPr/>
          </p:nvSpPr>
          <p:spPr>
            <a:xfrm>
              <a:off x="5532100" y="2898075"/>
              <a:ext cx="94050" cy="171200"/>
            </a:xfrm>
            <a:custGeom>
              <a:avLst/>
              <a:gdLst/>
              <a:ahLst/>
              <a:cxnLst/>
              <a:rect l="l" t="t" r="r" b="b"/>
              <a:pathLst>
                <a:path w="3762" h="6848" extrusionOk="0">
                  <a:moveTo>
                    <a:pt x="1865" y="0"/>
                  </a:moveTo>
                  <a:cubicBezTo>
                    <a:pt x="837" y="0"/>
                    <a:pt x="1" y="836"/>
                    <a:pt x="1" y="1897"/>
                  </a:cubicBezTo>
                  <a:cubicBezTo>
                    <a:pt x="1" y="2604"/>
                    <a:pt x="387" y="3215"/>
                    <a:pt x="965" y="3536"/>
                  </a:cubicBezTo>
                  <a:lnTo>
                    <a:pt x="676" y="6847"/>
                  </a:lnTo>
                  <a:lnTo>
                    <a:pt x="3087" y="6847"/>
                  </a:lnTo>
                  <a:lnTo>
                    <a:pt x="2765" y="3536"/>
                  </a:lnTo>
                  <a:cubicBezTo>
                    <a:pt x="3344" y="3215"/>
                    <a:pt x="3762" y="2604"/>
                    <a:pt x="3762" y="1897"/>
                  </a:cubicBezTo>
                  <a:cubicBezTo>
                    <a:pt x="3762" y="836"/>
                    <a:pt x="2926" y="0"/>
                    <a:pt x="1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642;p64">
              <a:extLst>
                <a:ext uri="{FF2B5EF4-FFF2-40B4-BE49-F238E27FC236}">
                  <a16:creationId xmlns:a16="http://schemas.microsoft.com/office/drawing/2014/main" id="{B428CBC4-A20C-4B17-AA20-E95AF9A4515D}"/>
                </a:ext>
              </a:extLst>
            </p:cNvPr>
            <p:cNvSpPr/>
            <p:nvPr/>
          </p:nvSpPr>
          <p:spPr>
            <a:xfrm>
              <a:off x="5524875" y="2891650"/>
              <a:ext cx="107700" cy="184850"/>
            </a:xfrm>
            <a:custGeom>
              <a:avLst/>
              <a:gdLst/>
              <a:ahLst/>
              <a:cxnLst/>
              <a:rect l="l" t="t" r="r" b="b"/>
              <a:pathLst>
                <a:path w="4308" h="7394" extrusionOk="0">
                  <a:moveTo>
                    <a:pt x="2154" y="514"/>
                  </a:moveTo>
                  <a:cubicBezTo>
                    <a:pt x="3054" y="514"/>
                    <a:pt x="3762" y="1254"/>
                    <a:pt x="3762" y="2154"/>
                  </a:cubicBezTo>
                  <a:cubicBezTo>
                    <a:pt x="3762" y="2765"/>
                    <a:pt x="3440" y="3279"/>
                    <a:pt x="2926" y="3568"/>
                  </a:cubicBezTo>
                  <a:lnTo>
                    <a:pt x="2765" y="3632"/>
                  </a:lnTo>
                  <a:lnTo>
                    <a:pt x="3086" y="6847"/>
                  </a:lnTo>
                  <a:lnTo>
                    <a:pt x="1254" y="6847"/>
                  </a:lnTo>
                  <a:lnTo>
                    <a:pt x="1544" y="3632"/>
                  </a:lnTo>
                  <a:lnTo>
                    <a:pt x="1383" y="3568"/>
                  </a:lnTo>
                  <a:cubicBezTo>
                    <a:pt x="901" y="3279"/>
                    <a:pt x="547" y="2765"/>
                    <a:pt x="547" y="2154"/>
                  </a:cubicBezTo>
                  <a:cubicBezTo>
                    <a:pt x="547" y="1254"/>
                    <a:pt x="1286" y="514"/>
                    <a:pt x="2154" y="514"/>
                  </a:cubicBezTo>
                  <a:close/>
                  <a:moveTo>
                    <a:pt x="2154" y="0"/>
                  </a:moveTo>
                  <a:cubicBezTo>
                    <a:pt x="965" y="0"/>
                    <a:pt x="1" y="964"/>
                    <a:pt x="1" y="2154"/>
                  </a:cubicBezTo>
                  <a:cubicBezTo>
                    <a:pt x="1" y="2896"/>
                    <a:pt x="412" y="3555"/>
                    <a:pt x="981" y="3931"/>
                  </a:cubicBezTo>
                  <a:lnTo>
                    <a:pt x="981" y="3931"/>
                  </a:lnTo>
                  <a:lnTo>
                    <a:pt x="644" y="7393"/>
                  </a:lnTo>
                  <a:lnTo>
                    <a:pt x="3665" y="7393"/>
                  </a:lnTo>
                  <a:lnTo>
                    <a:pt x="3328" y="3934"/>
                  </a:lnTo>
                  <a:lnTo>
                    <a:pt x="3328" y="3934"/>
                  </a:lnTo>
                  <a:cubicBezTo>
                    <a:pt x="3922" y="3560"/>
                    <a:pt x="4308" y="2898"/>
                    <a:pt x="4308" y="2154"/>
                  </a:cubicBezTo>
                  <a:cubicBezTo>
                    <a:pt x="4308" y="964"/>
                    <a:pt x="3344" y="0"/>
                    <a:pt x="2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643;p64">
              <a:extLst>
                <a:ext uri="{FF2B5EF4-FFF2-40B4-BE49-F238E27FC236}">
                  <a16:creationId xmlns:a16="http://schemas.microsoft.com/office/drawing/2014/main" id="{E9E6EC00-C449-436A-92CB-4DF75B982D4D}"/>
                </a:ext>
              </a:extLst>
            </p:cNvPr>
            <p:cNvSpPr/>
            <p:nvPr/>
          </p:nvSpPr>
          <p:spPr>
            <a:xfrm>
              <a:off x="2205975" y="2484200"/>
              <a:ext cx="396200" cy="386575"/>
            </a:xfrm>
            <a:custGeom>
              <a:avLst/>
              <a:gdLst/>
              <a:ahLst/>
              <a:cxnLst/>
              <a:rect l="l" t="t" r="r" b="b"/>
              <a:pathLst>
                <a:path w="15848" h="15463" extrusionOk="0">
                  <a:moveTo>
                    <a:pt x="7940" y="2283"/>
                  </a:moveTo>
                  <a:cubicBezTo>
                    <a:pt x="11058" y="2283"/>
                    <a:pt x="13597" y="4823"/>
                    <a:pt x="13597" y="7941"/>
                  </a:cubicBezTo>
                  <a:lnTo>
                    <a:pt x="13597" y="13212"/>
                  </a:lnTo>
                  <a:lnTo>
                    <a:pt x="2283" y="13212"/>
                  </a:lnTo>
                  <a:lnTo>
                    <a:pt x="2283" y="7941"/>
                  </a:lnTo>
                  <a:cubicBezTo>
                    <a:pt x="2283" y="4823"/>
                    <a:pt x="4822" y="2283"/>
                    <a:pt x="7940" y="2283"/>
                  </a:cubicBezTo>
                  <a:close/>
                  <a:moveTo>
                    <a:pt x="7940" y="1"/>
                  </a:moveTo>
                  <a:cubicBezTo>
                    <a:pt x="3568" y="1"/>
                    <a:pt x="0" y="3569"/>
                    <a:pt x="0" y="7941"/>
                  </a:cubicBezTo>
                  <a:lnTo>
                    <a:pt x="0" y="14337"/>
                  </a:lnTo>
                  <a:cubicBezTo>
                    <a:pt x="0" y="14948"/>
                    <a:pt x="515" y="15462"/>
                    <a:pt x="1158" y="15462"/>
                  </a:cubicBezTo>
                  <a:lnTo>
                    <a:pt x="14722" y="15462"/>
                  </a:lnTo>
                  <a:cubicBezTo>
                    <a:pt x="15333" y="15462"/>
                    <a:pt x="15848" y="14948"/>
                    <a:pt x="15848" y="14337"/>
                  </a:cubicBezTo>
                  <a:lnTo>
                    <a:pt x="15848" y="7941"/>
                  </a:lnTo>
                  <a:cubicBezTo>
                    <a:pt x="15848" y="3569"/>
                    <a:pt x="12312" y="1"/>
                    <a:pt x="7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644;p64">
              <a:extLst>
                <a:ext uri="{FF2B5EF4-FFF2-40B4-BE49-F238E27FC236}">
                  <a16:creationId xmlns:a16="http://schemas.microsoft.com/office/drawing/2014/main" id="{D66A8FD7-F6B9-4BE9-90E5-4744B0C5082F}"/>
                </a:ext>
              </a:extLst>
            </p:cNvPr>
            <p:cNvSpPr/>
            <p:nvPr/>
          </p:nvSpPr>
          <p:spPr>
            <a:xfrm>
              <a:off x="2199550" y="2477775"/>
              <a:ext cx="409050" cy="399425"/>
            </a:xfrm>
            <a:custGeom>
              <a:avLst/>
              <a:gdLst/>
              <a:ahLst/>
              <a:cxnLst/>
              <a:rect l="l" t="t" r="r" b="b"/>
              <a:pathLst>
                <a:path w="16362" h="15977" extrusionOk="0">
                  <a:moveTo>
                    <a:pt x="8197" y="2797"/>
                  </a:moveTo>
                  <a:cubicBezTo>
                    <a:pt x="9676" y="2797"/>
                    <a:pt x="11026" y="3408"/>
                    <a:pt x="11990" y="4372"/>
                  </a:cubicBezTo>
                  <a:cubicBezTo>
                    <a:pt x="12986" y="5369"/>
                    <a:pt x="13597" y="6687"/>
                    <a:pt x="13597" y="8198"/>
                  </a:cubicBezTo>
                  <a:lnTo>
                    <a:pt x="13597" y="13180"/>
                  </a:lnTo>
                  <a:lnTo>
                    <a:pt x="2797" y="13180"/>
                  </a:lnTo>
                  <a:lnTo>
                    <a:pt x="2797" y="8198"/>
                  </a:lnTo>
                  <a:cubicBezTo>
                    <a:pt x="2797" y="6687"/>
                    <a:pt x="3407" y="5369"/>
                    <a:pt x="4372" y="4372"/>
                  </a:cubicBezTo>
                  <a:cubicBezTo>
                    <a:pt x="5368" y="3408"/>
                    <a:pt x="6718" y="2797"/>
                    <a:pt x="8197" y="2797"/>
                  </a:cubicBezTo>
                  <a:close/>
                  <a:moveTo>
                    <a:pt x="8197" y="2251"/>
                  </a:moveTo>
                  <a:cubicBezTo>
                    <a:pt x="4918" y="2251"/>
                    <a:pt x="2250" y="4919"/>
                    <a:pt x="2250" y="8198"/>
                  </a:cubicBezTo>
                  <a:lnTo>
                    <a:pt x="2250" y="13469"/>
                  </a:lnTo>
                  <a:cubicBezTo>
                    <a:pt x="2250" y="13534"/>
                    <a:pt x="2282" y="13598"/>
                    <a:pt x="2347" y="13630"/>
                  </a:cubicBezTo>
                  <a:cubicBezTo>
                    <a:pt x="2379" y="13694"/>
                    <a:pt x="2475" y="13726"/>
                    <a:pt x="2540" y="13726"/>
                  </a:cubicBezTo>
                  <a:lnTo>
                    <a:pt x="13854" y="13726"/>
                  </a:lnTo>
                  <a:cubicBezTo>
                    <a:pt x="13919" y="13726"/>
                    <a:pt x="13983" y="13694"/>
                    <a:pt x="14047" y="13630"/>
                  </a:cubicBezTo>
                  <a:cubicBezTo>
                    <a:pt x="14079" y="13598"/>
                    <a:pt x="14112" y="13534"/>
                    <a:pt x="14112" y="13469"/>
                  </a:cubicBezTo>
                  <a:lnTo>
                    <a:pt x="14112" y="8198"/>
                  </a:lnTo>
                  <a:cubicBezTo>
                    <a:pt x="14112" y="4919"/>
                    <a:pt x="11476" y="2251"/>
                    <a:pt x="8197" y="2251"/>
                  </a:cubicBezTo>
                  <a:close/>
                  <a:moveTo>
                    <a:pt x="8197" y="547"/>
                  </a:moveTo>
                  <a:cubicBezTo>
                    <a:pt x="10286" y="547"/>
                    <a:pt x="12215" y="1383"/>
                    <a:pt x="13597" y="2797"/>
                  </a:cubicBezTo>
                  <a:cubicBezTo>
                    <a:pt x="14979" y="4180"/>
                    <a:pt x="15847" y="6076"/>
                    <a:pt x="15847" y="8198"/>
                  </a:cubicBezTo>
                  <a:lnTo>
                    <a:pt x="15847" y="14594"/>
                  </a:lnTo>
                  <a:cubicBezTo>
                    <a:pt x="15847" y="15044"/>
                    <a:pt x="15462" y="15430"/>
                    <a:pt x="14979" y="15430"/>
                  </a:cubicBezTo>
                  <a:lnTo>
                    <a:pt x="1415" y="15430"/>
                  </a:lnTo>
                  <a:cubicBezTo>
                    <a:pt x="932" y="15430"/>
                    <a:pt x="547" y="15044"/>
                    <a:pt x="547" y="14594"/>
                  </a:cubicBezTo>
                  <a:lnTo>
                    <a:pt x="547" y="8198"/>
                  </a:lnTo>
                  <a:cubicBezTo>
                    <a:pt x="547" y="6076"/>
                    <a:pt x="1382" y="4180"/>
                    <a:pt x="2797" y="2797"/>
                  </a:cubicBezTo>
                  <a:cubicBezTo>
                    <a:pt x="4179" y="1383"/>
                    <a:pt x="6075" y="547"/>
                    <a:pt x="8197" y="547"/>
                  </a:cubicBezTo>
                  <a:close/>
                  <a:moveTo>
                    <a:pt x="8197" y="1"/>
                  </a:moveTo>
                  <a:cubicBezTo>
                    <a:pt x="3665" y="1"/>
                    <a:pt x="0" y="3665"/>
                    <a:pt x="0" y="8198"/>
                  </a:cubicBezTo>
                  <a:lnTo>
                    <a:pt x="0" y="14594"/>
                  </a:lnTo>
                  <a:cubicBezTo>
                    <a:pt x="0" y="15366"/>
                    <a:pt x="643" y="15977"/>
                    <a:pt x="1415" y="15977"/>
                  </a:cubicBezTo>
                  <a:lnTo>
                    <a:pt x="14979" y="15977"/>
                  </a:lnTo>
                  <a:cubicBezTo>
                    <a:pt x="15751" y="15977"/>
                    <a:pt x="16362" y="15366"/>
                    <a:pt x="16362" y="14594"/>
                  </a:cubicBezTo>
                  <a:lnTo>
                    <a:pt x="16362" y="8198"/>
                  </a:lnTo>
                  <a:cubicBezTo>
                    <a:pt x="16362" y="3665"/>
                    <a:pt x="12697" y="1"/>
                    <a:pt x="8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645;p64">
              <a:extLst>
                <a:ext uri="{FF2B5EF4-FFF2-40B4-BE49-F238E27FC236}">
                  <a16:creationId xmlns:a16="http://schemas.microsoft.com/office/drawing/2014/main" id="{21DD210A-AEDA-4093-922E-1EECC05D843B}"/>
                </a:ext>
              </a:extLst>
            </p:cNvPr>
            <p:cNvSpPr/>
            <p:nvPr/>
          </p:nvSpPr>
          <p:spPr>
            <a:xfrm>
              <a:off x="2185075" y="2793600"/>
              <a:ext cx="432375" cy="364875"/>
            </a:xfrm>
            <a:custGeom>
              <a:avLst/>
              <a:gdLst/>
              <a:ahLst/>
              <a:cxnLst/>
              <a:rect l="l" t="t" r="r" b="b"/>
              <a:pathLst>
                <a:path w="17295" h="14595" extrusionOk="0">
                  <a:moveTo>
                    <a:pt x="1" y="1"/>
                  </a:moveTo>
                  <a:lnTo>
                    <a:pt x="1" y="14594"/>
                  </a:lnTo>
                  <a:lnTo>
                    <a:pt x="17294" y="14594"/>
                  </a:lnTo>
                  <a:lnTo>
                    <a:pt x="172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646;p64">
              <a:extLst>
                <a:ext uri="{FF2B5EF4-FFF2-40B4-BE49-F238E27FC236}">
                  <a16:creationId xmlns:a16="http://schemas.microsoft.com/office/drawing/2014/main" id="{25C29649-AD78-42E0-8095-D715F3A20DAF}"/>
                </a:ext>
              </a:extLst>
            </p:cNvPr>
            <p:cNvSpPr/>
            <p:nvPr/>
          </p:nvSpPr>
          <p:spPr>
            <a:xfrm>
              <a:off x="2178650" y="2787175"/>
              <a:ext cx="446025" cy="378525"/>
            </a:xfrm>
            <a:custGeom>
              <a:avLst/>
              <a:gdLst/>
              <a:ahLst/>
              <a:cxnLst/>
              <a:rect l="l" t="t" r="r" b="b"/>
              <a:pathLst>
                <a:path w="17841" h="15141" extrusionOk="0">
                  <a:moveTo>
                    <a:pt x="17294" y="515"/>
                  </a:moveTo>
                  <a:lnTo>
                    <a:pt x="17294" y="14594"/>
                  </a:lnTo>
                  <a:lnTo>
                    <a:pt x="547" y="14594"/>
                  </a:lnTo>
                  <a:lnTo>
                    <a:pt x="547" y="515"/>
                  </a:lnTo>
                  <a:close/>
                  <a:moveTo>
                    <a:pt x="258" y="0"/>
                  </a:moveTo>
                  <a:cubicBezTo>
                    <a:pt x="193" y="0"/>
                    <a:pt x="129" y="0"/>
                    <a:pt x="97" y="65"/>
                  </a:cubicBezTo>
                  <a:cubicBezTo>
                    <a:pt x="33" y="129"/>
                    <a:pt x="0" y="193"/>
                    <a:pt x="0" y="258"/>
                  </a:cubicBezTo>
                  <a:lnTo>
                    <a:pt x="0" y="14851"/>
                  </a:lnTo>
                  <a:cubicBezTo>
                    <a:pt x="0" y="14948"/>
                    <a:pt x="33" y="15012"/>
                    <a:pt x="97" y="15044"/>
                  </a:cubicBezTo>
                  <a:cubicBezTo>
                    <a:pt x="129" y="15108"/>
                    <a:pt x="193" y="15140"/>
                    <a:pt x="258" y="15140"/>
                  </a:cubicBezTo>
                  <a:lnTo>
                    <a:pt x="17551" y="15140"/>
                  </a:lnTo>
                  <a:cubicBezTo>
                    <a:pt x="17616" y="15140"/>
                    <a:pt x="17712" y="15108"/>
                    <a:pt x="17744" y="15044"/>
                  </a:cubicBezTo>
                  <a:cubicBezTo>
                    <a:pt x="17808" y="15012"/>
                    <a:pt x="17841" y="14948"/>
                    <a:pt x="17841" y="14851"/>
                  </a:cubicBezTo>
                  <a:lnTo>
                    <a:pt x="17841" y="258"/>
                  </a:lnTo>
                  <a:cubicBezTo>
                    <a:pt x="17841" y="193"/>
                    <a:pt x="17808" y="129"/>
                    <a:pt x="17744" y="65"/>
                  </a:cubicBezTo>
                  <a:cubicBezTo>
                    <a:pt x="17712" y="0"/>
                    <a:pt x="17616" y="0"/>
                    <a:pt x="17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647;p64">
              <a:extLst>
                <a:ext uri="{FF2B5EF4-FFF2-40B4-BE49-F238E27FC236}">
                  <a16:creationId xmlns:a16="http://schemas.microsoft.com/office/drawing/2014/main" id="{471D40A6-CF34-48AD-889C-5B859A86DD00}"/>
                </a:ext>
              </a:extLst>
            </p:cNvPr>
            <p:cNvSpPr/>
            <p:nvPr/>
          </p:nvSpPr>
          <p:spPr>
            <a:xfrm>
              <a:off x="2352225" y="2898075"/>
              <a:ext cx="94050" cy="171200"/>
            </a:xfrm>
            <a:custGeom>
              <a:avLst/>
              <a:gdLst/>
              <a:ahLst/>
              <a:cxnLst/>
              <a:rect l="l" t="t" r="r" b="b"/>
              <a:pathLst>
                <a:path w="3762" h="6848" extrusionOk="0">
                  <a:moveTo>
                    <a:pt x="1897" y="0"/>
                  </a:moveTo>
                  <a:cubicBezTo>
                    <a:pt x="836" y="0"/>
                    <a:pt x="1" y="836"/>
                    <a:pt x="1" y="1897"/>
                  </a:cubicBezTo>
                  <a:cubicBezTo>
                    <a:pt x="1" y="2604"/>
                    <a:pt x="418" y="3215"/>
                    <a:pt x="997" y="3536"/>
                  </a:cubicBezTo>
                  <a:lnTo>
                    <a:pt x="676" y="6847"/>
                  </a:lnTo>
                  <a:lnTo>
                    <a:pt x="3086" y="6847"/>
                  </a:lnTo>
                  <a:lnTo>
                    <a:pt x="2765" y="3536"/>
                  </a:lnTo>
                  <a:cubicBezTo>
                    <a:pt x="3376" y="3215"/>
                    <a:pt x="3761" y="2604"/>
                    <a:pt x="3761" y="1897"/>
                  </a:cubicBezTo>
                  <a:cubicBezTo>
                    <a:pt x="3761" y="836"/>
                    <a:pt x="2926" y="0"/>
                    <a:pt x="1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648;p64">
              <a:extLst>
                <a:ext uri="{FF2B5EF4-FFF2-40B4-BE49-F238E27FC236}">
                  <a16:creationId xmlns:a16="http://schemas.microsoft.com/office/drawing/2014/main" id="{AE3B571D-AA58-4391-8F78-AD8C6D649273}"/>
                </a:ext>
              </a:extLst>
            </p:cNvPr>
            <p:cNvSpPr/>
            <p:nvPr/>
          </p:nvSpPr>
          <p:spPr>
            <a:xfrm>
              <a:off x="2345800" y="2891650"/>
              <a:ext cx="107700" cy="184850"/>
            </a:xfrm>
            <a:custGeom>
              <a:avLst/>
              <a:gdLst/>
              <a:ahLst/>
              <a:cxnLst/>
              <a:rect l="l" t="t" r="r" b="b"/>
              <a:pathLst>
                <a:path w="4308" h="7394" extrusionOk="0">
                  <a:moveTo>
                    <a:pt x="2154" y="514"/>
                  </a:moveTo>
                  <a:cubicBezTo>
                    <a:pt x="3022" y="514"/>
                    <a:pt x="3761" y="1254"/>
                    <a:pt x="3761" y="2154"/>
                  </a:cubicBezTo>
                  <a:cubicBezTo>
                    <a:pt x="3761" y="2765"/>
                    <a:pt x="3408" y="3279"/>
                    <a:pt x="2926" y="3568"/>
                  </a:cubicBezTo>
                  <a:lnTo>
                    <a:pt x="2765" y="3632"/>
                  </a:lnTo>
                  <a:lnTo>
                    <a:pt x="3054" y="6847"/>
                  </a:lnTo>
                  <a:lnTo>
                    <a:pt x="1222" y="6847"/>
                  </a:lnTo>
                  <a:lnTo>
                    <a:pt x="1543" y="3632"/>
                  </a:lnTo>
                  <a:lnTo>
                    <a:pt x="1383" y="3568"/>
                  </a:lnTo>
                  <a:cubicBezTo>
                    <a:pt x="868" y="3279"/>
                    <a:pt x="515" y="2765"/>
                    <a:pt x="515" y="2154"/>
                  </a:cubicBezTo>
                  <a:cubicBezTo>
                    <a:pt x="547" y="1254"/>
                    <a:pt x="1254" y="514"/>
                    <a:pt x="2154" y="514"/>
                  </a:cubicBezTo>
                  <a:close/>
                  <a:moveTo>
                    <a:pt x="2154" y="0"/>
                  </a:moveTo>
                  <a:cubicBezTo>
                    <a:pt x="965" y="0"/>
                    <a:pt x="0" y="964"/>
                    <a:pt x="0" y="2154"/>
                  </a:cubicBezTo>
                  <a:cubicBezTo>
                    <a:pt x="0" y="2898"/>
                    <a:pt x="387" y="3560"/>
                    <a:pt x="980" y="3934"/>
                  </a:cubicBezTo>
                  <a:lnTo>
                    <a:pt x="980" y="3934"/>
                  </a:lnTo>
                  <a:lnTo>
                    <a:pt x="643" y="7393"/>
                  </a:lnTo>
                  <a:lnTo>
                    <a:pt x="3633" y="7393"/>
                  </a:lnTo>
                  <a:lnTo>
                    <a:pt x="3325" y="3916"/>
                  </a:lnTo>
                  <a:lnTo>
                    <a:pt x="3325" y="3916"/>
                  </a:lnTo>
                  <a:cubicBezTo>
                    <a:pt x="3907" y="3539"/>
                    <a:pt x="4308" y="2886"/>
                    <a:pt x="4308" y="2154"/>
                  </a:cubicBezTo>
                  <a:cubicBezTo>
                    <a:pt x="4308" y="964"/>
                    <a:pt x="3343" y="0"/>
                    <a:pt x="2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649;p64">
              <a:extLst>
                <a:ext uri="{FF2B5EF4-FFF2-40B4-BE49-F238E27FC236}">
                  <a16:creationId xmlns:a16="http://schemas.microsoft.com/office/drawing/2014/main" id="{F4DDC490-64DA-4A7A-8B85-1945AA3CC366}"/>
                </a:ext>
              </a:extLst>
            </p:cNvPr>
            <p:cNvSpPr/>
            <p:nvPr/>
          </p:nvSpPr>
          <p:spPr>
            <a:xfrm>
              <a:off x="5929100" y="2603650"/>
              <a:ext cx="129400" cy="472250"/>
            </a:xfrm>
            <a:custGeom>
              <a:avLst/>
              <a:gdLst/>
              <a:ahLst/>
              <a:cxnLst/>
              <a:rect l="l" t="t" r="r" b="b"/>
              <a:pathLst>
                <a:path w="5176" h="18890" extrusionOk="0">
                  <a:moveTo>
                    <a:pt x="4071" y="0"/>
                  </a:moveTo>
                  <a:cubicBezTo>
                    <a:pt x="3836" y="0"/>
                    <a:pt x="3604" y="89"/>
                    <a:pt x="3440" y="270"/>
                  </a:cubicBezTo>
                  <a:cubicBezTo>
                    <a:pt x="1286" y="2520"/>
                    <a:pt x="0" y="5959"/>
                    <a:pt x="32" y="9431"/>
                  </a:cubicBezTo>
                  <a:cubicBezTo>
                    <a:pt x="65" y="12967"/>
                    <a:pt x="1382" y="16406"/>
                    <a:pt x="3633" y="18624"/>
                  </a:cubicBezTo>
                  <a:cubicBezTo>
                    <a:pt x="3809" y="18801"/>
                    <a:pt x="4034" y="18889"/>
                    <a:pt x="4259" y="18889"/>
                  </a:cubicBezTo>
                  <a:cubicBezTo>
                    <a:pt x="4484" y="18889"/>
                    <a:pt x="4709" y="18801"/>
                    <a:pt x="4886" y="18624"/>
                  </a:cubicBezTo>
                  <a:cubicBezTo>
                    <a:pt x="5079" y="18431"/>
                    <a:pt x="5175" y="18206"/>
                    <a:pt x="5175" y="17981"/>
                  </a:cubicBezTo>
                  <a:cubicBezTo>
                    <a:pt x="5143" y="17724"/>
                    <a:pt x="5079" y="17499"/>
                    <a:pt x="4886" y="17338"/>
                  </a:cubicBezTo>
                  <a:cubicBezTo>
                    <a:pt x="2990" y="15442"/>
                    <a:pt x="1865" y="12484"/>
                    <a:pt x="1832" y="9431"/>
                  </a:cubicBezTo>
                  <a:cubicBezTo>
                    <a:pt x="1832" y="6377"/>
                    <a:pt x="2893" y="3452"/>
                    <a:pt x="4725" y="1523"/>
                  </a:cubicBezTo>
                  <a:cubicBezTo>
                    <a:pt x="5079" y="1170"/>
                    <a:pt x="5079" y="591"/>
                    <a:pt x="4693" y="237"/>
                  </a:cubicBezTo>
                  <a:cubicBezTo>
                    <a:pt x="4521" y="81"/>
                    <a:pt x="4295" y="0"/>
                    <a:pt x="4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650;p64">
              <a:extLst>
                <a:ext uri="{FF2B5EF4-FFF2-40B4-BE49-F238E27FC236}">
                  <a16:creationId xmlns:a16="http://schemas.microsoft.com/office/drawing/2014/main" id="{A59A00F3-2992-4614-82F4-FEC5C3288DB0}"/>
                </a:ext>
              </a:extLst>
            </p:cNvPr>
            <p:cNvSpPr/>
            <p:nvPr/>
          </p:nvSpPr>
          <p:spPr>
            <a:xfrm>
              <a:off x="6023125" y="2663900"/>
              <a:ext cx="100475" cy="350100"/>
            </a:xfrm>
            <a:custGeom>
              <a:avLst/>
              <a:gdLst/>
              <a:ahLst/>
              <a:cxnLst/>
              <a:rect l="l" t="t" r="r" b="b"/>
              <a:pathLst>
                <a:path w="4019" h="14004" extrusionOk="0">
                  <a:moveTo>
                    <a:pt x="3009" y="0"/>
                  </a:moveTo>
                  <a:cubicBezTo>
                    <a:pt x="2752" y="0"/>
                    <a:pt x="2497" y="116"/>
                    <a:pt x="2315" y="335"/>
                  </a:cubicBezTo>
                  <a:cubicBezTo>
                    <a:pt x="804" y="2135"/>
                    <a:pt x="0" y="4513"/>
                    <a:pt x="0" y="6989"/>
                  </a:cubicBezTo>
                  <a:cubicBezTo>
                    <a:pt x="32" y="9528"/>
                    <a:pt x="900" y="11875"/>
                    <a:pt x="2443" y="13675"/>
                  </a:cubicBezTo>
                  <a:cubicBezTo>
                    <a:pt x="2621" y="13888"/>
                    <a:pt x="2868" y="14003"/>
                    <a:pt x="3119" y="14003"/>
                  </a:cubicBezTo>
                  <a:cubicBezTo>
                    <a:pt x="3321" y="14003"/>
                    <a:pt x="3525" y="13929"/>
                    <a:pt x="3697" y="13771"/>
                  </a:cubicBezTo>
                  <a:cubicBezTo>
                    <a:pt x="3922" y="13610"/>
                    <a:pt x="4018" y="13353"/>
                    <a:pt x="4018" y="13096"/>
                  </a:cubicBezTo>
                  <a:cubicBezTo>
                    <a:pt x="4018" y="12871"/>
                    <a:pt x="3954" y="12678"/>
                    <a:pt x="3793" y="12517"/>
                  </a:cubicBezTo>
                  <a:cubicBezTo>
                    <a:pt x="2540" y="11039"/>
                    <a:pt x="1832" y="9078"/>
                    <a:pt x="1832" y="6989"/>
                  </a:cubicBezTo>
                  <a:cubicBezTo>
                    <a:pt x="1800" y="4931"/>
                    <a:pt x="2475" y="2971"/>
                    <a:pt x="3697" y="1460"/>
                  </a:cubicBezTo>
                  <a:cubicBezTo>
                    <a:pt x="4018" y="1074"/>
                    <a:pt x="3954" y="528"/>
                    <a:pt x="3568" y="206"/>
                  </a:cubicBezTo>
                  <a:cubicBezTo>
                    <a:pt x="3401" y="67"/>
                    <a:pt x="3205" y="0"/>
                    <a:pt x="3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651;p64">
              <a:extLst>
                <a:ext uri="{FF2B5EF4-FFF2-40B4-BE49-F238E27FC236}">
                  <a16:creationId xmlns:a16="http://schemas.microsoft.com/office/drawing/2014/main" id="{AC145A1A-C69B-4530-BD52-EEBD089985BD}"/>
                </a:ext>
              </a:extLst>
            </p:cNvPr>
            <p:cNvSpPr/>
            <p:nvPr/>
          </p:nvSpPr>
          <p:spPr>
            <a:xfrm>
              <a:off x="6109100" y="2725025"/>
              <a:ext cx="81200" cy="228850"/>
            </a:xfrm>
            <a:custGeom>
              <a:avLst/>
              <a:gdLst/>
              <a:ahLst/>
              <a:cxnLst/>
              <a:rect l="l" t="t" r="r" b="b"/>
              <a:pathLst>
                <a:path w="3248" h="9154" extrusionOk="0">
                  <a:moveTo>
                    <a:pt x="2175" y="1"/>
                  </a:moveTo>
                  <a:cubicBezTo>
                    <a:pt x="1908" y="1"/>
                    <a:pt x="1646" y="124"/>
                    <a:pt x="1479" y="365"/>
                  </a:cubicBezTo>
                  <a:cubicBezTo>
                    <a:pt x="515" y="1586"/>
                    <a:pt x="1" y="3033"/>
                    <a:pt x="1" y="4544"/>
                  </a:cubicBezTo>
                  <a:cubicBezTo>
                    <a:pt x="33" y="6087"/>
                    <a:pt x="579" y="7565"/>
                    <a:pt x="1640" y="8819"/>
                  </a:cubicBezTo>
                  <a:cubicBezTo>
                    <a:pt x="1822" y="9038"/>
                    <a:pt x="2088" y="9153"/>
                    <a:pt x="2354" y="9153"/>
                  </a:cubicBezTo>
                  <a:cubicBezTo>
                    <a:pt x="2556" y="9153"/>
                    <a:pt x="2759" y="9086"/>
                    <a:pt x="2926" y="8947"/>
                  </a:cubicBezTo>
                  <a:cubicBezTo>
                    <a:pt x="3119" y="8755"/>
                    <a:pt x="3247" y="8497"/>
                    <a:pt x="3247" y="8240"/>
                  </a:cubicBezTo>
                  <a:cubicBezTo>
                    <a:pt x="3247" y="8047"/>
                    <a:pt x="3151" y="7822"/>
                    <a:pt x="3022" y="7662"/>
                  </a:cubicBezTo>
                  <a:cubicBezTo>
                    <a:pt x="2251" y="6729"/>
                    <a:pt x="1833" y="5637"/>
                    <a:pt x="1833" y="4511"/>
                  </a:cubicBezTo>
                  <a:cubicBezTo>
                    <a:pt x="1801" y="3419"/>
                    <a:pt x="2186" y="2390"/>
                    <a:pt x="2894" y="1458"/>
                  </a:cubicBezTo>
                  <a:cubicBezTo>
                    <a:pt x="3215" y="1072"/>
                    <a:pt x="3151" y="493"/>
                    <a:pt x="2733" y="204"/>
                  </a:cubicBezTo>
                  <a:cubicBezTo>
                    <a:pt x="2569" y="68"/>
                    <a:pt x="2371" y="1"/>
                    <a:pt x="2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652;p64">
              <a:extLst>
                <a:ext uri="{FF2B5EF4-FFF2-40B4-BE49-F238E27FC236}">
                  <a16:creationId xmlns:a16="http://schemas.microsoft.com/office/drawing/2014/main" id="{272F2E43-87DE-43D2-965B-247F9206C519}"/>
                </a:ext>
              </a:extLst>
            </p:cNvPr>
            <p:cNvSpPr/>
            <p:nvPr/>
          </p:nvSpPr>
          <p:spPr>
            <a:xfrm>
              <a:off x="1945600" y="2603650"/>
              <a:ext cx="128600" cy="472250"/>
            </a:xfrm>
            <a:custGeom>
              <a:avLst/>
              <a:gdLst/>
              <a:ahLst/>
              <a:cxnLst/>
              <a:rect l="l" t="t" r="r" b="b"/>
              <a:pathLst>
                <a:path w="5144" h="18890" extrusionOk="0">
                  <a:moveTo>
                    <a:pt x="1077" y="0"/>
                  </a:moveTo>
                  <a:cubicBezTo>
                    <a:pt x="849" y="0"/>
                    <a:pt x="623" y="81"/>
                    <a:pt x="451" y="237"/>
                  </a:cubicBezTo>
                  <a:cubicBezTo>
                    <a:pt x="97" y="591"/>
                    <a:pt x="97" y="1170"/>
                    <a:pt x="418" y="1523"/>
                  </a:cubicBezTo>
                  <a:cubicBezTo>
                    <a:pt x="2251" y="3452"/>
                    <a:pt x="3344" y="6377"/>
                    <a:pt x="3311" y="9431"/>
                  </a:cubicBezTo>
                  <a:cubicBezTo>
                    <a:pt x="3311" y="12484"/>
                    <a:pt x="2154" y="15442"/>
                    <a:pt x="258" y="17338"/>
                  </a:cubicBezTo>
                  <a:cubicBezTo>
                    <a:pt x="97" y="17499"/>
                    <a:pt x="1" y="17724"/>
                    <a:pt x="1" y="17981"/>
                  </a:cubicBezTo>
                  <a:cubicBezTo>
                    <a:pt x="1" y="18206"/>
                    <a:pt x="97" y="18431"/>
                    <a:pt x="258" y="18624"/>
                  </a:cubicBezTo>
                  <a:cubicBezTo>
                    <a:pt x="434" y="18801"/>
                    <a:pt x="668" y="18889"/>
                    <a:pt x="901" y="18889"/>
                  </a:cubicBezTo>
                  <a:cubicBezTo>
                    <a:pt x="1134" y="18889"/>
                    <a:pt x="1367" y="18801"/>
                    <a:pt x="1543" y="18624"/>
                  </a:cubicBezTo>
                  <a:cubicBezTo>
                    <a:pt x="3761" y="16406"/>
                    <a:pt x="5111" y="12967"/>
                    <a:pt x="5144" y="9431"/>
                  </a:cubicBezTo>
                  <a:cubicBezTo>
                    <a:pt x="5144" y="5959"/>
                    <a:pt x="3890" y="2520"/>
                    <a:pt x="1736" y="270"/>
                  </a:cubicBezTo>
                  <a:cubicBezTo>
                    <a:pt x="1555" y="89"/>
                    <a:pt x="1315" y="0"/>
                    <a:pt x="10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653;p64">
              <a:extLst>
                <a:ext uri="{FF2B5EF4-FFF2-40B4-BE49-F238E27FC236}">
                  <a16:creationId xmlns:a16="http://schemas.microsoft.com/office/drawing/2014/main" id="{DD9DC827-D568-4649-AB44-32E0406B280A}"/>
                </a:ext>
              </a:extLst>
            </p:cNvPr>
            <p:cNvSpPr/>
            <p:nvPr/>
          </p:nvSpPr>
          <p:spPr>
            <a:xfrm>
              <a:off x="1879700" y="2663900"/>
              <a:ext cx="101275" cy="350100"/>
            </a:xfrm>
            <a:custGeom>
              <a:avLst/>
              <a:gdLst/>
              <a:ahLst/>
              <a:cxnLst/>
              <a:rect l="l" t="t" r="r" b="b"/>
              <a:pathLst>
                <a:path w="4051" h="14004" extrusionOk="0">
                  <a:moveTo>
                    <a:pt x="1023" y="0"/>
                  </a:moveTo>
                  <a:cubicBezTo>
                    <a:pt x="820" y="0"/>
                    <a:pt x="617" y="67"/>
                    <a:pt x="451" y="206"/>
                  </a:cubicBezTo>
                  <a:cubicBezTo>
                    <a:pt x="65" y="528"/>
                    <a:pt x="33" y="1074"/>
                    <a:pt x="322" y="1460"/>
                  </a:cubicBezTo>
                  <a:cubicBezTo>
                    <a:pt x="1576" y="2971"/>
                    <a:pt x="2219" y="4931"/>
                    <a:pt x="2219" y="6989"/>
                  </a:cubicBezTo>
                  <a:cubicBezTo>
                    <a:pt x="2187" y="9078"/>
                    <a:pt x="1511" y="11039"/>
                    <a:pt x="226" y="12517"/>
                  </a:cubicBezTo>
                  <a:cubicBezTo>
                    <a:pt x="97" y="12678"/>
                    <a:pt x="33" y="12871"/>
                    <a:pt x="1" y="13096"/>
                  </a:cubicBezTo>
                  <a:cubicBezTo>
                    <a:pt x="1" y="13353"/>
                    <a:pt x="129" y="13610"/>
                    <a:pt x="322" y="13771"/>
                  </a:cubicBezTo>
                  <a:cubicBezTo>
                    <a:pt x="494" y="13929"/>
                    <a:pt x="705" y="14003"/>
                    <a:pt x="913" y="14003"/>
                  </a:cubicBezTo>
                  <a:cubicBezTo>
                    <a:pt x="1173" y="14003"/>
                    <a:pt x="1430" y="13888"/>
                    <a:pt x="1608" y="13675"/>
                  </a:cubicBezTo>
                  <a:cubicBezTo>
                    <a:pt x="3151" y="11875"/>
                    <a:pt x="4019" y="9528"/>
                    <a:pt x="4019" y="6989"/>
                  </a:cubicBezTo>
                  <a:cubicBezTo>
                    <a:pt x="4051" y="4513"/>
                    <a:pt x="3215" y="2135"/>
                    <a:pt x="1737" y="335"/>
                  </a:cubicBezTo>
                  <a:cubicBezTo>
                    <a:pt x="1554" y="116"/>
                    <a:pt x="1289" y="0"/>
                    <a:pt x="10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654;p64">
              <a:extLst>
                <a:ext uri="{FF2B5EF4-FFF2-40B4-BE49-F238E27FC236}">
                  <a16:creationId xmlns:a16="http://schemas.microsoft.com/office/drawing/2014/main" id="{F8D711A7-DDA0-4EE5-9D71-9E584CDD1228}"/>
                </a:ext>
              </a:extLst>
            </p:cNvPr>
            <p:cNvSpPr/>
            <p:nvPr/>
          </p:nvSpPr>
          <p:spPr>
            <a:xfrm>
              <a:off x="1813800" y="2725025"/>
              <a:ext cx="81200" cy="228850"/>
            </a:xfrm>
            <a:custGeom>
              <a:avLst/>
              <a:gdLst/>
              <a:ahLst/>
              <a:cxnLst/>
              <a:rect l="l" t="t" r="r" b="b"/>
              <a:pathLst>
                <a:path w="3248" h="9154" extrusionOk="0">
                  <a:moveTo>
                    <a:pt x="1057" y="1"/>
                  </a:moveTo>
                  <a:cubicBezTo>
                    <a:pt x="861" y="1"/>
                    <a:pt x="660" y="68"/>
                    <a:pt x="483" y="204"/>
                  </a:cubicBezTo>
                  <a:cubicBezTo>
                    <a:pt x="97" y="493"/>
                    <a:pt x="33" y="1072"/>
                    <a:pt x="322" y="1458"/>
                  </a:cubicBezTo>
                  <a:cubicBezTo>
                    <a:pt x="1062" y="2390"/>
                    <a:pt x="1415" y="3419"/>
                    <a:pt x="1415" y="4511"/>
                  </a:cubicBezTo>
                  <a:cubicBezTo>
                    <a:pt x="1415" y="5637"/>
                    <a:pt x="997" y="6729"/>
                    <a:pt x="194" y="7662"/>
                  </a:cubicBezTo>
                  <a:cubicBezTo>
                    <a:pt x="65" y="7822"/>
                    <a:pt x="1" y="8047"/>
                    <a:pt x="1" y="8240"/>
                  </a:cubicBezTo>
                  <a:cubicBezTo>
                    <a:pt x="1" y="8497"/>
                    <a:pt x="97" y="8755"/>
                    <a:pt x="322" y="8947"/>
                  </a:cubicBezTo>
                  <a:cubicBezTo>
                    <a:pt x="489" y="9086"/>
                    <a:pt x="692" y="9153"/>
                    <a:pt x="894" y="9153"/>
                  </a:cubicBezTo>
                  <a:cubicBezTo>
                    <a:pt x="1160" y="9153"/>
                    <a:pt x="1426" y="9038"/>
                    <a:pt x="1608" y="8819"/>
                  </a:cubicBezTo>
                  <a:cubicBezTo>
                    <a:pt x="2637" y="7565"/>
                    <a:pt x="3215" y="6087"/>
                    <a:pt x="3215" y="4544"/>
                  </a:cubicBezTo>
                  <a:cubicBezTo>
                    <a:pt x="3247" y="3033"/>
                    <a:pt x="2733" y="1586"/>
                    <a:pt x="1769" y="365"/>
                  </a:cubicBezTo>
                  <a:cubicBezTo>
                    <a:pt x="1584" y="124"/>
                    <a:pt x="1324" y="1"/>
                    <a:pt x="10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655;p64">
              <a:extLst>
                <a:ext uri="{FF2B5EF4-FFF2-40B4-BE49-F238E27FC236}">
                  <a16:creationId xmlns:a16="http://schemas.microsoft.com/office/drawing/2014/main" id="{3705ED96-B597-40FA-9649-82C59EAC4E36}"/>
                </a:ext>
              </a:extLst>
            </p:cNvPr>
            <p:cNvSpPr/>
            <p:nvPr/>
          </p:nvSpPr>
          <p:spPr>
            <a:xfrm>
              <a:off x="3763375" y="496075"/>
              <a:ext cx="476550" cy="127800"/>
            </a:xfrm>
            <a:custGeom>
              <a:avLst/>
              <a:gdLst/>
              <a:ahLst/>
              <a:cxnLst/>
              <a:rect l="l" t="t" r="r" b="b"/>
              <a:pathLst>
                <a:path w="19062" h="5112" extrusionOk="0">
                  <a:moveTo>
                    <a:pt x="997" y="0"/>
                  </a:moveTo>
                  <a:cubicBezTo>
                    <a:pt x="772" y="0"/>
                    <a:pt x="547" y="65"/>
                    <a:pt x="354" y="258"/>
                  </a:cubicBezTo>
                  <a:cubicBezTo>
                    <a:pt x="0" y="611"/>
                    <a:pt x="0" y="1190"/>
                    <a:pt x="354" y="1543"/>
                  </a:cubicBezTo>
                  <a:cubicBezTo>
                    <a:pt x="2572" y="3761"/>
                    <a:pt x="6011" y="5111"/>
                    <a:pt x="9547" y="5111"/>
                  </a:cubicBezTo>
                  <a:cubicBezTo>
                    <a:pt x="9590" y="5112"/>
                    <a:pt x="9634" y="5112"/>
                    <a:pt x="9677" y="5112"/>
                  </a:cubicBezTo>
                  <a:cubicBezTo>
                    <a:pt x="13105" y="5112"/>
                    <a:pt x="16486" y="3863"/>
                    <a:pt x="18708" y="1736"/>
                  </a:cubicBezTo>
                  <a:cubicBezTo>
                    <a:pt x="19062" y="1383"/>
                    <a:pt x="19062" y="804"/>
                    <a:pt x="18740" y="450"/>
                  </a:cubicBezTo>
                  <a:cubicBezTo>
                    <a:pt x="18555" y="266"/>
                    <a:pt x="18309" y="169"/>
                    <a:pt x="18066" y="169"/>
                  </a:cubicBezTo>
                  <a:cubicBezTo>
                    <a:pt x="17843" y="169"/>
                    <a:pt x="17623" y="249"/>
                    <a:pt x="17455" y="418"/>
                  </a:cubicBezTo>
                  <a:cubicBezTo>
                    <a:pt x="15553" y="2224"/>
                    <a:pt x="12684" y="3312"/>
                    <a:pt x="9678" y="3312"/>
                  </a:cubicBezTo>
                  <a:cubicBezTo>
                    <a:pt x="9634" y="3312"/>
                    <a:pt x="9591" y="3312"/>
                    <a:pt x="9547" y="3311"/>
                  </a:cubicBezTo>
                  <a:cubicBezTo>
                    <a:pt x="6493" y="3279"/>
                    <a:pt x="3536" y="2154"/>
                    <a:pt x="1639" y="258"/>
                  </a:cubicBezTo>
                  <a:cubicBezTo>
                    <a:pt x="1479" y="65"/>
                    <a:pt x="1254" y="0"/>
                    <a:pt x="9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656;p64">
              <a:extLst>
                <a:ext uri="{FF2B5EF4-FFF2-40B4-BE49-F238E27FC236}">
                  <a16:creationId xmlns:a16="http://schemas.microsoft.com/office/drawing/2014/main" id="{8C204B85-B7C3-4487-97DD-3B6554AB60C3}"/>
                </a:ext>
              </a:extLst>
            </p:cNvPr>
            <p:cNvSpPr/>
            <p:nvPr/>
          </p:nvSpPr>
          <p:spPr>
            <a:xfrm>
              <a:off x="3824450" y="430175"/>
              <a:ext cx="356025" cy="100475"/>
            </a:xfrm>
            <a:custGeom>
              <a:avLst/>
              <a:gdLst/>
              <a:ahLst/>
              <a:cxnLst/>
              <a:rect l="l" t="t" r="r" b="b"/>
              <a:pathLst>
                <a:path w="14241" h="4019" extrusionOk="0">
                  <a:moveTo>
                    <a:pt x="1029" y="1"/>
                  </a:moveTo>
                  <a:cubicBezTo>
                    <a:pt x="772" y="1"/>
                    <a:pt x="514" y="97"/>
                    <a:pt x="354" y="322"/>
                  </a:cubicBezTo>
                  <a:cubicBezTo>
                    <a:pt x="0" y="708"/>
                    <a:pt x="64" y="1286"/>
                    <a:pt x="450" y="1608"/>
                  </a:cubicBezTo>
                  <a:cubicBezTo>
                    <a:pt x="2250" y="3151"/>
                    <a:pt x="4597" y="3986"/>
                    <a:pt x="7136" y="4019"/>
                  </a:cubicBezTo>
                  <a:cubicBezTo>
                    <a:pt x="9611" y="4019"/>
                    <a:pt x="11990" y="3215"/>
                    <a:pt x="13790" y="1736"/>
                  </a:cubicBezTo>
                  <a:cubicBezTo>
                    <a:pt x="14176" y="1415"/>
                    <a:pt x="14240" y="836"/>
                    <a:pt x="13919" y="451"/>
                  </a:cubicBezTo>
                  <a:cubicBezTo>
                    <a:pt x="13736" y="232"/>
                    <a:pt x="13481" y="116"/>
                    <a:pt x="13224" y="116"/>
                  </a:cubicBezTo>
                  <a:cubicBezTo>
                    <a:pt x="13028" y="116"/>
                    <a:pt x="12832" y="183"/>
                    <a:pt x="12665" y="322"/>
                  </a:cubicBezTo>
                  <a:cubicBezTo>
                    <a:pt x="11154" y="1543"/>
                    <a:pt x="9193" y="2219"/>
                    <a:pt x="7136" y="2219"/>
                  </a:cubicBezTo>
                  <a:cubicBezTo>
                    <a:pt x="5047" y="2186"/>
                    <a:pt x="3086" y="1479"/>
                    <a:pt x="1607" y="226"/>
                  </a:cubicBezTo>
                  <a:cubicBezTo>
                    <a:pt x="1447" y="65"/>
                    <a:pt x="1254" y="1"/>
                    <a:pt x="1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57;p64">
              <a:extLst>
                <a:ext uri="{FF2B5EF4-FFF2-40B4-BE49-F238E27FC236}">
                  <a16:creationId xmlns:a16="http://schemas.microsoft.com/office/drawing/2014/main" id="{EEF19907-AEFE-4E88-8F4F-C46579CD61FD}"/>
                </a:ext>
              </a:extLst>
            </p:cNvPr>
            <p:cNvSpPr/>
            <p:nvPr/>
          </p:nvSpPr>
          <p:spPr>
            <a:xfrm>
              <a:off x="3884700" y="363475"/>
              <a:ext cx="234700" cy="81200"/>
            </a:xfrm>
            <a:custGeom>
              <a:avLst/>
              <a:gdLst/>
              <a:ahLst/>
              <a:cxnLst/>
              <a:rect l="l" t="t" r="r" b="b"/>
              <a:pathLst>
                <a:path w="9388" h="3248" extrusionOk="0">
                  <a:moveTo>
                    <a:pt x="1030" y="1"/>
                  </a:moveTo>
                  <a:cubicBezTo>
                    <a:pt x="772" y="1"/>
                    <a:pt x="515" y="129"/>
                    <a:pt x="322" y="322"/>
                  </a:cubicBezTo>
                  <a:cubicBezTo>
                    <a:pt x="1" y="708"/>
                    <a:pt x="65" y="1286"/>
                    <a:pt x="451" y="1608"/>
                  </a:cubicBezTo>
                  <a:cubicBezTo>
                    <a:pt x="1705" y="2669"/>
                    <a:pt x="3183" y="3247"/>
                    <a:pt x="4726" y="3247"/>
                  </a:cubicBezTo>
                  <a:cubicBezTo>
                    <a:pt x="6237" y="3247"/>
                    <a:pt x="7683" y="2733"/>
                    <a:pt x="8905" y="1768"/>
                  </a:cubicBezTo>
                  <a:cubicBezTo>
                    <a:pt x="9323" y="1479"/>
                    <a:pt x="9387" y="901"/>
                    <a:pt x="9066" y="515"/>
                  </a:cubicBezTo>
                  <a:cubicBezTo>
                    <a:pt x="8895" y="287"/>
                    <a:pt x="8624" y="161"/>
                    <a:pt x="8351" y="161"/>
                  </a:cubicBezTo>
                  <a:cubicBezTo>
                    <a:pt x="8161" y="161"/>
                    <a:pt x="7970" y="222"/>
                    <a:pt x="7812" y="354"/>
                  </a:cubicBezTo>
                  <a:cubicBezTo>
                    <a:pt x="6880" y="1061"/>
                    <a:pt x="5851" y="1447"/>
                    <a:pt x="4758" y="1447"/>
                  </a:cubicBezTo>
                  <a:cubicBezTo>
                    <a:pt x="3633" y="1415"/>
                    <a:pt x="2540" y="997"/>
                    <a:pt x="1608" y="226"/>
                  </a:cubicBezTo>
                  <a:cubicBezTo>
                    <a:pt x="1447" y="97"/>
                    <a:pt x="1222" y="33"/>
                    <a:pt x="1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658;p64">
              <a:extLst>
                <a:ext uri="{FF2B5EF4-FFF2-40B4-BE49-F238E27FC236}">
                  <a16:creationId xmlns:a16="http://schemas.microsoft.com/office/drawing/2014/main" id="{B3BA3DB5-19F8-4428-A734-DE3FCEF3D00A}"/>
                </a:ext>
              </a:extLst>
            </p:cNvPr>
            <p:cNvSpPr/>
            <p:nvPr/>
          </p:nvSpPr>
          <p:spPr>
            <a:xfrm>
              <a:off x="1808175" y="3778825"/>
              <a:ext cx="4317825" cy="1350100"/>
            </a:xfrm>
            <a:custGeom>
              <a:avLst/>
              <a:gdLst/>
              <a:ahLst/>
              <a:cxnLst/>
              <a:rect l="l" t="t" r="r" b="b"/>
              <a:pathLst>
                <a:path w="172713" h="54004" extrusionOk="0">
                  <a:moveTo>
                    <a:pt x="86341" y="1"/>
                  </a:moveTo>
                  <a:cubicBezTo>
                    <a:pt x="38671" y="1"/>
                    <a:pt x="1" y="12087"/>
                    <a:pt x="1" y="27002"/>
                  </a:cubicBezTo>
                  <a:cubicBezTo>
                    <a:pt x="1" y="41917"/>
                    <a:pt x="38671" y="54003"/>
                    <a:pt x="86341" y="54003"/>
                  </a:cubicBezTo>
                  <a:cubicBezTo>
                    <a:pt x="134043" y="54003"/>
                    <a:pt x="172713" y="41917"/>
                    <a:pt x="172713" y="27002"/>
                  </a:cubicBezTo>
                  <a:cubicBezTo>
                    <a:pt x="172713" y="12087"/>
                    <a:pt x="134043" y="1"/>
                    <a:pt x="86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659;p64">
              <a:extLst>
                <a:ext uri="{FF2B5EF4-FFF2-40B4-BE49-F238E27FC236}">
                  <a16:creationId xmlns:a16="http://schemas.microsoft.com/office/drawing/2014/main" id="{8F427027-085B-467E-90FB-8A171583F0A0}"/>
                </a:ext>
              </a:extLst>
            </p:cNvPr>
            <p:cNvSpPr/>
            <p:nvPr/>
          </p:nvSpPr>
          <p:spPr>
            <a:xfrm>
              <a:off x="1808175" y="3778825"/>
              <a:ext cx="4317825" cy="1350100"/>
            </a:xfrm>
            <a:custGeom>
              <a:avLst/>
              <a:gdLst/>
              <a:ahLst/>
              <a:cxnLst/>
              <a:rect l="l" t="t" r="r" b="b"/>
              <a:pathLst>
                <a:path w="172713" h="54004" extrusionOk="0">
                  <a:moveTo>
                    <a:pt x="86341" y="1"/>
                  </a:moveTo>
                  <a:cubicBezTo>
                    <a:pt x="38671" y="1"/>
                    <a:pt x="1" y="12087"/>
                    <a:pt x="1" y="27002"/>
                  </a:cubicBezTo>
                  <a:cubicBezTo>
                    <a:pt x="1" y="41917"/>
                    <a:pt x="38671" y="54003"/>
                    <a:pt x="86341" y="54003"/>
                  </a:cubicBezTo>
                  <a:cubicBezTo>
                    <a:pt x="134043" y="54003"/>
                    <a:pt x="172713" y="41917"/>
                    <a:pt x="172713" y="27002"/>
                  </a:cubicBezTo>
                  <a:cubicBezTo>
                    <a:pt x="172713" y="12087"/>
                    <a:pt x="134043" y="1"/>
                    <a:pt x="86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660;p64">
              <a:extLst>
                <a:ext uri="{FF2B5EF4-FFF2-40B4-BE49-F238E27FC236}">
                  <a16:creationId xmlns:a16="http://schemas.microsoft.com/office/drawing/2014/main" id="{C5C39252-3122-461F-AE3A-49B3587E72DD}"/>
                </a:ext>
              </a:extLst>
            </p:cNvPr>
            <p:cNvSpPr/>
            <p:nvPr/>
          </p:nvSpPr>
          <p:spPr>
            <a:xfrm>
              <a:off x="2021950" y="3784450"/>
              <a:ext cx="3933700" cy="1195000"/>
            </a:xfrm>
            <a:custGeom>
              <a:avLst/>
              <a:gdLst/>
              <a:ahLst/>
              <a:cxnLst/>
              <a:rect l="l" t="t" r="r" b="b"/>
              <a:pathLst>
                <a:path w="157348" h="47800" extrusionOk="0">
                  <a:moveTo>
                    <a:pt x="78658" y="1"/>
                  </a:moveTo>
                  <a:cubicBezTo>
                    <a:pt x="35230" y="1"/>
                    <a:pt x="0" y="10705"/>
                    <a:pt x="0" y="23916"/>
                  </a:cubicBezTo>
                  <a:cubicBezTo>
                    <a:pt x="0" y="37095"/>
                    <a:pt x="35230" y="47800"/>
                    <a:pt x="78658" y="47800"/>
                  </a:cubicBezTo>
                  <a:cubicBezTo>
                    <a:pt x="122117" y="47800"/>
                    <a:pt x="157347" y="37095"/>
                    <a:pt x="157347" y="23916"/>
                  </a:cubicBezTo>
                  <a:cubicBezTo>
                    <a:pt x="157347" y="10705"/>
                    <a:pt x="122117" y="1"/>
                    <a:pt x="78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661;p64">
              <a:extLst>
                <a:ext uri="{FF2B5EF4-FFF2-40B4-BE49-F238E27FC236}">
                  <a16:creationId xmlns:a16="http://schemas.microsoft.com/office/drawing/2014/main" id="{8265FAAB-037A-450D-BAAD-139EE86B9B2E}"/>
                </a:ext>
              </a:extLst>
            </p:cNvPr>
            <p:cNvSpPr/>
            <p:nvPr/>
          </p:nvSpPr>
          <p:spPr>
            <a:xfrm>
              <a:off x="2014700" y="3778025"/>
              <a:ext cx="3948175" cy="1207850"/>
            </a:xfrm>
            <a:custGeom>
              <a:avLst/>
              <a:gdLst/>
              <a:ahLst/>
              <a:cxnLst/>
              <a:rect l="l" t="t" r="r" b="b"/>
              <a:pathLst>
                <a:path w="157927" h="48314" extrusionOk="0">
                  <a:moveTo>
                    <a:pt x="78948" y="515"/>
                  </a:moveTo>
                  <a:cubicBezTo>
                    <a:pt x="100677" y="515"/>
                    <a:pt x="120317" y="3183"/>
                    <a:pt x="134525" y="7522"/>
                  </a:cubicBezTo>
                  <a:cubicBezTo>
                    <a:pt x="141629" y="9676"/>
                    <a:pt x="147351" y="12248"/>
                    <a:pt x="151305" y="15076"/>
                  </a:cubicBezTo>
                  <a:cubicBezTo>
                    <a:pt x="153298" y="16491"/>
                    <a:pt x="154808" y="17969"/>
                    <a:pt x="155837" y="19480"/>
                  </a:cubicBezTo>
                  <a:cubicBezTo>
                    <a:pt x="156866" y="21023"/>
                    <a:pt x="157380" y="22566"/>
                    <a:pt x="157380" y="24173"/>
                  </a:cubicBezTo>
                  <a:cubicBezTo>
                    <a:pt x="157380" y="25748"/>
                    <a:pt x="156866" y="27291"/>
                    <a:pt x="155837" y="28834"/>
                  </a:cubicBezTo>
                  <a:cubicBezTo>
                    <a:pt x="154037" y="31502"/>
                    <a:pt x="150726" y="34009"/>
                    <a:pt x="146129" y="36324"/>
                  </a:cubicBezTo>
                  <a:cubicBezTo>
                    <a:pt x="132404" y="43171"/>
                    <a:pt x="107460" y="47799"/>
                    <a:pt x="78948" y="47799"/>
                  </a:cubicBezTo>
                  <a:cubicBezTo>
                    <a:pt x="57250" y="47799"/>
                    <a:pt x="37610" y="45131"/>
                    <a:pt x="23402" y="40792"/>
                  </a:cubicBezTo>
                  <a:cubicBezTo>
                    <a:pt x="16298" y="38638"/>
                    <a:pt x="10544" y="36067"/>
                    <a:pt x="6623" y="33238"/>
                  </a:cubicBezTo>
                  <a:cubicBezTo>
                    <a:pt x="4630" y="31824"/>
                    <a:pt x="3119" y="30345"/>
                    <a:pt x="2090" y="28834"/>
                  </a:cubicBezTo>
                  <a:cubicBezTo>
                    <a:pt x="1062" y="27291"/>
                    <a:pt x="547" y="25748"/>
                    <a:pt x="547" y="24173"/>
                  </a:cubicBezTo>
                  <a:cubicBezTo>
                    <a:pt x="547" y="22566"/>
                    <a:pt x="1062" y="21023"/>
                    <a:pt x="2090" y="19480"/>
                  </a:cubicBezTo>
                  <a:cubicBezTo>
                    <a:pt x="3890" y="16812"/>
                    <a:pt x="7201" y="14305"/>
                    <a:pt x="11798" y="11990"/>
                  </a:cubicBezTo>
                  <a:cubicBezTo>
                    <a:pt x="25524" y="5144"/>
                    <a:pt x="50468" y="515"/>
                    <a:pt x="78948" y="515"/>
                  </a:cubicBezTo>
                  <a:close/>
                  <a:moveTo>
                    <a:pt x="78948" y="1"/>
                  </a:moveTo>
                  <a:cubicBezTo>
                    <a:pt x="57218" y="1"/>
                    <a:pt x="37513" y="2669"/>
                    <a:pt x="23241" y="7008"/>
                  </a:cubicBezTo>
                  <a:cubicBezTo>
                    <a:pt x="16105" y="9162"/>
                    <a:pt x="10319" y="11765"/>
                    <a:pt x="6301" y="14626"/>
                  </a:cubicBezTo>
                  <a:cubicBezTo>
                    <a:pt x="4308" y="16073"/>
                    <a:pt x="2733" y="17584"/>
                    <a:pt x="1640" y="19191"/>
                  </a:cubicBezTo>
                  <a:cubicBezTo>
                    <a:pt x="580" y="20766"/>
                    <a:pt x="1" y="22437"/>
                    <a:pt x="1" y="24173"/>
                  </a:cubicBezTo>
                  <a:cubicBezTo>
                    <a:pt x="1" y="25877"/>
                    <a:pt x="580" y="27548"/>
                    <a:pt x="1640" y="29123"/>
                  </a:cubicBezTo>
                  <a:cubicBezTo>
                    <a:pt x="3537" y="31920"/>
                    <a:pt x="6912" y="34492"/>
                    <a:pt x="11541" y="36774"/>
                  </a:cubicBezTo>
                  <a:cubicBezTo>
                    <a:pt x="25427" y="43717"/>
                    <a:pt x="50403" y="48314"/>
                    <a:pt x="78948" y="48314"/>
                  </a:cubicBezTo>
                  <a:cubicBezTo>
                    <a:pt x="100709" y="48314"/>
                    <a:pt x="120414" y="45646"/>
                    <a:pt x="134686" y="41306"/>
                  </a:cubicBezTo>
                  <a:cubicBezTo>
                    <a:pt x="141822" y="39153"/>
                    <a:pt x="147608" y="36549"/>
                    <a:pt x="151626" y="33688"/>
                  </a:cubicBezTo>
                  <a:cubicBezTo>
                    <a:pt x="153619" y="32241"/>
                    <a:pt x="155194" y="30731"/>
                    <a:pt x="156287" y="29123"/>
                  </a:cubicBezTo>
                  <a:cubicBezTo>
                    <a:pt x="157348" y="27548"/>
                    <a:pt x="157926" y="25877"/>
                    <a:pt x="157926" y="24173"/>
                  </a:cubicBezTo>
                  <a:cubicBezTo>
                    <a:pt x="157926" y="22437"/>
                    <a:pt x="157348" y="20766"/>
                    <a:pt x="156287" y="19191"/>
                  </a:cubicBezTo>
                  <a:cubicBezTo>
                    <a:pt x="154390" y="16394"/>
                    <a:pt x="151015" y="13823"/>
                    <a:pt x="146386" y="11540"/>
                  </a:cubicBezTo>
                  <a:cubicBezTo>
                    <a:pt x="132500" y="4597"/>
                    <a:pt x="107524" y="1"/>
                    <a:pt x="78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662;p64">
              <a:extLst>
                <a:ext uri="{FF2B5EF4-FFF2-40B4-BE49-F238E27FC236}">
                  <a16:creationId xmlns:a16="http://schemas.microsoft.com/office/drawing/2014/main" id="{B91C302A-3F84-4179-94D9-A294BAB0C1CA}"/>
                </a:ext>
              </a:extLst>
            </p:cNvPr>
            <p:cNvSpPr/>
            <p:nvPr/>
          </p:nvSpPr>
          <p:spPr>
            <a:xfrm>
              <a:off x="2234900" y="3729000"/>
              <a:ext cx="3507775" cy="1013375"/>
            </a:xfrm>
            <a:custGeom>
              <a:avLst/>
              <a:gdLst/>
              <a:ahLst/>
              <a:cxnLst/>
              <a:rect l="l" t="t" r="r" b="b"/>
              <a:pathLst>
                <a:path w="140311" h="40535" extrusionOk="0">
                  <a:moveTo>
                    <a:pt x="70140" y="1"/>
                  </a:moveTo>
                  <a:cubicBezTo>
                    <a:pt x="31406" y="1"/>
                    <a:pt x="1" y="9098"/>
                    <a:pt x="1" y="20284"/>
                  </a:cubicBezTo>
                  <a:cubicBezTo>
                    <a:pt x="1" y="31470"/>
                    <a:pt x="31406" y="40535"/>
                    <a:pt x="70140" y="40535"/>
                  </a:cubicBezTo>
                  <a:cubicBezTo>
                    <a:pt x="108906" y="40535"/>
                    <a:pt x="140311" y="31470"/>
                    <a:pt x="140311" y="20284"/>
                  </a:cubicBezTo>
                  <a:cubicBezTo>
                    <a:pt x="140311" y="9098"/>
                    <a:pt x="108906" y="1"/>
                    <a:pt x="70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663;p64">
              <a:extLst>
                <a:ext uri="{FF2B5EF4-FFF2-40B4-BE49-F238E27FC236}">
                  <a16:creationId xmlns:a16="http://schemas.microsoft.com/office/drawing/2014/main" id="{00786BFA-3213-4CE6-9E1B-4E6B21E167D7}"/>
                </a:ext>
              </a:extLst>
            </p:cNvPr>
            <p:cNvSpPr/>
            <p:nvPr/>
          </p:nvSpPr>
          <p:spPr>
            <a:xfrm>
              <a:off x="2228475" y="3722575"/>
              <a:ext cx="3520625" cy="1027050"/>
            </a:xfrm>
            <a:custGeom>
              <a:avLst/>
              <a:gdLst/>
              <a:ahLst/>
              <a:cxnLst/>
              <a:rect l="l" t="t" r="r" b="b"/>
              <a:pathLst>
                <a:path w="140825" h="41082" extrusionOk="0">
                  <a:moveTo>
                    <a:pt x="70087" y="547"/>
                  </a:moveTo>
                  <a:cubicBezTo>
                    <a:pt x="70190" y="547"/>
                    <a:pt x="70293" y="547"/>
                    <a:pt x="70397" y="547"/>
                  </a:cubicBezTo>
                  <a:cubicBezTo>
                    <a:pt x="89780" y="547"/>
                    <a:pt x="107298" y="2797"/>
                    <a:pt x="119931" y="6462"/>
                  </a:cubicBezTo>
                  <a:cubicBezTo>
                    <a:pt x="126263" y="8294"/>
                    <a:pt x="131407" y="10480"/>
                    <a:pt x="134910" y="12858"/>
                  </a:cubicBezTo>
                  <a:cubicBezTo>
                    <a:pt x="136646" y="14048"/>
                    <a:pt x="138028" y="15333"/>
                    <a:pt x="138928" y="16587"/>
                  </a:cubicBezTo>
                  <a:cubicBezTo>
                    <a:pt x="139828" y="17873"/>
                    <a:pt x="140311" y="19191"/>
                    <a:pt x="140311" y="20541"/>
                  </a:cubicBezTo>
                  <a:cubicBezTo>
                    <a:pt x="140311" y="21859"/>
                    <a:pt x="139828" y="23177"/>
                    <a:pt x="138928" y="24463"/>
                  </a:cubicBezTo>
                  <a:cubicBezTo>
                    <a:pt x="137321" y="26713"/>
                    <a:pt x="134364" y="28866"/>
                    <a:pt x="130282" y="30795"/>
                  </a:cubicBezTo>
                  <a:cubicBezTo>
                    <a:pt x="118067" y="36613"/>
                    <a:pt x="95823" y="40535"/>
                    <a:pt x="70397" y="40535"/>
                  </a:cubicBezTo>
                  <a:cubicBezTo>
                    <a:pt x="51046" y="40535"/>
                    <a:pt x="33527" y="38253"/>
                    <a:pt x="20862" y="34620"/>
                  </a:cubicBezTo>
                  <a:cubicBezTo>
                    <a:pt x="14562" y="32788"/>
                    <a:pt x="9419" y="30602"/>
                    <a:pt x="5915" y="28191"/>
                  </a:cubicBezTo>
                  <a:cubicBezTo>
                    <a:pt x="4147" y="27002"/>
                    <a:pt x="2797" y="25748"/>
                    <a:pt x="1897" y="24463"/>
                  </a:cubicBezTo>
                  <a:cubicBezTo>
                    <a:pt x="997" y="23177"/>
                    <a:pt x="515" y="21859"/>
                    <a:pt x="515" y="20541"/>
                  </a:cubicBezTo>
                  <a:cubicBezTo>
                    <a:pt x="515" y="19191"/>
                    <a:pt x="997" y="17873"/>
                    <a:pt x="1897" y="16587"/>
                  </a:cubicBezTo>
                  <a:cubicBezTo>
                    <a:pt x="3472" y="14369"/>
                    <a:pt x="6461" y="12215"/>
                    <a:pt x="10512" y="10255"/>
                  </a:cubicBezTo>
                  <a:cubicBezTo>
                    <a:pt x="22709" y="4460"/>
                    <a:pt x="44822" y="547"/>
                    <a:pt x="70087" y="547"/>
                  </a:cubicBezTo>
                  <a:close/>
                  <a:moveTo>
                    <a:pt x="70397" y="1"/>
                  </a:moveTo>
                  <a:cubicBezTo>
                    <a:pt x="51013" y="1"/>
                    <a:pt x="33463" y="2251"/>
                    <a:pt x="20733" y="5947"/>
                  </a:cubicBezTo>
                  <a:cubicBezTo>
                    <a:pt x="14369" y="7780"/>
                    <a:pt x="9194" y="9965"/>
                    <a:pt x="5626" y="12408"/>
                  </a:cubicBezTo>
                  <a:cubicBezTo>
                    <a:pt x="3826" y="13662"/>
                    <a:pt x="2411" y="14948"/>
                    <a:pt x="1447" y="16298"/>
                  </a:cubicBezTo>
                  <a:cubicBezTo>
                    <a:pt x="515" y="17648"/>
                    <a:pt x="0" y="19062"/>
                    <a:pt x="0" y="20541"/>
                  </a:cubicBezTo>
                  <a:cubicBezTo>
                    <a:pt x="0" y="21987"/>
                    <a:pt x="515" y="23434"/>
                    <a:pt x="1447" y="24784"/>
                  </a:cubicBezTo>
                  <a:cubicBezTo>
                    <a:pt x="3151" y="27131"/>
                    <a:pt x="6172" y="29316"/>
                    <a:pt x="10287" y="31277"/>
                  </a:cubicBezTo>
                  <a:cubicBezTo>
                    <a:pt x="22662" y="37160"/>
                    <a:pt x="44938" y="41081"/>
                    <a:pt x="70397" y="41081"/>
                  </a:cubicBezTo>
                  <a:cubicBezTo>
                    <a:pt x="89812" y="41081"/>
                    <a:pt x="107363" y="38799"/>
                    <a:pt x="120092" y="35135"/>
                  </a:cubicBezTo>
                  <a:cubicBezTo>
                    <a:pt x="126456" y="33270"/>
                    <a:pt x="131632" y="31084"/>
                    <a:pt x="135200" y="28641"/>
                  </a:cubicBezTo>
                  <a:cubicBezTo>
                    <a:pt x="137000" y="27420"/>
                    <a:pt x="138414" y="26134"/>
                    <a:pt x="139378" y="24784"/>
                  </a:cubicBezTo>
                  <a:cubicBezTo>
                    <a:pt x="140311" y="23434"/>
                    <a:pt x="140825" y="21987"/>
                    <a:pt x="140825" y="20541"/>
                  </a:cubicBezTo>
                  <a:cubicBezTo>
                    <a:pt x="140825" y="19062"/>
                    <a:pt x="140311" y="17648"/>
                    <a:pt x="139378" y="16298"/>
                  </a:cubicBezTo>
                  <a:cubicBezTo>
                    <a:pt x="137675" y="13919"/>
                    <a:pt x="134653" y="11733"/>
                    <a:pt x="130539" y="9772"/>
                  </a:cubicBezTo>
                  <a:cubicBezTo>
                    <a:pt x="118163" y="3890"/>
                    <a:pt x="95855" y="1"/>
                    <a:pt x="70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664;p64">
              <a:extLst>
                <a:ext uri="{FF2B5EF4-FFF2-40B4-BE49-F238E27FC236}">
                  <a16:creationId xmlns:a16="http://schemas.microsoft.com/office/drawing/2014/main" id="{765DD27A-6801-4DE2-9FB6-1D320B64BFB8}"/>
                </a:ext>
              </a:extLst>
            </p:cNvPr>
            <p:cNvSpPr/>
            <p:nvPr/>
          </p:nvSpPr>
          <p:spPr>
            <a:xfrm>
              <a:off x="2389200" y="3774000"/>
              <a:ext cx="3199200" cy="890425"/>
            </a:xfrm>
            <a:custGeom>
              <a:avLst/>
              <a:gdLst/>
              <a:ahLst/>
              <a:cxnLst/>
              <a:rect l="l" t="t" r="r" b="b"/>
              <a:pathLst>
                <a:path w="127968" h="35617" extrusionOk="0">
                  <a:moveTo>
                    <a:pt x="63968" y="1"/>
                  </a:moveTo>
                  <a:cubicBezTo>
                    <a:pt x="28641" y="1"/>
                    <a:pt x="0" y="7973"/>
                    <a:pt x="0" y="17809"/>
                  </a:cubicBezTo>
                  <a:cubicBezTo>
                    <a:pt x="0" y="27645"/>
                    <a:pt x="28641" y="35617"/>
                    <a:pt x="63968" y="35617"/>
                  </a:cubicBezTo>
                  <a:cubicBezTo>
                    <a:pt x="99326" y="35617"/>
                    <a:pt x="127967" y="27645"/>
                    <a:pt x="127967" y="17809"/>
                  </a:cubicBezTo>
                  <a:cubicBezTo>
                    <a:pt x="127967" y="7973"/>
                    <a:pt x="99326" y="1"/>
                    <a:pt x="63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665;p64">
              <a:extLst>
                <a:ext uri="{FF2B5EF4-FFF2-40B4-BE49-F238E27FC236}">
                  <a16:creationId xmlns:a16="http://schemas.microsoft.com/office/drawing/2014/main" id="{7E1EED2E-504A-45CD-BA55-41FB55E36CF0}"/>
                </a:ext>
              </a:extLst>
            </p:cNvPr>
            <p:cNvSpPr/>
            <p:nvPr/>
          </p:nvSpPr>
          <p:spPr>
            <a:xfrm>
              <a:off x="2381950" y="3766775"/>
              <a:ext cx="3213675" cy="904900"/>
            </a:xfrm>
            <a:custGeom>
              <a:avLst/>
              <a:gdLst/>
              <a:ahLst/>
              <a:cxnLst/>
              <a:rect l="l" t="t" r="r" b="b"/>
              <a:pathLst>
                <a:path w="128547" h="36196" extrusionOk="0">
                  <a:moveTo>
                    <a:pt x="64258" y="547"/>
                  </a:moveTo>
                  <a:cubicBezTo>
                    <a:pt x="81937" y="547"/>
                    <a:pt x="97913" y="2540"/>
                    <a:pt x="109453" y="5754"/>
                  </a:cubicBezTo>
                  <a:cubicBezTo>
                    <a:pt x="115206" y="7362"/>
                    <a:pt x="119899" y="9290"/>
                    <a:pt x="123082" y="11380"/>
                  </a:cubicBezTo>
                  <a:cubicBezTo>
                    <a:pt x="124689" y="12440"/>
                    <a:pt x="125910" y="13533"/>
                    <a:pt x="126746" y="14658"/>
                  </a:cubicBezTo>
                  <a:cubicBezTo>
                    <a:pt x="127582" y="15783"/>
                    <a:pt x="128000" y="16941"/>
                    <a:pt x="128000" y="18098"/>
                  </a:cubicBezTo>
                  <a:cubicBezTo>
                    <a:pt x="128000" y="19255"/>
                    <a:pt x="127582" y="20412"/>
                    <a:pt x="126746" y="21537"/>
                  </a:cubicBezTo>
                  <a:cubicBezTo>
                    <a:pt x="125300" y="23498"/>
                    <a:pt x="122600" y="25395"/>
                    <a:pt x="118903" y="27098"/>
                  </a:cubicBezTo>
                  <a:cubicBezTo>
                    <a:pt x="107717" y="32209"/>
                    <a:pt x="87434" y="35649"/>
                    <a:pt x="64258" y="35649"/>
                  </a:cubicBezTo>
                  <a:cubicBezTo>
                    <a:pt x="46610" y="35649"/>
                    <a:pt x="30635" y="33656"/>
                    <a:pt x="19095" y="30441"/>
                  </a:cubicBezTo>
                  <a:cubicBezTo>
                    <a:pt x="13309" y="28834"/>
                    <a:pt x="8648" y="26905"/>
                    <a:pt x="5465" y="24816"/>
                  </a:cubicBezTo>
                  <a:cubicBezTo>
                    <a:pt x="3858" y="23755"/>
                    <a:pt x="2637" y="22662"/>
                    <a:pt x="1801" y="21537"/>
                  </a:cubicBezTo>
                  <a:cubicBezTo>
                    <a:pt x="965" y="20412"/>
                    <a:pt x="547" y="19255"/>
                    <a:pt x="547" y="18098"/>
                  </a:cubicBezTo>
                  <a:cubicBezTo>
                    <a:pt x="547" y="16941"/>
                    <a:pt x="965" y="15783"/>
                    <a:pt x="1801" y="14658"/>
                  </a:cubicBezTo>
                  <a:cubicBezTo>
                    <a:pt x="3248" y="12698"/>
                    <a:pt x="5948" y="10801"/>
                    <a:pt x="9644" y="9097"/>
                  </a:cubicBezTo>
                  <a:cubicBezTo>
                    <a:pt x="20830" y="3986"/>
                    <a:pt x="41114" y="547"/>
                    <a:pt x="64258" y="547"/>
                  </a:cubicBezTo>
                  <a:close/>
                  <a:moveTo>
                    <a:pt x="64258" y="1"/>
                  </a:moveTo>
                  <a:cubicBezTo>
                    <a:pt x="46578" y="1"/>
                    <a:pt x="30570" y="1993"/>
                    <a:pt x="18966" y="5240"/>
                  </a:cubicBezTo>
                  <a:cubicBezTo>
                    <a:pt x="13148" y="6847"/>
                    <a:pt x="8455" y="8776"/>
                    <a:pt x="5176" y="10930"/>
                  </a:cubicBezTo>
                  <a:cubicBezTo>
                    <a:pt x="3537" y="12023"/>
                    <a:pt x="2251" y="13148"/>
                    <a:pt x="1351" y="14337"/>
                  </a:cubicBezTo>
                  <a:cubicBezTo>
                    <a:pt x="483" y="15526"/>
                    <a:pt x="1" y="16812"/>
                    <a:pt x="1" y="18098"/>
                  </a:cubicBezTo>
                  <a:cubicBezTo>
                    <a:pt x="1" y="19384"/>
                    <a:pt x="483" y="20637"/>
                    <a:pt x="1351" y="21859"/>
                  </a:cubicBezTo>
                  <a:cubicBezTo>
                    <a:pt x="2894" y="23948"/>
                    <a:pt x="5658" y="25845"/>
                    <a:pt x="9419" y="27580"/>
                  </a:cubicBezTo>
                  <a:cubicBezTo>
                    <a:pt x="20734" y="32756"/>
                    <a:pt x="41049" y="36195"/>
                    <a:pt x="64258" y="36195"/>
                  </a:cubicBezTo>
                  <a:cubicBezTo>
                    <a:pt x="81969" y="36195"/>
                    <a:pt x="97977" y="34170"/>
                    <a:pt x="109581" y="30956"/>
                  </a:cubicBezTo>
                  <a:cubicBezTo>
                    <a:pt x="115399" y="29348"/>
                    <a:pt x="120092" y="27420"/>
                    <a:pt x="123371" y="25266"/>
                  </a:cubicBezTo>
                  <a:cubicBezTo>
                    <a:pt x="125010" y="24173"/>
                    <a:pt x="126296" y="23048"/>
                    <a:pt x="127164" y="21859"/>
                  </a:cubicBezTo>
                  <a:cubicBezTo>
                    <a:pt x="128064" y="20637"/>
                    <a:pt x="128546" y="19384"/>
                    <a:pt x="128546" y="18098"/>
                  </a:cubicBezTo>
                  <a:cubicBezTo>
                    <a:pt x="128546" y="16812"/>
                    <a:pt x="128064" y="15526"/>
                    <a:pt x="127164" y="14337"/>
                  </a:cubicBezTo>
                  <a:cubicBezTo>
                    <a:pt x="125653" y="12248"/>
                    <a:pt x="122889" y="10351"/>
                    <a:pt x="119096" y="8615"/>
                  </a:cubicBezTo>
                  <a:cubicBezTo>
                    <a:pt x="107813" y="3440"/>
                    <a:pt x="87498" y="1"/>
                    <a:pt x="64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666;p64">
              <a:extLst>
                <a:ext uri="{FF2B5EF4-FFF2-40B4-BE49-F238E27FC236}">
                  <a16:creationId xmlns:a16="http://schemas.microsoft.com/office/drawing/2014/main" id="{F12C78C0-409A-4093-866C-E59647B595FC}"/>
                </a:ext>
              </a:extLst>
            </p:cNvPr>
            <p:cNvSpPr/>
            <p:nvPr/>
          </p:nvSpPr>
          <p:spPr>
            <a:xfrm>
              <a:off x="2410075" y="3918650"/>
              <a:ext cx="3157425" cy="745775"/>
            </a:xfrm>
            <a:custGeom>
              <a:avLst/>
              <a:gdLst/>
              <a:ahLst/>
              <a:cxnLst/>
              <a:rect l="l" t="t" r="r" b="b"/>
              <a:pathLst>
                <a:path w="126297" h="29831" extrusionOk="0">
                  <a:moveTo>
                    <a:pt x="63133" y="1"/>
                  </a:moveTo>
                  <a:cubicBezTo>
                    <a:pt x="31342" y="1"/>
                    <a:pt x="4983" y="6462"/>
                    <a:pt x="1" y="14916"/>
                  </a:cubicBezTo>
                  <a:cubicBezTo>
                    <a:pt x="4983" y="23370"/>
                    <a:pt x="31342" y="29831"/>
                    <a:pt x="63133" y="29831"/>
                  </a:cubicBezTo>
                  <a:cubicBezTo>
                    <a:pt x="94955" y="29831"/>
                    <a:pt x="121314" y="23370"/>
                    <a:pt x="126296" y="14916"/>
                  </a:cubicBezTo>
                  <a:cubicBezTo>
                    <a:pt x="121314" y="6462"/>
                    <a:pt x="94955" y="1"/>
                    <a:pt x="63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667;p64">
              <a:extLst>
                <a:ext uri="{FF2B5EF4-FFF2-40B4-BE49-F238E27FC236}">
                  <a16:creationId xmlns:a16="http://schemas.microsoft.com/office/drawing/2014/main" id="{FC026288-C8CE-40DC-8313-6BA664E38A28}"/>
                </a:ext>
              </a:extLst>
            </p:cNvPr>
            <p:cNvSpPr/>
            <p:nvPr/>
          </p:nvSpPr>
          <p:spPr>
            <a:xfrm>
              <a:off x="2402050" y="3911425"/>
              <a:ext cx="3173475" cy="760250"/>
            </a:xfrm>
            <a:custGeom>
              <a:avLst/>
              <a:gdLst/>
              <a:ahLst/>
              <a:cxnLst/>
              <a:rect l="l" t="t" r="r" b="b"/>
              <a:pathLst>
                <a:path w="126939" h="30410" extrusionOk="0">
                  <a:moveTo>
                    <a:pt x="63454" y="547"/>
                  </a:moveTo>
                  <a:cubicBezTo>
                    <a:pt x="79365" y="547"/>
                    <a:pt x="93862" y="2154"/>
                    <a:pt x="105048" y="4822"/>
                  </a:cubicBezTo>
                  <a:cubicBezTo>
                    <a:pt x="110609" y="6172"/>
                    <a:pt x="115367" y="7747"/>
                    <a:pt x="118999" y="9547"/>
                  </a:cubicBezTo>
                  <a:cubicBezTo>
                    <a:pt x="122586" y="11278"/>
                    <a:pt x="125095" y="13224"/>
                    <a:pt x="126315" y="15205"/>
                  </a:cubicBezTo>
                  <a:lnTo>
                    <a:pt x="126315" y="15205"/>
                  </a:lnTo>
                  <a:cubicBezTo>
                    <a:pt x="125095" y="17186"/>
                    <a:pt x="122586" y="19132"/>
                    <a:pt x="118999" y="20862"/>
                  </a:cubicBezTo>
                  <a:cubicBezTo>
                    <a:pt x="108070" y="26230"/>
                    <a:pt x="87273" y="29863"/>
                    <a:pt x="63454" y="29863"/>
                  </a:cubicBezTo>
                  <a:cubicBezTo>
                    <a:pt x="47574" y="29863"/>
                    <a:pt x="33045" y="28256"/>
                    <a:pt x="21891" y="25588"/>
                  </a:cubicBezTo>
                  <a:cubicBezTo>
                    <a:pt x="16330" y="24237"/>
                    <a:pt x="11573" y="22662"/>
                    <a:pt x="7940" y="20862"/>
                  </a:cubicBezTo>
                  <a:cubicBezTo>
                    <a:pt x="4353" y="19132"/>
                    <a:pt x="1844" y="17186"/>
                    <a:pt x="624" y="15205"/>
                  </a:cubicBezTo>
                  <a:lnTo>
                    <a:pt x="624" y="15205"/>
                  </a:lnTo>
                  <a:cubicBezTo>
                    <a:pt x="1844" y="13224"/>
                    <a:pt x="4353" y="11278"/>
                    <a:pt x="7940" y="9547"/>
                  </a:cubicBezTo>
                  <a:cubicBezTo>
                    <a:pt x="18869" y="4179"/>
                    <a:pt x="39635" y="547"/>
                    <a:pt x="63454" y="547"/>
                  </a:cubicBezTo>
                  <a:close/>
                  <a:moveTo>
                    <a:pt x="63454" y="1"/>
                  </a:moveTo>
                  <a:cubicBezTo>
                    <a:pt x="47542" y="1"/>
                    <a:pt x="32981" y="1640"/>
                    <a:pt x="21762" y="4308"/>
                  </a:cubicBezTo>
                  <a:cubicBezTo>
                    <a:pt x="16169" y="5658"/>
                    <a:pt x="11380" y="7265"/>
                    <a:pt x="7683" y="9065"/>
                  </a:cubicBezTo>
                  <a:cubicBezTo>
                    <a:pt x="4019" y="10865"/>
                    <a:pt x="1383" y="12890"/>
                    <a:pt x="97" y="15076"/>
                  </a:cubicBezTo>
                  <a:lnTo>
                    <a:pt x="1" y="15205"/>
                  </a:lnTo>
                  <a:lnTo>
                    <a:pt x="97" y="15333"/>
                  </a:lnTo>
                  <a:cubicBezTo>
                    <a:pt x="1383" y="17519"/>
                    <a:pt x="4019" y="19544"/>
                    <a:pt x="7683" y="21344"/>
                  </a:cubicBezTo>
                  <a:cubicBezTo>
                    <a:pt x="18773" y="26777"/>
                    <a:pt x="39602" y="30409"/>
                    <a:pt x="63454" y="30409"/>
                  </a:cubicBezTo>
                  <a:cubicBezTo>
                    <a:pt x="79397" y="30409"/>
                    <a:pt x="93959" y="28770"/>
                    <a:pt x="105177" y="26102"/>
                  </a:cubicBezTo>
                  <a:cubicBezTo>
                    <a:pt x="110770" y="24752"/>
                    <a:pt x="115560" y="23145"/>
                    <a:pt x="119256" y="21344"/>
                  </a:cubicBezTo>
                  <a:cubicBezTo>
                    <a:pt x="122921" y="19544"/>
                    <a:pt x="125557" y="17519"/>
                    <a:pt x="126842" y="15333"/>
                  </a:cubicBezTo>
                  <a:lnTo>
                    <a:pt x="126939" y="15205"/>
                  </a:lnTo>
                  <a:lnTo>
                    <a:pt x="126842" y="15076"/>
                  </a:lnTo>
                  <a:cubicBezTo>
                    <a:pt x="125557" y="12890"/>
                    <a:pt x="122921" y="10865"/>
                    <a:pt x="119256" y="9065"/>
                  </a:cubicBezTo>
                  <a:cubicBezTo>
                    <a:pt x="108166" y="3633"/>
                    <a:pt x="87337" y="33"/>
                    <a:pt x="6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668;p64">
              <a:extLst>
                <a:ext uri="{FF2B5EF4-FFF2-40B4-BE49-F238E27FC236}">
                  <a16:creationId xmlns:a16="http://schemas.microsoft.com/office/drawing/2014/main" id="{1CBB9242-D3A6-40EB-AED2-2DA58F886622}"/>
                </a:ext>
              </a:extLst>
            </p:cNvPr>
            <p:cNvSpPr/>
            <p:nvPr/>
          </p:nvSpPr>
          <p:spPr>
            <a:xfrm>
              <a:off x="2373925" y="4551900"/>
              <a:ext cx="108500" cy="94850"/>
            </a:xfrm>
            <a:custGeom>
              <a:avLst/>
              <a:gdLst/>
              <a:ahLst/>
              <a:cxnLst/>
              <a:rect l="l" t="t" r="r" b="b"/>
              <a:pathLst>
                <a:path w="4340" h="3794" extrusionOk="0">
                  <a:moveTo>
                    <a:pt x="2186" y="1"/>
                  </a:moveTo>
                  <a:cubicBezTo>
                    <a:pt x="997" y="1"/>
                    <a:pt x="0" y="869"/>
                    <a:pt x="0" y="1897"/>
                  </a:cubicBezTo>
                  <a:cubicBezTo>
                    <a:pt x="0" y="2958"/>
                    <a:pt x="997" y="3794"/>
                    <a:pt x="2186" y="3794"/>
                  </a:cubicBezTo>
                  <a:cubicBezTo>
                    <a:pt x="3376" y="3794"/>
                    <a:pt x="4340" y="2958"/>
                    <a:pt x="4340" y="1897"/>
                  </a:cubicBezTo>
                  <a:cubicBezTo>
                    <a:pt x="4340" y="869"/>
                    <a:pt x="3376" y="1"/>
                    <a:pt x="2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669;p64">
              <a:extLst>
                <a:ext uri="{FF2B5EF4-FFF2-40B4-BE49-F238E27FC236}">
                  <a16:creationId xmlns:a16="http://schemas.microsoft.com/office/drawing/2014/main" id="{F8AFD949-0DDC-429A-A33B-2DB491CBD4CF}"/>
                </a:ext>
              </a:extLst>
            </p:cNvPr>
            <p:cNvSpPr/>
            <p:nvPr/>
          </p:nvSpPr>
          <p:spPr>
            <a:xfrm>
              <a:off x="2367500" y="4545475"/>
              <a:ext cx="121375" cy="108525"/>
            </a:xfrm>
            <a:custGeom>
              <a:avLst/>
              <a:gdLst/>
              <a:ahLst/>
              <a:cxnLst/>
              <a:rect l="l" t="t" r="r" b="b"/>
              <a:pathLst>
                <a:path w="4855" h="4341" extrusionOk="0">
                  <a:moveTo>
                    <a:pt x="2443" y="547"/>
                  </a:moveTo>
                  <a:cubicBezTo>
                    <a:pt x="2958" y="547"/>
                    <a:pt x="3440" y="740"/>
                    <a:pt x="3793" y="1029"/>
                  </a:cubicBezTo>
                  <a:cubicBezTo>
                    <a:pt x="4147" y="1318"/>
                    <a:pt x="4340" y="1736"/>
                    <a:pt x="4340" y="2154"/>
                  </a:cubicBezTo>
                  <a:cubicBezTo>
                    <a:pt x="4340" y="2604"/>
                    <a:pt x="4147" y="2990"/>
                    <a:pt x="3793" y="3311"/>
                  </a:cubicBezTo>
                  <a:cubicBezTo>
                    <a:pt x="3440" y="3601"/>
                    <a:pt x="2958" y="3794"/>
                    <a:pt x="2443" y="3794"/>
                  </a:cubicBezTo>
                  <a:cubicBezTo>
                    <a:pt x="1897" y="3794"/>
                    <a:pt x="1415" y="3601"/>
                    <a:pt x="1093" y="3311"/>
                  </a:cubicBezTo>
                  <a:cubicBezTo>
                    <a:pt x="740" y="2990"/>
                    <a:pt x="547" y="2604"/>
                    <a:pt x="547" y="2154"/>
                  </a:cubicBezTo>
                  <a:cubicBezTo>
                    <a:pt x="547" y="1736"/>
                    <a:pt x="740" y="1318"/>
                    <a:pt x="1093" y="1029"/>
                  </a:cubicBezTo>
                  <a:cubicBezTo>
                    <a:pt x="1415" y="740"/>
                    <a:pt x="1897" y="547"/>
                    <a:pt x="2443" y="547"/>
                  </a:cubicBezTo>
                  <a:close/>
                  <a:moveTo>
                    <a:pt x="2443" y="1"/>
                  </a:moveTo>
                  <a:cubicBezTo>
                    <a:pt x="1768" y="1"/>
                    <a:pt x="1158" y="226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58" y="4083"/>
                    <a:pt x="1768" y="4340"/>
                    <a:pt x="2443" y="4340"/>
                  </a:cubicBezTo>
                  <a:cubicBezTo>
                    <a:pt x="3086" y="4340"/>
                    <a:pt x="3697" y="4083"/>
                    <a:pt x="4147" y="3697"/>
                  </a:cubicBezTo>
                  <a:cubicBezTo>
                    <a:pt x="4597" y="3311"/>
                    <a:pt x="4854" y="2765"/>
                    <a:pt x="4854" y="2154"/>
                  </a:cubicBezTo>
                  <a:cubicBezTo>
                    <a:pt x="4854" y="1543"/>
                    <a:pt x="4597" y="997"/>
                    <a:pt x="4147" y="611"/>
                  </a:cubicBezTo>
                  <a:cubicBezTo>
                    <a:pt x="3697" y="226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670;p64">
              <a:extLst>
                <a:ext uri="{FF2B5EF4-FFF2-40B4-BE49-F238E27FC236}">
                  <a16:creationId xmlns:a16="http://schemas.microsoft.com/office/drawing/2014/main" id="{40F03F77-BCCB-480E-A22B-6F472CF37729}"/>
                </a:ext>
              </a:extLst>
            </p:cNvPr>
            <p:cNvSpPr/>
            <p:nvPr/>
          </p:nvSpPr>
          <p:spPr>
            <a:xfrm>
              <a:off x="3153425" y="4759225"/>
              <a:ext cx="108525" cy="94875"/>
            </a:xfrm>
            <a:custGeom>
              <a:avLst/>
              <a:gdLst/>
              <a:ahLst/>
              <a:cxnLst/>
              <a:rect l="l" t="t" r="r" b="b"/>
              <a:pathLst>
                <a:path w="4341" h="3795" extrusionOk="0">
                  <a:moveTo>
                    <a:pt x="2186" y="1"/>
                  </a:moveTo>
                  <a:cubicBezTo>
                    <a:pt x="965" y="1"/>
                    <a:pt x="1" y="837"/>
                    <a:pt x="1" y="1897"/>
                  </a:cubicBezTo>
                  <a:cubicBezTo>
                    <a:pt x="1" y="2926"/>
                    <a:pt x="965" y="3794"/>
                    <a:pt x="2186" y="3794"/>
                  </a:cubicBezTo>
                  <a:cubicBezTo>
                    <a:pt x="3376" y="3794"/>
                    <a:pt x="4340" y="2926"/>
                    <a:pt x="4340" y="1897"/>
                  </a:cubicBezTo>
                  <a:cubicBezTo>
                    <a:pt x="4340" y="837"/>
                    <a:pt x="3376" y="1"/>
                    <a:pt x="2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671;p64">
              <a:extLst>
                <a:ext uri="{FF2B5EF4-FFF2-40B4-BE49-F238E27FC236}">
                  <a16:creationId xmlns:a16="http://schemas.microsoft.com/office/drawing/2014/main" id="{43F19DD6-FA21-42C1-9CF1-05D09023EBC7}"/>
                </a:ext>
              </a:extLst>
            </p:cNvPr>
            <p:cNvSpPr/>
            <p:nvPr/>
          </p:nvSpPr>
          <p:spPr>
            <a:xfrm>
              <a:off x="3147000" y="4752000"/>
              <a:ext cx="121375" cy="108525"/>
            </a:xfrm>
            <a:custGeom>
              <a:avLst/>
              <a:gdLst/>
              <a:ahLst/>
              <a:cxnLst/>
              <a:rect l="l" t="t" r="r" b="b"/>
              <a:pathLst>
                <a:path w="4855" h="4341" extrusionOk="0">
                  <a:moveTo>
                    <a:pt x="2443" y="547"/>
                  </a:moveTo>
                  <a:cubicBezTo>
                    <a:pt x="2958" y="547"/>
                    <a:pt x="3440" y="740"/>
                    <a:pt x="3793" y="1029"/>
                  </a:cubicBezTo>
                  <a:cubicBezTo>
                    <a:pt x="4115" y="1351"/>
                    <a:pt x="4340" y="1736"/>
                    <a:pt x="4340" y="2186"/>
                  </a:cubicBezTo>
                  <a:cubicBezTo>
                    <a:pt x="4340" y="2604"/>
                    <a:pt x="4115" y="3022"/>
                    <a:pt x="3793" y="3312"/>
                  </a:cubicBezTo>
                  <a:cubicBezTo>
                    <a:pt x="3440" y="3601"/>
                    <a:pt x="2958" y="3794"/>
                    <a:pt x="2443" y="3794"/>
                  </a:cubicBezTo>
                  <a:cubicBezTo>
                    <a:pt x="1897" y="3794"/>
                    <a:pt x="1415" y="3601"/>
                    <a:pt x="1061" y="3312"/>
                  </a:cubicBezTo>
                  <a:cubicBezTo>
                    <a:pt x="740" y="3022"/>
                    <a:pt x="547" y="2604"/>
                    <a:pt x="547" y="2186"/>
                  </a:cubicBezTo>
                  <a:cubicBezTo>
                    <a:pt x="547" y="1736"/>
                    <a:pt x="740" y="1351"/>
                    <a:pt x="1061" y="1029"/>
                  </a:cubicBezTo>
                  <a:cubicBezTo>
                    <a:pt x="1415" y="740"/>
                    <a:pt x="1897" y="547"/>
                    <a:pt x="2443" y="547"/>
                  </a:cubicBezTo>
                  <a:close/>
                  <a:moveTo>
                    <a:pt x="2443" y="1"/>
                  </a:moveTo>
                  <a:cubicBezTo>
                    <a:pt x="1768" y="1"/>
                    <a:pt x="1158" y="258"/>
                    <a:pt x="708" y="644"/>
                  </a:cubicBezTo>
                  <a:cubicBezTo>
                    <a:pt x="290" y="1029"/>
                    <a:pt x="0" y="1576"/>
                    <a:pt x="0" y="2186"/>
                  </a:cubicBezTo>
                  <a:cubicBezTo>
                    <a:pt x="0" y="2797"/>
                    <a:pt x="290" y="3344"/>
                    <a:pt x="708" y="3729"/>
                  </a:cubicBezTo>
                  <a:cubicBezTo>
                    <a:pt x="1158" y="4115"/>
                    <a:pt x="1768" y="4340"/>
                    <a:pt x="2443" y="4340"/>
                  </a:cubicBezTo>
                  <a:cubicBezTo>
                    <a:pt x="3086" y="4340"/>
                    <a:pt x="3697" y="4115"/>
                    <a:pt x="4147" y="3729"/>
                  </a:cubicBezTo>
                  <a:cubicBezTo>
                    <a:pt x="4565" y="3344"/>
                    <a:pt x="4854" y="2797"/>
                    <a:pt x="4854" y="2186"/>
                  </a:cubicBezTo>
                  <a:cubicBezTo>
                    <a:pt x="4854" y="1576"/>
                    <a:pt x="4565" y="1029"/>
                    <a:pt x="4147" y="644"/>
                  </a:cubicBezTo>
                  <a:cubicBezTo>
                    <a:pt x="3697" y="258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672;p64">
              <a:extLst>
                <a:ext uri="{FF2B5EF4-FFF2-40B4-BE49-F238E27FC236}">
                  <a16:creationId xmlns:a16="http://schemas.microsoft.com/office/drawing/2014/main" id="{55F8A075-6985-448C-B9D8-0666754A13E6}"/>
                </a:ext>
              </a:extLst>
            </p:cNvPr>
            <p:cNvSpPr/>
            <p:nvPr/>
          </p:nvSpPr>
          <p:spPr>
            <a:xfrm>
              <a:off x="4080800" y="4793000"/>
              <a:ext cx="108500" cy="94850"/>
            </a:xfrm>
            <a:custGeom>
              <a:avLst/>
              <a:gdLst/>
              <a:ahLst/>
              <a:cxnLst/>
              <a:rect l="l" t="t" r="r" b="b"/>
              <a:pathLst>
                <a:path w="4340" h="3794" extrusionOk="0">
                  <a:moveTo>
                    <a:pt x="2186" y="0"/>
                  </a:moveTo>
                  <a:cubicBezTo>
                    <a:pt x="964" y="0"/>
                    <a:pt x="0" y="836"/>
                    <a:pt x="0" y="1897"/>
                  </a:cubicBezTo>
                  <a:cubicBezTo>
                    <a:pt x="0" y="2925"/>
                    <a:pt x="964" y="3793"/>
                    <a:pt x="2186" y="3793"/>
                  </a:cubicBezTo>
                  <a:cubicBezTo>
                    <a:pt x="3375" y="3793"/>
                    <a:pt x="4340" y="2925"/>
                    <a:pt x="4340" y="1897"/>
                  </a:cubicBezTo>
                  <a:cubicBezTo>
                    <a:pt x="4340" y="836"/>
                    <a:pt x="3375" y="0"/>
                    <a:pt x="2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673;p64">
              <a:extLst>
                <a:ext uri="{FF2B5EF4-FFF2-40B4-BE49-F238E27FC236}">
                  <a16:creationId xmlns:a16="http://schemas.microsoft.com/office/drawing/2014/main" id="{DDFDDF91-7E99-4EA9-8EF1-6EB9114AC35D}"/>
                </a:ext>
              </a:extLst>
            </p:cNvPr>
            <p:cNvSpPr/>
            <p:nvPr/>
          </p:nvSpPr>
          <p:spPr>
            <a:xfrm>
              <a:off x="4074375" y="4786550"/>
              <a:ext cx="121350" cy="107725"/>
            </a:xfrm>
            <a:custGeom>
              <a:avLst/>
              <a:gdLst/>
              <a:ahLst/>
              <a:cxnLst/>
              <a:rect l="l" t="t" r="r" b="b"/>
              <a:pathLst>
                <a:path w="4854" h="4309" extrusionOk="0">
                  <a:moveTo>
                    <a:pt x="2443" y="515"/>
                  </a:moveTo>
                  <a:cubicBezTo>
                    <a:pt x="2957" y="515"/>
                    <a:pt x="3439" y="708"/>
                    <a:pt x="3793" y="997"/>
                  </a:cubicBezTo>
                  <a:cubicBezTo>
                    <a:pt x="4114" y="1319"/>
                    <a:pt x="4339" y="1705"/>
                    <a:pt x="4339" y="2155"/>
                  </a:cubicBezTo>
                  <a:cubicBezTo>
                    <a:pt x="4339" y="2605"/>
                    <a:pt x="4114" y="2990"/>
                    <a:pt x="3793" y="3280"/>
                  </a:cubicBezTo>
                  <a:cubicBezTo>
                    <a:pt x="3439" y="3601"/>
                    <a:pt x="2957" y="3794"/>
                    <a:pt x="2443" y="3794"/>
                  </a:cubicBezTo>
                  <a:cubicBezTo>
                    <a:pt x="1897" y="3794"/>
                    <a:pt x="1414" y="3601"/>
                    <a:pt x="1061" y="3280"/>
                  </a:cubicBezTo>
                  <a:cubicBezTo>
                    <a:pt x="739" y="2990"/>
                    <a:pt x="514" y="2605"/>
                    <a:pt x="514" y="2155"/>
                  </a:cubicBezTo>
                  <a:cubicBezTo>
                    <a:pt x="514" y="1705"/>
                    <a:pt x="739" y="1319"/>
                    <a:pt x="1061" y="997"/>
                  </a:cubicBezTo>
                  <a:cubicBezTo>
                    <a:pt x="1414" y="708"/>
                    <a:pt x="1897" y="515"/>
                    <a:pt x="2443" y="515"/>
                  </a:cubicBezTo>
                  <a:close/>
                  <a:moveTo>
                    <a:pt x="2443" y="1"/>
                  </a:moveTo>
                  <a:cubicBezTo>
                    <a:pt x="1768" y="1"/>
                    <a:pt x="1157" y="226"/>
                    <a:pt x="707" y="612"/>
                  </a:cubicBezTo>
                  <a:cubicBezTo>
                    <a:pt x="289" y="997"/>
                    <a:pt x="0" y="1544"/>
                    <a:pt x="0" y="2155"/>
                  </a:cubicBezTo>
                  <a:cubicBezTo>
                    <a:pt x="0" y="2765"/>
                    <a:pt x="289" y="3312"/>
                    <a:pt x="707" y="3697"/>
                  </a:cubicBezTo>
                  <a:cubicBezTo>
                    <a:pt x="1157" y="4083"/>
                    <a:pt x="1768" y="4308"/>
                    <a:pt x="2443" y="4308"/>
                  </a:cubicBezTo>
                  <a:cubicBezTo>
                    <a:pt x="3086" y="4308"/>
                    <a:pt x="3697" y="4083"/>
                    <a:pt x="4147" y="3697"/>
                  </a:cubicBezTo>
                  <a:cubicBezTo>
                    <a:pt x="4565" y="3312"/>
                    <a:pt x="4854" y="2765"/>
                    <a:pt x="4854" y="2155"/>
                  </a:cubicBezTo>
                  <a:cubicBezTo>
                    <a:pt x="4854" y="1544"/>
                    <a:pt x="4565" y="997"/>
                    <a:pt x="4147" y="612"/>
                  </a:cubicBezTo>
                  <a:cubicBezTo>
                    <a:pt x="3697" y="226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674;p64">
              <a:extLst>
                <a:ext uri="{FF2B5EF4-FFF2-40B4-BE49-F238E27FC236}">
                  <a16:creationId xmlns:a16="http://schemas.microsoft.com/office/drawing/2014/main" id="{8BE7EA5F-B0A3-407F-9D1E-FC576787ACA6}"/>
                </a:ext>
              </a:extLst>
            </p:cNvPr>
            <p:cNvSpPr/>
            <p:nvPr/>
          </p:nvSpPr>
          <p:spPr>
            <a:xfrm>
              <a:off x="5001725" y="4711825"/>
              <a:ext cx="107700" cy="94850"/>
            </a:xfrm>
            <a:custGeom>
              <a:avLst/>
              <a:gdLst/>
              <a:ahLst/>
              <a:cxnLst/>
              <a:rect l="l" t="t" r="r" b="b"/>
              <a:pathLst>
                <a:path w="4308" h="3794" extrusionOk="0">
                  <a:moveTo>
                    <a:pt x="2154" y="0"/>
                  </a:moveTo>
                  <a:cubicBezTo>
                    <a:pt x="965" y="0"/>
                    <a:pt x="1" y="836"/>
                    <a:pt x="1" y="1897"/>
                  </a:cubicBezTo>
                  <a:cubicBezTo>
                    <a:pt x="1" y="2926"/>
                    <a:pt x="965" y="3793"/>
                    <a:pt x="2154" y="3793"/>
                  </a:cubicBezTo>
                  <a:cubicBezTo>
                    <a:pt x="3344" y="3793"/>
                    <a:pt x="4308" y="2926"/>
                    <a:pt x="4308" y="1897"/>
                  </a:cubicBezTo>
                  <a:cubicBezTo>
                    <a:pt x="4308" y="836"/>
                    <a:pt x="3344" y="0"/>
                    <a:pt x="2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675;p64">
              <a:extLst>
                <a:ext uri="{FF2B5EF4-FFF2-40B4-BE49-F238E27FC236}">
                  <a16:creationId xmlns:a16="http://schemas.microsoft.com/office/drawing/2014/main" id="{1A16FDD9-6A09-43AB-94BF-0185FAF653C0}"/>
                </a:ext>
              </a:extLst>
            </p:cNvPr>
            <p:cNvSpPr/>
            <p:nvPr/>
          </p:nvSpPr>
          <p:spPr>
            <a:xfrm>
              <a:off x="4994500" y="4705400"/>
              <a:ext cx="122175" cy="107700"/>
            </a:xfrm>
            <a:custGeom>
              <a:avLst/>
              <a:gdLst/>
              <a:ahLst/>
              <a:cxnLst/>
              <a:rect l="l" t="t" r="r" b="b"/>
              <a:pathLst>
                <a:path w="4887" h="4308" extrusionOk="0">
                  <a:moveTo>
                    <a:pt x="2443" y="515"/>
                  </a:moveTo>
                  <a:cubicBezTo>
                    <a:pt x="2990" y="515"/>
                    <a:pt x="3472" y="707"/>
                    <a:pt x="3793" y="997"/>
                  </a:cubicBezTo>
                  <a:cubicBezTo>
                    <a:pt x="4147" y="1318"/>
                    <a:pt x="4340" y="1704"/>
                    <a:pt x="4340" y="2154"/>
                  </a:cubicBezTo>
                  <a:cubicBezTo>
                    <a:pt x="4340" y="2572"/>
                    <a:pt x="4147" y="2990"/>
                    <a:pt x="3793" y="3279"/>
                  </a:cubicBezTo>
                  <a:cubicBezTo>
                    <a:pt x="3472" y="3600"/>
                    <a:pt x="2990" y="3761"/>
                    <a:pt x="2443" y="3761"/>
                  </a:cubicBezTo>
                  <a:cubicBezTo>
                    <a:pt x="1897" y="3761"/>
                    <a:pt x="1415" y="3600"/>
                    <a:pt x="1093" y="3279"/>
                  </a:cubicBezTo>
                  <a:cubicBezTo>
                    <a:pt x="740" y="2990"/>
                    <a:pt x="547" y="2572"/>
                    <a:pt x="547" y="2154"/>
                  </a:cubicBezTo>
                  <a:cubicBezTo>
                    <a:pt x="547" y="1704"/>
                    <a:pt x="740" y="1318"/>
                    <a:pt x="1093" y="997"/>
                  </a:cubicBezTo>
                  <a:cubicBezTo>
                    <a:pt x="1415" y="707"/>
                    <a:pt x="1897" y="515"/>
                    <a:pt x="2443" y="515"/>
                  </a:cubicBezTo>
                  <a:close/>
                  <a:moveTo>
                    <a:pt x="2443" y="0"/>
                  </a:moveTo>
                  <a:cubicBezTo>
                    <a:pt x="1768" y="0"/>
                    <a:pt x="1190" y="225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90" y="4083"/>
                    <a:pt x="1768" y="4308"/>
                    <a:pt x="2443" y="4308"/>
                  </a:cubicBezTo>
                  <a:cubicBezTo>
                    <a:pt x="3118" y="4308"/>
                    <a:pt x="3697" y="4083"/>
                    <a:pt x="4147" y="3697"/>
                  </a:cubicBezTo>
                  <a:cubicBezTo>
                    <a:pt x="4597" y="3311"/>
                    <a:pt x="4886" y="2765"/>
                    <a:pt x="4886" y="2154"/>
                  </a:cubicBezTo>
                  <a:cubicBezTo>
                    <a:pt x="4886" y="1543"/>
                    <a:pt x="4597" y="997"/>
                    <a:pt x="4147" y="611"/>
                  </a:cubicBezTo>
                  <a:cubicBezTo>
                    <a:pt x="3697" y="225"/>
                    <a:pt x="3118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676;p64">
              <a:extLst>
                <a:ext uri="{FF2B5EF4-FFF2-40B4-BE49-F238E27FC236}">
                  <a16:creationId xmlns:a16="http://schemas.microsoft.com/office/drawing/2014/main" id="{15E290B1-F362-47A0-92E3-EE42CB7F921F}"/>
                </a:ext>
              </a:extLst>
            </p:cNvPr>
            <p:cNvSpPr/>
            <p:nvPr/>
          </p:nvSpPr>
          <p:spPr>
            <a:xfrm>
              <a:off x="5597200" y="4494850"/>
              <a:ext cx="108525" cy="94850"/>
            </a:xfrm>
            <a:custGeom>
              <a:avLst/>
              <a:gdLst/>
              <a:ahLst/>
              <a:cxnLst/>
              <a:rect l="l" t="t" r="r" b="b"/>
              <a:pathLst>
                <a:path w="4341" h="3794" extrusionOk="0">
                  <a:moveTo>
                    <a:pt x="2154" y="0"/>
                  </a:moveTo>
                  <a:cubicBezTo>
                    <a:pt x="965" y="0"/>
                    <a:pt x="1" y="868"/>
                    <a:pt x="1" y="1897"/>
                  </a:cubicBezTo>
                  <a:cubicBezTo>
                    <a:pt x="1" y="2958"/>
                    <a:pt x="965" y="3793"/>
                    <a:pt x="2154" y="3793"/>
                  </a:cubicBezTo>
                  <a:cubicBezTo>
                    <a:pt x="3344" y="3793"/>
                    <a:pt x="4340" y="2958"/>
                    <a:pt x="4340" y="1897"/>
                  </a:cubicBezTo>
                  <a:cubicBezTo>
                    <a:pt x="4340" y="868"/>
                    <a:pt x="3344" y="0"/>
                    <a:pt x="2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677;p64">
              <a:extLst>
                <a:ext uri="{FF2B5EF4-FFF2-40B4-BE49-F238E27FC236}">
                  <a16:creationId xmlns:a16="http://schemas.microsoft.com/office/drawing/2014/main" id="{7BEEB52E-24A0-436D-BA3D-4B0A05B88143}"/>
                </a:ext>
              </a:extLst>
            </p:cNvPr>
            <p:cNvSpPr/>
            <p:nvPr/>
          </p:nvSpPr>
          <p:spPr>
            <a:xfrm>
              <a:off x="5589975" y="4488425"/>
              <a:ext cx="122175" cy="108500"/>
            </a:xfrm>
            <a:custGeom>
              <a:avLst/>
              <a:gdLst/>
              <a:ahLst/>
              <a:cxnLst/>
              <a:rect l="l" t="t" r="r" b="b"/>
              <a:pathLst>
                <a:path w="4887" h="4340" extrusionOk="0">
                  <a:moveTo>
                    <a:pt x="2443" y="547"/>
                  </a:moveTo>
                  <a:cubicBezTo>
                    <a:pt x="2990" y="547"/>
                    <a:pt x="3472" y="740"/>
                    <a:pt x="3793" y="1029"/>
                  </a:cubicBezTo>
                  <a:cubicBezTo>
                    <a:pt x="4147" y="1318"/>
                    <a:pt x="4340" y="1736"/>
                    <a:pt x="4340" y="2154"/>
                  </a:cubicBezTo>
                  <a:cubicBezTo>
                    <a:pt x="4340" y="2604"/>
                    <a:pt x="4147" y="2990"/>
                    <a:pt x="3793" y="3311"/>
                  </a:cubicBezTo>
                  <a:cubicBezTo>
                    <a:pt x="3472" y="3600"/>
                    <a:pt x="2990" y="3793"/>
                    <a:pt x="2443" y="3793"/>
                  </a:cubicBezTo>
                  <a:cubicBezTo>
                    <a:pt x="1929" y="3793"/>
                    <a:pt x="1447" y="3600"/>
                    <a:pt x="1093" y="3311"/>
                  </a:cubicBezTo>
                  <a:cubicBezTo>
                    <a:pt x="740" y="2990"/>
                    <a:pt x="547" y="2604"/>
                    <a:pt x="547" y="2154"/>
                  </a:cubicBezTo>
                  <a:cubicBezTo>
                    <a:pt x="547" y="1736"/>
                    <a:pt x="740" y="1318"/>
                    <a:pt x="1093" y="1029"/>
                  </a:cubicBezTo>
                  <a:cubicBezTo>
                    <a:pt x="1447" y="740"/>
                    <a:pt x="1929" y="547"/>
                    <a:pt x="2443" y="547"/>
                  </a:cubicBezTo>
                  <a:close/>
                  <a:moveTo>
                    <a:pt x="2443" y="0"/>
                  </a:moveTo>
                  <a:cubicBezTo>
                    <a:pt x="1800" y="0"/>
                    <a:pt x="1190" y="225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90" y="4083"/>
                    <a:pt x="1800" y="4340"/>
                    <a:pt x="2443" y="4340"/>
                  </a:cubicBezTo>
                  <a:cubicBezTo>
                    <a:pt x="3118" y="4340"/>
                    <a:pt x="3729" y="4083"/>
                    <a:pt x="4147" y="3697"/>
                  </a:cubicBezTo>
                  <a:cubicBezTo>
                    <a:pt x="4597" y="3311"/>
                    <a:pt x="4886" y="2765"/>
                    <a:pt x="4886" y="2154"/>
                  </a:cubicBezTo>
                  <a:cubicBezTo>
                    <a:pt x="4886" y="1543"/>
                    <a:pt x="4597" y="997"/>
                    <a:pt x="4147" y="611"/>
                  </a:cubicBezTo>
                  <a:cubicBezTo>
                    <a:pt x="3729" y="225"/>
                    <a:pt x="3118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678;p64">
              <a:extLst>
                <a:ext uri="{FF2B5EF4-FFF2-40B4-BE49-F238E27FC236}">
                  <a16:creationId xmlns:a16="http://schemas.microsoft.com/office/drawing/2014/main" id="{FEB93442-274C-45A5-9715-17F692027D0E}"/>
                </a:ext>
              </a:extLst>
            </p:cNvPr>
            <p:cNvSpPr/>
            <p:nvPr/>
          </p:nvSpPr>
          <p:spPr>
            <a:xfrm>
              <a:off x="5777200" y="4211900"/>
              <a:ext cx="125400" cy="83625"/>
            </a:xfrm>
            <a:custGeom>
              <a:avLst/>
              <a:gdLst/>
              <a:ahLst/>
              <a:cxnLst/>
              <a:rect l="l" t="t" r="r" b="b"/>
              <a:pathLst>
                <a:path w="5016" h="3345" extrusionOk="0">
                  <a:moveTo>
                    <a:pt x="1555" y="1"/>
                  </a:moveTo>
                  <a:cubicBezTo>
                    <a:pt x="995" y="1"/>
                    <a:pt x="545" y="187"/>
                    <a:pt x="355" y="550"/>
                  </a:cubicBezTo>
                  <a:cubicBezTo>
                    <a:pt x="1" y="1225"/>
                    <a:pt x="676" y="2286"/>
                    <a:pt x="1865" y="2897"/>
                  </a:cubicBezTo>
                  <a:cubicBezTo>
                    <a:pt x="2424" y="3198"/>
                    <a:pt x="2996" y="3344"/>
                    <a:pt x="3483" y="3344"/>
                  </a:cubicBezTo>
                  <a:cubicBezTo>
                    <a:pt x="4034" y="3344"/>
                    <a:pt x="4474" y="3158"/>
                    <a:pt x="4662" y="2800"/>
                  </a:cubicBezTo>
                  <a:cubicBezTo>
                    <a:pt x="5015" y="2093"/>
                    <a:pt x="4340" y="1032"/>
                    <a:pt x="3151" y="421"/>
                  </a:cubicBezTo>
                  <a:cubicBezTo>
                    <a:pt x="2601" y="139"/>
                    <a:pt x="2037" y="1"/>
                    <a:pt x="1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679;p64">
              <a:extLst>
                <a:ext uri="{FF2B5EF4-FFF2-40B4-BE49-F238E27FC236}">
                  <a16:creationId xmlns:a16="http://schemas.microsoft.com/office/drawing/2014/main" id="{012D02E9-C3F7-49BD-A5EE-9B9B8E3594BD}"/>
                </a:ext>
              </a:extLst>
            </p:cNvPr>
            <p:cNvSpPr/>
            <p:nvPr/>
          </p:nvSpPr>
          <p:spPr>
            <a:xfrm>
              <a:off x="5777200" y="4204750"/>
              <a:ext cx="125400" cy="97250"/>
            </a:xfrm>
            <a:custGeom>
              <a:avLst/>
              <a:gdLst/>
              <a:ahLst/>
              <a:cxnLst/>
              <a:rect l="l" t="t" r="r" b="b"/>
              <a:pathLst>
                <a:path w="5016" h="3890" extrusionOk="0">
                  <a:moveTo>
                    <a:pt x="1544" y="547"/>
                  </a:moveTo>
                  <a:cubicBezTo>
                    <a:pt x="1994" y="547"/>
                    <a:pt x="2508" y="675"/>
                    <a:pt x="3023" y="965"/>
                  </a:cubicBezTo>
                  <a:cubicBezTo>
                    <a:pt x="3473" y="1190"/>
                    <a:pt x="3858" y="1479"/>
                    <a:pt x="4115" y="1800"/>
                  </a:cubicBezTo>
                  <a:cubicBezTo>
                    <a:pt x="4373" y="2122"/>
                    <a:pt x="4469" y="2443"/>
                    <a:pt x="4469" y="2668"/>
                  </a:cubicBezTo>
                  <a:cubicBezTo>
                    <a:pt x="4469" y="2765"/>
                    <a:pt x="4469" y="2861"/>
                    <a:pt x="4405" y="2958"/>
                  </a:cubicBezTo>
                  <a:cubicBezTo>
                    <a:pt x="4340" y="3086"/>
                    <a:pt x="4244" y="3183"/>
                    <a:pt x="4083" y="3247"/>
                  </a:cubicBezTo>
                  <a:cubicBezTo>
                    <a:pt x="3923" y="3311"/>
                    <a:pt x="3698" y="3375"/>
                    <a:pt x="3473" y="3375"/>
                  </a:cubicBezTo>
                  <a:cubicBezTo>
                    <a:pt x="3023" y="3375"/>
                    <a:pt x="2508" y="3215"/>
                    <a:pt x="1994" y="2958"/>
                  </a:cubicBezTo>
                  <a:cubicBezTo>
                    <a:pt x="1544" y="2733"/>
                    <a:pt x="1158" y="2411"/>
                    <a:pt x="901" y="2122"/>
                  </a:cubicBezTo>
                  <a:cubicBezTo>
                    <a:pt x="644" y="1800"/>
                    <a:pt x="515" y="1479"/>
                    <a:pt x="515" y="1254"/>
                  </a:cubicBezTo>
                  <a:cubicBezTo>
                    <a:pt x="547" y="1125"/>
                    <a:pt x="547" y="1029"/>
                    <a:pt x="612" y="965"/>
                  </a:cubicBezTo>
                  <a:cubicBezTo>
                    <a:pt x="676" y="836"/>
                    <a:pt x="772" y="740"/>
                    <a:pt x="933" y="675"/>
                  </a:cubicBezTo>
                  <a:cubicBezTo>
                    <a:pt x="1094" y="579"/>
                    <a:pt x="1319" y="547"/>
                    <a:pt x="1544" y="547"/>
                  </a:cubicBezTo>
                  <a:close/>
                  <a:moveTo>
                    <a:pt x="1544" y="0"/>
                  </a:moveTo>
                  <a:cubicBezTo>
                    <a:pt x="1255" y="0"/>
                    <a:pt x="965" y="65"/>
                    <a:pt x="708" y="193"/>
                  </a:cubicBezTo>
                  <a:cubicBezTo>
                    <a:pt x="451" y="290"/>
                    <a:pt x="258" y="482"/>
                    <a:pt x="130" y="707"/>
                  </a:cubicBezTo>
                  <a:cubicBezTo>
                    <a:pt x="33" y="868"/>
                    <a:pt x="1" y="1061"/>
                    <a:pt x="1" y="1254"/>
                  </a:cubicBezTo>
                  <a:cubicBezTo>
                    <a:pt x="1" y="1640"/>
                    <a:pt x="194" y="2058"/>
                    <a:pt x="483" y="2443"/>
                  </a:cubicBezTo>
                  <a:cubicBezTo>
                    <a:pt x="805" y="2829"/>
                    <a:pt x="1222" y="3150"/>
                    <a:pt x="1737" y="3440"/>
                  </a:cubicBezTo>
                  <a:cubicBezTo>
                    <a:pt x="2315" y="3729"/>
                    <a:pt x="2926" y="3890"/>
                    <a:pt x="3473" y="3890"/>
                  </a:cubicBezTo>
                  <a:cubicBezTo>
                    <a:pt x="3762" y="3890"/>
                    <a:pt x="4051" y="3858"/>
                    <a:pt x="4308" y="3729"/>
                  </a:cubicBezTo>
                  <a:cubicBezTo>
                    <a:pt x="4565" y="3633"/>
                    <a:pt x="4758" y="3440"/>
                    <a:pt x="4887" y="3183"/>
                  </a:cubicBezTo>
                  <a:cubicBezTo>
                    <a:pt x="4983" y="3022"/>
                    <a:pt x="5015" y="2861"/>
                    <a:pt x="5015" y="2668"/>
                  </a:cubicBezTo>
                  <a:cubicBezTo>
                    <a:pt x="5015" y="2250"/>
                    <a:pt x="4823" y="1832"/>
                    <a:pt x="4533" y="1479"/>
                  </a:cubicBezTo>
                  <a:cubicBezTo>
                    <a:pt x="4212" y="1093"/>
                    <a:pt x="3794" y="740"/>
                    <a:pt x="3280" y="482"/>
                  </a:cubicBezTo>
                  <a:cubicBezTo>
                    <a:pt x="2701" y="161"/>
                    <a:pt x="2090" y="32"/>
                    <a:pt x="1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680;p64">
              <a:extLst>
                <a:ext uri="{FF2B5EF4-FFF2-40B4-BE49-F238E27FC236}">
                  <a16:creationId xmlns:a16="http://schemas.microsoft.com/office/drawing/2014/main" id="{0A417120-A0A3-4288-86DA-F6E6D6966D16}"/>
                </a:ext>
              </a:extLst>
            </p:cNvPr>
            <p:cNvSpPr/>
            <p:nvPr/>
          </p:nvSpPr>
          <p:spPr>
            <a:xfrm>
              <a:off x="2074975" y="4211900"/>
              <a:ext cx="125400" cy="83625"/>
            </a:xfrm>
            <a:custGeom>
              <a:avLst/>
              <a:gdLst/>
              <a:ahLst/>
              <a:cxnLst/>
              <a:rect l="l" t="t" r="r" b="b"/>
              <a:pathLst>
                <a:path w="5016" h="3345" extrusionOk="0">
                  <a:moveTo>
                    <a:pt x="3461" y="1"/>
                  </a:moveTo>
                  <a:cubicBezTo>
                    <a:pt x="2979" y="1"/>
                    <a:pt x="2415" y="139"/>
                    <a:pt x="1865" y="421"/>
                  </a:cubicBezTo>
                  <a:cubicBezTo>
                    <a:pt x="676" y="1032"/>
                    <a:pt x="1" y="2093"/>
                    <a:pt x="354" y="2800"/>
                  </a:cubicBezTo>
                  <a:cubicBezTo>
                    <a:pt x="542" y="3158"/>
                    <a:pt x="983" y="3344"/>
                    <a:pt x="1533" y="3344"/>
                  </a:cubicBezTo>
                  <a:cubicBezTo>
                    <a:pt x="2020" y="3344"/>
                    <a:pt x="2592" y="3198"/>
                    <a:pt x="3151" y="2897"/>
                  </a:cubicBezTo>
                  <a:cubicBezTo>
                    <a:pt x="4340" y="2286"/>
                    <a:pt x="5015" y="1225"/>
                    <a:pt x="4662" y="550"/>
                  </a:cubicBezTo>
                  <a:cubicBezTo>
                    <a:pt x="4472" y="187"/>
                    <a:pt x="4022" y="1"/>
                    <a:pt x="34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681;p64">
              <a:extLst>
                <a:ext uri="{FF2B5EF4-FFF2-40B4-BE49-F238E27FC236}">
                  <a16:creationId xmlns:a16="http://schemas.microsoft.com/office/drawing/2014/main" id="{3B020A94-7428-40F2-9812-04102771E956}"/>
                </a:ext>
              </a:extLst>
            </p:cNvPr>
            <p:cNvSpPr/>
            <p:nvPr/>
          </p:nvSpPr>
          <p:spPr>
            <a:xfrm>
              <a:off x="2074975" y="4204750"/>
              <a:ext cx="125400" cy="97250"/>
            </a:xfrm>
            <a:custGeom>
              <a:avLst/>
              <a:gdLst/>
              <a:ahLst/>
              <a:cxnLst/>
              <a:rect l="l" t="t" r="r" b="b"/>
              <a:pathLst>
                <a:path w="5016" h="3890" extrusionOk="0">
                  <a:moveTo>
                    <a:pt x="3472" y="547"/>
                  </a:moveTo>
                  <a:cubicBezTo>
                    <a:pt x="3697" y="547"/>
                    <a:pt x="3922" y="579"/>
                    <a:pt x="4083" y="675"/>
                  </a:cubicBezTo>
                  <a:cubicBezTo>
                    <a:pt x="4244" y="740"/>
                    <a:pt x="4340" y="836"/>
                    <a:pt x="4405" y="965"/>
                  </a:cubicBezTo>
                  <a:cubicBezTo>
                    <a:pt x="4469" y="1029"/>
                    <a:pt x="4469" y="1125"/>
                    <a:pt x="4469" y="1254"/>
                  </a:cubicBezTo>
                  <a:cubicBezTo>
                    <a:pt x="4469" y="1479"/>
                    <a:pt x="4372" y="1800"/>
                    <a:pt x="4115" y="2122"/>
                  </a:cubicBezTo>
                  <a:cubicBezTo>
                    <a:pt x="3858" y="2411"/>
                    <a:pt x="3472" y="2733"/>
                    <a:pt x="3022" y="2958"/>
                  </a:cubicBezTo>
                  <a:cubicBezTo>
                    <a:pt x="2508" y="3215"/>
                    <a:pt x="1994" y="3375"/>
                    <a:pt x="1544" y="3375"/>
                  </a:cubicBezTo>
                  <a:cubicBezTo>
                    <a:pt x="1319" y="3375"/>
                    <a:pt x="1094" y="3311"/>
                    <a:pt x="933" y="3247"/>
                  </a:cubicBezTo>
                  <a:cubicBezTo>
                    <a:pt x="772" y="3183"/>
                    <a:pt x="676" y="3086"/>
                    <a:pt x="612" y="2958"/>
                  </a:cubicBezTo>
                  <a:cubicBezTo>
                    <a:pt x="547" y="2861"/>
                    <a:pt x="515" y="2765"/>
                    <a:pt x="515" y="2668"/>
                  </a:cubicBezTo>
                  <a:cubicBezTo>
                    <a:pt x="515" y="2443"/>
                    <a:pt x="644" y="2122"/>
                    <a:pt x="901" y="1800"/>
                  </a:cubicBezTo>
                  <a:cubicBezTo>
                    <a:pt x="1158" y="1479"/>
                    <a:pt x="1544" y="1190"/>
                    <a:pt x="1994" y="965"/>
                  </a:cubicBezTo>
                  <a:cubicBezTo>
                    <a:pt x="2508" y="675"/>
                    <a:pt x="3022" y="547"/>
                    <a:pt x="3472" y="547"/>
                  </a:cubicBezTo>
                  <a:close/>
                  <a:moveTo>
                    <a:pt x="3472" y="0"/>
                  </a:moveTo>
                  <a:cubicBezTo>
                    <a:pt x="2926" y="32"/>
                    <a:pt x="2315" y="161"/>
                    <a:pt x="1737" y="482"/>
                  </a:cubicBezTo>
                  <a:cubicBezTo>
                    <a:pt x="1222" y="740"/>
                    <a:pt x="804" y="1093"/>
                    <a:pt x="483" y="1479"/>
                  </a:cubicBezTo>
                  <a:cubicBezTo>
                    <a:pt x="194" y="1832"/>
                    <a:pt x="1" y="2250"/>
                    <a:pt x="1" y="2668"/>
                  </a:cubicBezTo>
                  <a:cubicBezTo>
                    <a:pt x="1" y="2861"/>
                    <a:pt x="33" y="3022"/>
                    <a:pt x="129" y="3215"/>
                  </a:cubicBezTo>
                  <a:lnTo>
                    <a:pt x="129" y="3183"/>
                  </a:lnTo>
                  <a:cubicBezTo>
                    <a:pt x="258" y="3440"/>
                    <a:pt x="451" y="3633"/>
                    <a:pt x="708" y="3729"/>
                  </a:cubicBezTo>
                  <a:cubicBezTo>
                    <a:pt x="965" y="3858"/>
                    <a:pt x="1254" y="3890"/>
                    <a:pt x="1544" y="3890"/>
                  </a:cubicBezTo>
                  <a:cubicBezTo>
                    <a:pt x="2090" y="3890"/>
                    <a:pt x="2701" y="3729"/>
                    <a:pt x="3280" y="3440"/>
                  </a:cubicBezTo>
                  <a:cubicBezTo>
                    <a:pt x="3794" y="3150"/>
                    <a:pt x="4212" y="2829"/>
                    <a:pt x="4533" y="2443"/>
                  </a:cubicBezTo>
                  <a:cubicBezTo>
                    <a:pt x="4822" y="2058"/>
                    <a:pt x="5015" y="1640"/>
                    <a:pt x="5015" y="1254"/>
                  </a:cubicBezTo>
                  <a:cubicBezTo>
                    <a:pt x="5015" y="1061"/>
                    <a:pt x="4983" y="868"/>
                    <a:pt x="4887" y="707"/>
                  </a:cubicBezTo>
                  <a:cubicBezTo>
                    <a:pt x="4758" y="482"/>
                    <a:pt x="4565" y="290"/>
                    <a:pt x="4308" y="193"/>
                  </a:cubicBezTo>
                  <a:cubicBezTo>
                    <a:pt x="4051" y="65"/>
                    <a:pt x="3762" y="0"/>
                    <a:pt x="3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682;p64">
              <a:extLst>
                <a:ext uri="{FF2B5EF4-FFF2-40B4-BE49-F238E27FC236}">
                  <a16:creationId xmlns:a16="http://schemas.microsoft.com/office/drawing/2014/main" id="{B221C1C0-985E-4574-889C-13177B44EF9A}"/>
                </a:ext>
              </a:extLst>
            </p:cNvPr>
            <p:cNvSpPr/>
            <p:nvPr/>
          </p:nvSpPr>
          <p:spPr>
            <a:xfrm>
              <a:off x="2379550" y="3664725"/>
              <a:ext cx="13675" cy="457275"/>
            </a:xfrm>
            <a:custGeom>
              <a:avLst/>
              <a:gdLst/>
              <a:ahLst/>
              <a:cxnLst/>
              <a:rect l="l" t="t" r="r" b="b"/>
              <a:pathLst>
                <a:path w="547" h="18291" extrusionOk="0">
                  <a:moveTo>
                    <a:pt x="1" y="0"/>
                  </a:moveTo>
                  <a:lnTo>
                    <a:pt x="1" y="18290"/>
                  </a:lnTo>
                  <a:lnTo>
                    <a:pt x="547" y="18290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683;p64">
              <a:extLst>
                <a:ext uri="{FF2B5EF4-FFF2-40B4-BE49-F238E27FC236}">
                  <a16:creationId xmlns:a16="http://schemas.microsoft.com/office/drawing/2014/main" id="{DEB6F917-876B-4C12-888C-F5C864669DAC}"/>
                </a:ext>
              </a:extLst>
            </p:cNvPr>
            <p:cNvSpPr/>
            <p:nvPr/>
          </p:nvSpPr>
          <p:spPr>
            <a:xfrm>
              <a:off x="2675275" y="4226450"/>
              <a:ext cx="12875" cy="229050"/>
            </a:xfrm>
            <a:custGeom>
              <a:avLst/>
              <a:gdLst/>
              <a:ahLst/>
              <a:cxnLst/>
              <a:rect l="l" t="t" r="r" b="b"/>
              <a:pathLst>
                <a:path w="515" h="9162" extrusionOk="0">
                  <a:moveTo>
                    <a:pt x="1" y="0"/>
                  </a:moveTo>
                  <a:lnTo>
                    <a:pt x="1" y="9161"/>
                  </a:lnTo>
                  <a:lnTo>
                    <a:pt x="515" y="9161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684;p64">
              <a:extLst>
                <a:ext uri="{FF2B5EF4-FFF2-40B4-BE49-F238E27FC236}">
                  <a16:creationId xmlns:a16="http://schemas.microsoft.com/office/drawing/2014/main" id="{74A3C76F-20D2-4D73-8349-DB1AD5C06134}"/>
                </a:ext>
              </a:extLst>
            </p:cNvPr>
            <p:cNvSpPr/>
            <p:nvPr/>
          </p:nvSpPr>
          <p:spPr>
            <a:xfrm>
              <a:off x="2675275" y="3712925"/>
              <a:ext cx="12875" cy="456475"/>
            </a:xfrm>
            <a:custGeom>
              <a:avLst/>
              <a:gdLst/>
              <a:ahLst/>
              <a:cxnLst/>
              <a:rect l="l" t="t" r="r" b="b"/>
              <a:pathLst>
                <a:path w="515" h="18259" extrusionOk="0">
                  <a:moveTo>
                    <a:pt x="1" y="1"/>
                  </a:moveTo>
                  <a:lnTo>
                    <a:pt x="1" y="18259"/>
                  </a:lnTo>
                  <a:lnTo>
                    <a:pt x="515" y="18259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685;p64">
              <a:extLst>
                <a:ext uri="{FF2B5EF4-FFF2-40B4-BE49-F238E27FC236}">
                  <a16:creationId xmlns:a16="http://schemas.microsoft.com/office/drawing/2014/main" id="{FAC53E84-B347-4925-8705-DE5AE0939EFA}"/>
                </a:ext>
              </a:extLst>
            </p:cNvPr>
            <p:cNvSpPr/>
            <p:nvPr/>
          </p:nvSpPr>
          <p:spPr>
            <a:xfrm>
              <a:off x="5312725" y="4017500"/>
              <a:ext cx="12875" cy="456475"/>
            </a:xfrm>
            <a:custGeom>
              <a:avLst/>
              <a:gdLst/>
              <a:ahLst/>
              <a:cxnLst/>
              <a:rect l="l" t="t" r="r" b="b"/>
              <a:pathLst>
                <a:path w="515" h="18259" extrusionOk="0">
                  <a:moveTo>
                    <a:pt x="0" y="1"/>
                  </a:moveTo>
                  <a:lnTo>
                    <a:pt x="0" y="18259"/>
                  </a:lnTo>
                  <a:lnTo>
                    <a:pt x="515" y="18259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686;p64">
              <a:extLst>
                <a:ext uri="{FF2B5EF4-FFF2-40B4-BE49-F238E27FC236}">
                  <a16:creationId xmlns:a16="http://schemas.microsoft.com/office/drawing/2014/main" id="{C1E610F8-B09D-4215-9F2C-B1302E7D9F5D}"/>
                </a:ext>
              </a:extLst>
            </p:cNvPr>
            <p:cNvSpPr/>
            <p:nvPr/>
          </p:nvSpPr>
          <p:spPr>
            <a:xfrm>
              <a:off x="5034675" y="3549000"/>
              <a:ext cx="13675" cy="1004525"/>
            </a:xfrm>
            <a:custGeom>
              <a:avLst/>
              <a:gdLst/>
              <a:ahLst/>
              <a:cxnLst/>
              <a:rect l="l" t="t" r="r" b="b"/>
              <a:pathLst>
                <a:path w="547" h="40181" extrusionOk="0">
                  <a:moveTo>
                    <a:pt x="1" y="0"/>
                  </a:moveTo>
                  <a:lnTo>
                    <a:pt x="1" y="40181"/>
                  </a:lnTo>
                  <a:lnTo>
                    <a:pt x="547" y="40181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687;p64">
              <a:extLst>
                <a:ext uri="{FF2B5EF4-FFF2-40B4-BE49-F238E27FC236}">
                  <a16:creationId xmlns:a16="http://schemas.microsoft.com/office/drawing/2014/main" id="{CD89C4A2-CDA6-46C3-8410-33A62D0B83BE}"/>
                </a:ext>
              </a:extLst>
            </p:cNvPr>
            <p:cNvSpPr/>
            <p:nvPr/>
          </p:nvSpPr>
          <p:spPr>
            <a:xfrm>
              <a:off x="3883900" y="4445825"/>
              <a:ext cx="13700" cy="209775"/>
            </a:xfrm>
            <a:custGeom>
              <a:avLst/>
              <a:gdLst/>
              <a:ahLst/>
              <a:cxnLst/>
              <a:rect l="l" t="t" r="r" b="b"/>
              <a:pathLst>
                <a:path w="548" h="8391" extrusionOk="0">
                  <a:moveTo>
                    <a:pt x="1" y="1"/>
                  </a:moveTo>
                  <a:lnTo>
                    <a:pt x="1" y="8390"/>
                  </a:lnTo>
                  <a:lnTo>
                    <a:pt x="547" y="8390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688;p64">
              <a:extLst>
                <a:ext uri="{FF2B5EF4-FFF2-40B4-BE49-F238E27FC236}">
                  <a16:creationId xmlns:a16="http://schemas.microsoft.com/office/drawing/2014/main" id="{D6A8E2B1-43DB-4243-B76F-DC708AB0DDF1}"/>
                </a:ext>
              </a:extLst>
            </p:cNvPr>
            <p:cNvSpPr/>
            <p:nvPr/>
          </p:nvSpPr>
          <p:spPr>
            <a:xfrm>
              <a:off x="3005550" y="4067325"/>
              <a:ext cx="13700" cy="511925"/>
            </a:xfrm>
            <a:custGeom>
              <a:avLst/>
              <a:gdLst/>
              <a:ahLst/>
              <a:cxnLst/>
              <a:rect l="l" t="t" r="r" b="b"/>
              <a:pathLst>
                <a:path w="548" h="20477" extrusionOk="0">
                  <a:moveTo>
                    <a:pt x="1" y="1"/>
                  </a:moveTo>
                  <a:lnTo>
                    <a:pt x="1" y="20477"/>
                  </a:lnTo>
                  <a:lnTo>
                    <a:pt x="547" y="20477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689;p64">
              <a:extLst>
                <a:ext uri="{FF2B5EF4-FFF2-40B4-BE49-F238E27FC236}">
                  <a16:creationId xmlns:a16="http://schemas.microsoft.com/office/drawing/2014/main" id="{DFAA8DD3-73E1-4209-985D-CFB7A0F45D34}"/>
                </a:ext>
              </a:extLst>
            </p:cNvPr>
            <p:cNvSpPr/>
            <p:nvPr/>
          </p:nvSpPr>
          <p:spPr>
            <a:xfrm>
              <a:off x="4566975" y="4538250"/>
              <a:ext cx="13675" cy="103675"/>
            </a:xfrm>
            <a:custGeom>
              <a:avLst/>
              <a:gdLst/>
              <a:ahLst/>
              <a:cxnLst/>
              <a:rect l="l" t="t" r="r" b="b"/>
              <a:pathLst>
                <a:path w="547" h="4147" extrusionOk="0">
                  <a:moveTo>
                    <a:pt x="1" y="0"/>
                  </a:moveTo>
                  <a:lnTo>
                    <a:pt x="1" y="4147"/>
                  </a:lnTo>
                  <a:lnTo>
                    <a:pt x="547" y="41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690;p64">
              <a:extLst>
                <a:ext uri="{FF2B5EF4-FFF2-40B4-BE49-F238E27FC236}">
                  <a16:creationId xmlns:a16="http://schemas.microsoft.com/office/drawing/2014/main" id="{11B8EBE7-B717-4D9D-A32D-9F9115E98FB3}"/>
                </a:ext>
              </a:extLst>
            </p:cNvPr>
            <p:cNvSpPr/>
            <p:nvPr/>
          </p:nvSpPr>
          <p:spPr>
            <a:xfrm>
              <a:off x="4566975" y="4294750"/>
              <a:ext cx="13675" cy="211375"/>
            </a:xfrm>
            <a:custGeom>
              <a:avLst/>
              <a:gdLst/>
              <a:ahLst/>
              <a:cxnLst/>
              <a:rect l="l" t="t" r="r" b="b"/>
              <a:pathLst>
                <a:path w="547" h="8455" extrusionOk="0">
                  <a:moveTo>
                    <a:pt x="1" y="0"/>
                  </a:moveTo>
                  <a:lnTo>
                    <a:pt x="1" y="8454"/>
                  </a:lnTo>
                  <a:lnTo>
                    <a:pt x="547" y="8454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691;p64">
              <a:extLst>
                <a:ext uri="{FF2B5EF4-FFF2-40B4-BE49-F238E27FC236}">
                  <a16:creationId xmlns:a16="http://schemas.microsoft.com/office/drawing/2014/main" id="{81080216-8DE3-4198-B128-637919F51214}"/>
                </a:ext>
              </a:extLst>
            </p:cNvPr>
            <p:cNvSpPr/>
            <p:nvPr/>
          </p:nvSpPr>
          <p:spPr>
            <a:xfrm>
              <a:off x="3883900" y="4236075"/>
              <a:ext cx="13700" cy="114150"/>
            </a:xfrm>
            <a:custGeom>
              <a:avLst/>
              <a:gdLst/>
              <a:ahLst/>
              <a:cxnLst/>
              <a:rect l="l" t="t" r="r" b="b"/>
              <a:pathLst>
                <a:path w="548" h="4566" extrusionOk="0">
                  <a:moveTo>
                    <a:pt x="1" y="1"/>
                  </a:moveTo>
                  <a:lnTo>
                    <a:pt x="1" y="4565"/>
                  </a:lnTo>
                  <a:lnTo>
                    <a:pt x="547" y="4565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692;p64">
              <a:extLst>
                <a:ext uri="{FF2B5EF4-FFF2-40B4-BE49-F238E27FC236}">
                  <a16:creationId xmlns:a16="http://schemas.microsoft.com/office/drawing/2014/main" id="{A701FF76-2A9A-413F-98E0-B083897D4219}"/>
                </a:ext>
              </a:extLst>
            </p:cNvPr>
            <p:cNvSpPr/>
            <p:nvPr/>
          </p:nvSpPr>
          <p:spPr>
            <a:xfrm>
              <a:off x="5312725" y="3703300"/>
              <a:ext cx="12875" cy="208950"/>
            </a:xfrm>
            <a:custGeom>
              <a:avLst/>
              <a:gdLst/>
              <a:ahLst/>
              <a:cxnLst/>
              <a:rect l="l" t="t" r="r" b="b"/>
              <a:pathLst>
                <a:path w="515" h="8358" extrusionOk="0">
                  <a:moveTo>
                    <a:pt x="0" y="0"/>
                  </a:moveTo>
                  <a:lnTo>
                    <a:pt x="0" y="8358"/>
                  </a:lnTo>
                  <a:lnTo>
                    <a:pt x="515" y="8358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693;p64">
              <a:extLst>
                <a:ext uri="{FF2B5EF4-FFF2-40B4-BE49-F238E27FC236}">
                  <a16:creationId xmlns:a16="http://schemas.microsoft.com/office/drawing/2014/main" id="{4302D178-2F50-4B42-B72F-F3CEC3922940}"/>
                </a:ext>
              </a:extLst>
            </p:cNvPr>
            <p:cNvSpPr/>
            <p:nvPr/>
          </p:nvSpPr>
          <p:spPr>
            <a:xfrm>
              <a:off x="5578725" y="3255675"/>
              <a:ext cx="13675" cy="1019000"/>
            </a:xfrm>
            <a:custGeom>
              <a:avLst/>
              <a:gdLst/>
              <a:ahLst/>
              <a:cxnLst/>
              <a:rect l="l" t="t" r="r" b="b"/>
              <a:pathLst>
                <a:path w="547" h="40760" extrusionOk="0">
                  <a:moveTo>
                    <a:pt x="0" y="1"/>
                  </a:moveTo>
                  <a:lnTo>
                    <a:pt x="0" y="40760"/>
                  </a:lnTo>
                  <a:lnTo>
                    <a:pt x="547" y="40760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694;p64">
              <a:extLst>
                <a:ext uri="{FF2B5EF4-FFF2-40B4-BE49-F238E27FC236}">
                  <a16:creationId xmlns:a16="http://schemas.microsoft.com/office/drawing/2014/main" id="{0C324C92-DBBA-4C63-B484-57349193CB57}"/>
                </a:ext>
              </a:extLst>
            </p:cNvPr>
            <p:cNvSpPr/>
            <p:nvPr/>
          </p:nvSpPr>
          <p:spPr>
            <a:xfrm>
              <a:off x="2379550" y="3351300"/>
              <a:ext cx="13675" cy="246750"/>
            </a:xfrm>
            <a:custGeom>
              <a:avLst/>
              <a:gdLst/>
              <a:ahLst/>
              <a:cxnLst/>
              <a:rect l="l" t="t" r="r" b="b"/>
              <a:pathLst>
                <a:path w="547" h="9870" extrusionOk="0">
                  <a:moveTo>
                    <a:pt x="1" y="1"/>
                  </a:moveTo>
                  <a:lnTo>
                    <a:pt x="1" y="9869"/>
                  </a:lnTo>
                  <a:lnTo>
                    <a:pt x="547" y="9869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695;p64">
              <a:extLst>
                <a:ext uri="{FF2B5EF4-FFF2-40B4-BE49-F238E27FC236}">
                  <a16:creationId xmlns:a16="http://schemas.microsoft.com/office/drawing/2014/main" id="{FD0A818C-A3D7-4CC2-85FD-B2E451D6E5E4}"/>
                </a:ext>
              </a:extLst>
            </p:cNvPr>
            <p:cNvSpPr/>
            <p:nvPr/>
          </p:nvSpPr>
          <p:spPr>
            <a:xfrm>
              <a:off x="4804850" y="2847450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0"/>
                  </a:moveTo>
                  <a:lnTo>
                    <a:pt x="0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696;p64">
              <a:extLst>
                <a:ext uri="{FF2B5EF4-FFF2-40B4-BE49-F238E27FC236}">
                  <a16:creationId xmlns:a16="http://schemas.microsoft.com/office/drawing/2014/main" id="{406F9CCB-2C2C-4A8D-B039-11C075678011}"/>
                </a:ext>
              </a:extLst>
            </p:cNvPr>
            <p:cNvSpPr/>
            <p:nvPr/>
          </p:nvSpPr>
          <p:spPr>
            <a:xfrm>
              <a:off x="4797600" y="2840200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7" y="7266"/>
                  </a:lnTo>
                  <a:lnTo>
                    <a:pt x="3087" y="7008"/>
                  </a:lnTo>
                  <a:lnTo>
                    <a:pt x="30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697;p64">
              <a:extLst>
                <a:ext uri="{FF2B5EF4-FFF2-40B4-BE49-F238E27FC236}">
                  <a16:creationId xmlns:a16="http://schemas.microsoft.com/office/drawing/2014/main" id="{AEB570F4-CD0E-4B33-894F-7D932ED10555}"/>
                </a:ext>
              </a:extLst>
            </p:cNvPr>
            <p:cNvSpPr/>
            <p:nvPr/>
          </p:nvSpPr>
          <p:spPr>
            <a:xfrm>
              <a:off x="3151025" y="1597825"/>
              <a:ext cx="1674725" cy="363250"/>
            </a:xfrm>
            <a:custGeom>
              <a:avLst/>
              <a:gdLst/>
              <a:ahLst/>
              <a:cxnLst/>
              <a:rect l="l" t="t" r="r" b="b"/>
              <a:pathLst>
                <a:path w="66989" h="14530" extrusionOk="0">
                  <a:moveTo>
                    <a:pt x="0" y="0"/>
                  </a:moveTo>
                  <a:lnTo>
                    <a:pt x="0" y="14530"/>
                  </a:lnTo>
                  <a:lnTo>
                    <a:pt x="66989" y="14530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698;p64">
              <a:extLst>
                <a:ext uri="{FF2B5EF4-FFF2-40B4-BE49-F238E27FC236}">
                  <a16:creationId xmlns:a16="http://schemas.microsoft.com/office/drawing/2014/main" id="{9519E648-6833-40FA-B165-BD3D1621FC64}"/>
                </a:ext>
              </a:extLst>
            </p:cNvPr>
            <p:cNvSpPr/>
            <p:nvPr/>
          </p:nvSpPr>
          <p:spPr>
            <a:xfrm>
              <a:off x="3143775" y="1591400"/>
              <a:ext cx="1688425" cy="376100"/>
            </a:xfrm>
            <a:custGeom>
              <a:avLst/>
              <a:gdLst/>
              <a:ahLst/>
              <a:cxnLst/>
              <a:rect l="l" t="t" r="r" b="b"/>
              <a:pathLst>
                <a:path w="67537" h="15044" extrusionOk="0">
                  <a:moveTo>
                    <a:pt x="66990" y="547"/>
                  </a:moveTo>
                  <a:lnTo>
                    <a:pt x="66990" y="14498"/>
                  </a:lnTo>
                  <a:lnTo>
                    <a:pt x="547" y="14498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699;p64">
              <a:extLst>
                <a:ext uri="{FF2B5EF4-FFF2-40B4-BE49-F238E27FC236}">
                  <a16:creationId xmlns:a16="http://schemas.microsoft.com/office/drawing/2014/main" id="{4673E6B0-85C8-482F-97BB-F5B0A7168475}"/>
                </a:ext>
              </a:extLst>
            </p:cNvPr>
            <p:cNvSpPr/>
            <p:nvPr/>
          </p:nvSpPr>
          <p:spPr>
            <a:xfrm>
              <a:off x="4804850" y="3839900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700;p64">
              <a:extLst>
                <a:ext uri="{FF2B5EF4-FFF2-40B4-BE49-F238E27FC236}">
                  <a16:creationId xmlns:a16="http://schemas.microsoft.com/office/drawing/2014/main" id="{38531B75-DA3C-4E69-91F8-9A4A1367E82B}"/>
                </a:ext>
              </a:extLst>
            </p:cNvPr>
            <p:cNvSpPr/>
            <p:nvPr/>
          </p:nvSpPr>
          <p:spPr>
            <a:xfrm>
              <a:off x="4797600" y="383267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7008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701;p64">
              <a:extLst>
                <a:ext uri="{FF2B5EF4-FFF2-40B4-BE49-F238E27FC236}">
                  <a16:creationId xmlns:a16="http://schemas.microsoft.com/office/drawing/2014/main" id="{CC062C28-3AB4-4BA9-B86C-AB86D0EFF97A}"/>
                </a:ext>
              </a:extLst>
            </p:cNvPr>
            <p:cNvSpPr/>
            <p:nvPr/>
          </p:nvSpPr>
          <p:spPr>
            <a:xfrm>
              <a:off x="3102800" y="3839900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702;p64">
              <a:extLst>
                <a:ext uri="{FF2B5EF4-FFF2-40B4-BE49-F238E27FC236}">
                  <a16:creationId xmlns:a16="http://schemas.microsoft.com/office/drawing/2014/main" id="{659CAB84-A04F-48DF-B1F3-D61E07D00874}"/>
                </a:ext>
              </a:extLst>
            </p:cNvPr>
            <p:cNvSpPr/>
            <p:nvPr/>
          </p:nvSpPr>
          <p:spPr>
            <a:xfrm>
              <a:off x="3095575" y="383267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703;p64">
              <a:extLst>
                <a:ext uri="{FF2B5EF4-FFF2-40B4-BE49-F238E27FC236}">
                  <a16:creationId xmlns:a16="http://schemas.microsoft.com/office/drawing/2014/main" id="{05EB4DA4-5307-41FD-B2D9-3278E53123ED}"/>
                </a:ext>
              </a:extLst>
            </p:cNvPr>
            <p:cNvSpPr/>
            <p:nvPr/>
          </p:nvSpPr>
          <p:spPr>
            <a:xfrm>
              <a:off x="3093150" y="1874275"/>
              <a:ext cx="63525" cy="167975"/>
            </a:xfrm>
            <a:custGeom>
              <a:avLst/>
              <a:gdLst/>
              <a:ahLst/>
              <a:cxnLst/>
              <a:rect l="l" t="t" r="r" b="b"/>
              <a:pathLst>
                <a:path w="2541" h="6719" extrusionOk="0">
                  <a:moveTo>
                    <a:pt x="1" y="0"/>
                  </a:moveTo>
                  <a:lnTo>
                    <a:pt x="1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704;p64">
              <a:extLst>
                <a:ext uri="{FF2B5EF4-FFF2-40B4-BE49-F238E27FC236}">
                  <a16:creationId xmlns:a16="http://schemas.microsoft.com/office/drawing/2014/main" id="{5B3E5F2B-E75C-4DA7-9DD2-DD13D6728095}"/>
                </a:ext>
              </a:extLst>
            </p:cNvPr>
            <p:cNvSpPr/>
            <p:nvPr/>
          </p:nvSpPr>
          <p:spPr>
            <a:xfrm>
              <a:off x="3086725" y="186702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51"/>
                  </a:lnTo>
                  <a:lnTo>
                    <a:pt x="515" y="6751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6" y="7266"/>
                  </a:lnTo>
                  <a:lnTo>
                    <a:pt x="3086" y="7008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705;p64">
              <a:extLst>
                <a:ext uri="{FF2B5EF4-FFF2-40B4-BE49-F238E27FC236}">
                  <a16:creationId xmlns:a16="http://schemas.microsoft.com/office/drawing/2014/main" id="{1172020D-1577-413A-89A0-47282801F56A}"/>
                </a:ext>
              </a:extLst>
            </p:cNvPr>
            <p:cNvSpPr/>
            <p:nvPr/>
          </p:nvSpPr>
          <p:spPr>
            <a:xfrm>
              <a:off x="3093150" y="3349700"/>
              <a:ext cx="63525" cy="167975"/>
            </a:xfrm>
            <a:custGeom>
              <a:avLst/>
              <a:gdLst/>
              <a:ahLst/>
              <a:cxnLst/>
              <a:rect l="l" t="t" r="r" b="b"/>
              <a:pathLst>
                <a:path w="2541" h="6719" extrusionOk="0">
                  <a:moveTo>
                    <a:pt x="1" y="1"/>
                  </a:moveTo>
                  <a:lnTo>
                    <a:pt x="1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706;p64">
              <a:extLst>
                <a:ext uri="{FF2B5EF4-FFF2-40B4-BE49-F238E27FC236}">
                  <a16:creationId xmlns:a16="http://schemas.microsoft.com/office/drawing/2014/main" id="{32E44444-DF07-4747-A4E6-D48DF5E5CD21}"/>
                </a:ext>
              </a:extLst>
            </p:cNvPr>
            <p:cNvSpPr/>
            <p:nvPr/>
          </p:nvSpPr>
          <p:spPr>
            <a:xfrm>
              <a:off x="3086725" y="334327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19"/>
                  </a:lnTo>
                  <a:lnTo>
                    <a:pt x="515" y="6719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6976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707;p64">
              <a:extLst>
                <a:ext uri="{FF2B5EF4-FFF2-40B4-BE49-F238E27FC236}">
                  <a16:creationId xmlns:a16="http://schemas.microsoft.com/office/drawing/2014/main" id="{2A714867-27A9-4DE3-9457-0C744ABB7864}"/>
                </a:ext>
              </a:extLst>
            </p:cNvPr>
            <p:cNvSpPr/>
            <p:nvPr/>
          </p:nvSpPr>
          <p:spPr>
            <a:xfrm>
              <a:off x="3093150" y="2846650"/>
              <a:ext cx="63525" cy="167975"/>
            </a:xfrm>
            <a:custGeom>
              <a:avLst/>
              <a:gdLst/>
              <a:ahLst/>
              <a:cxnLst/>
              <a:rect l="l" t="t" r="r" b="b"/>
              <a:pathLst>
                <a:path w="2541" h="6719" extrusionOk="0">
                  <a:moveTo>
                    <a:pt x="1" y="0"/>
                  </a:moveTo>
                  <a:lnTo>
                    <a:pt x="1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708;p64">
              <a:extLst>
                <a:ext uri="{FF2B5EF4-FFF2-40B4-BE49-F238E27FC236}">
                  <a16:creationId xmlns:a16="http://schemas.microsoft.com/office/drawing/2014/main" id="{9FEF89F7-BF88-4C29-839B-2964AE891C53}"/>
                </a:ext>
              </a:extLst>
            </p:cNvPr>
            <p:cNvSpPr/>
            <p:nvPr/>
          </p:nvSpPr>
          <p:spPr>
            <a:xfrm>
              <a:off x="3086725" y="2839400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19"/>
                  </a:lnTo>
                  <a:lnTo>
                    <a:pt x="515" y="6719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709;p64">
              <a:extLst>
                <a:ext uri="{FF2B5EF4-FFF2-40B4-BE49-F238E27FC236}">
                  <a16:creationId xmlns:a16="http://schemas.microsoft.com/office/drawing/2014/main" id="{3F0D766F-E8CC-4B3B-82FB-F4853B7852E0}"/>
                </a:ext>
              </a:extLst>
            </p:cNvPr>
            <p:cNvSpPr/>
            <p:nvPr/>
          </p:nvSpPr>
          <p:spPr>
            <a:xfrm>
              <a:off x="4820925" y="1874275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0"/>
                  </a:moveTo>
                  <a:lnTo>
                    <a:pt x="0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710;p64">
              <a:extLst>
                <a:ext uri="{FF2B5EF4-FFF2-40B4-BE49-F238E27FC236}">
                  <a16:creationId xmlns:a16="http://schemas.microsoft.com/office/drawing/2014/main" id="{251DF1C3-A14F-461B-AB8E-50F56AB885B4}"/>
                </a:ext>
              </a:extLst>
            </p:cNvPr>
            <p:cNvSpPr/>
            <p:nvPr/>
          </p:nvSpPr>
          <p:spPr>
            <a:xfrm>
              <a:off x="4813675" y="186702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72" y="547"/>
                  </a:moveTo>
                  <a:lnTo>
                    <a:pt x="2572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7" y="7266"/>
                  </a:lnTo>
                  <a:lnTo>
                    <a:pt x="3087" y="7008"/>
                  </a:lnTo>
                  <a:lnTo>
                    <a:pt x="30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711;p64">
              <a:extLst>
                <a:ext uri="{FF2B5EF4-FFF2-40B4-BE49-F238E27FC236}">
                  <a16:creationId xmlns:a16="http://schemas.microsoft.com/office/drawing/2014/main" id="{2283EF7A-6918-42EF-AE04-35D94D74408E}"/>
                </a:ext>
              </a:extLst>
            </p:cNvPr>
            <p:cNvSpPr/>
            <p:nvPr/>
          </p:nvSpPr>
          <p:spPr>
            <a:xfrm>
              <a:off x="4820925" y="3349700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712;p64">
              <a:extLst>
                <a:ext uri="{FF2B5EF4-FFF2-40B4-BE49-F238E27FC236}">
                  <a16:creationId xmlns:a16="http://schemas.microsoft.com/office/drawing/2014/main" id="{63550DA7-FE60-4486-B063-F7076116B2F3}"/>
                </a:ext>
              </a:extLst>
            </p:cNvPr>
            <p:cNvSpPr/>
            <p:nvPr/>
          </p:nvSpPr>
          <p:spPr>
            <a:xfrm>
              <a:off x="4813675" y="334327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72" y="547"/>
                  </a:moveTo>
                  <a:lnTo>
                    <a:pt x="2572" y="6719"/>
                  </a:lnTo>
                  <a:lnTo>
                    <a:pt x="547" y="6719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6976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713;p64">
              <a:extLst>
                <a:ext uri="{FF2B5EF4-FFF2-40B4-BE49-F238E27FC236}">
                  <a16:creationId xmlns:a16="http://schemas.microsoft.com/office/drawing/2014/main" id="{02565A00-53EC-4AE1-9B02-42C669E6DAA1}"/>
                </a:ext>
              </a:extLst>
            </p:cNvPr>
            <p:cNvSpPr/>
            <p:nvPr/>
          </p:nvSpPr>
          <p:spPr>
            <a:xfrm>
              <a:off x="3093150" y="2358850"/>
              <a:ext cx="63525" cy="168775"/>
            </a:xfrm>
            <a:custGeom>
              <a:avLst/>
              <a:gdLst/>
              <a:ahLst/>
              <a:cxnLst/>
              <a:rect l="l" t="t" r="r" b="b"/>
              <a:pathLst>
                <a:path w="2541" h="6751" extrusionOk="0">
                  <a:moveTo>
                    <a:pt x="1" y="0"/>
                  </a:moveTo>
                  <a:lnTo>
                    <a:pt x="1" y="6751"/>
                  </a:lnTo>
                  <a:lnTo>
                    <a:pt x="2540" y="6751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714;p64">
              <a:extLst>
                <a:ext uri="{FF2B5EF4-FFF2-40B4-BE49-F238E27FC236}">
                  <a16:creationId xmlns:a16="http://schemas.microsoft.com/office/drawing/2014/main" id="{037CD82D-ED90-4BAD-99AE-99F5BA4ACD9A}"/>
                </a:ext>
              </a:extLst>
            </p:cNvPr>
            <p:cNvSpPr/>
            <p:nvPr/>
          </p:nvSpPr>
          <p:spPr>
            <a:xfrm>
              <a:off x="3086725" y="2352425"/>
              <a:ext cx="77175" cy="181625"/>
            </a:xfrm>
            <a:custGeom>
              <a:avLst/>
              <a:gdLst/>
              <a:ahLst/>
              <a:cxnLst/>
              <a:rect l="l" t="t" r="r" b="b"/>
              <a:pathLst>
                <a:path w="3087" h="7265" extrusionOk="0">
                  <a:moveTo>
                    <a:pt x="2540" y="547"/>
                  </a:moveTo>
                  <a:lnTo>
                    <a:pt x="2540" y="6718"/>
                  </a:lnTo>
                  <a:lnTo>
                    <a:pt x="515" y="6718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715;p64">
              <a:extLst>
                <a:ext uri="{FF2B5EF4-FFF2-40B4-BE49-F238E27FC236}">
                  <a16:creationId xmlns:a16="http://schemas.microsoft.com/office/drawing/2014/main" id="{78E612A1-5FD8-48FC-834C-E8E571B6AB68}"/>
                </a:ext>
              </a:extLst>
            </p:cNvPr>
            <p:cNvSpPr/>
            <p:nvPr/>
          </p:nvSpPr>
          <p:spPr>
            <a:xfrm>
              <a:off x="4820925" y="2358850"/>
              <a:ext cx="63500" cy="168775"/>
            </a:xfrm>
            <a:custGeom>
              <a:avLst/>
              <a:gdLst/>
              <a:ahLst/>
              <a:cxnLst/>
              <a:rect l="l" t="t" r="r" b="b"/>
              <a:pathLst>
                <a:path w="2540" h="6751" extrusionOk="0">
                  <a:moveTo>
                    <a:pt x="0" y="0"/>
                  </a:moveTo>
                  <a:lnTo>
                    <a:pt x="0" y="6751"/>
                  </a:lnTo>
                  <a:lnTo>
                    <a:pt x="2540" y="6751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716;p64">
              <a:extLst>
                <a:ext uri="{FF2B5EF4-FFF2-40B4-BE49-F238E27FC236}">
                  <a16:creationId xmlns:a16="http://schemas.microsoft.com/office/drawing/2014/main" id="{D468EB48-EB93-423B-A19E-D93161F5B09E}"/>
                </a:ext>
              </a:extLst>
            </p:cNvPr>
            <p:cNvSpPr/>
            <p:nvPr/>
          </p:nvSpPr>
          <p:spPr>
            <a:xfrm>
              <a:off x="4813675" y="2352425"/>
              <a:ext cx="77175" cy="181625"/>
            </a:xfrm>
            <a:custGeom>
              <a:avLst/>
              <a:gdLst/>
              <a:ahLst/>
              <a:cxnLst/>
              <a:rect l="l" t="t" r="r" b="b"/>
              <a:pathLst>
                <a:path w="3087" h="7265" extrusionOk="0">
                  <a:moveTo>
                    <a:pt x="2572" y="547"/>
                  </a:moveTo>
                  <a:lnTo>
                    <a:pt x="2572" y="6718"/>
                  </a:lnTo>
                  <a:lnTo>
                    <a:pt x="547" y="6718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7008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717;p64">
              <a:extLst>
                <a:ext uri="{FF2B5EF4-FFF2-40B4-BE49-F238E27FC236}">
                  <a16:creationId xmlns:a16="http://schemas.microsoft.com/office/drawing/2014/main" id="{7B4B6862-DE34-4867-B956-01C4FC1E387B}"/>
                </a:ext>
              </a:extLst>
            </p:cNvPr>
            <p:cNvSpPr/>
            <p:nvPr/>
          </p:nvSpPr>
          <p:spPr>
            <a:xfrm>
              <a:off x="3151025" y="1781050"/>
              <a:ext cx="1674725" cy="362450"/>
            </a:xfrm>
            <a:custGeom>
              <a:avLst/>
              <a:gdLst/>
              <a:ahLst/>
              <a:cxnLst/>
              <a:rect l="l" t="t" r="r" b="b"/>
              <a:pathLst>
                <a:path w="66989" h="14498" extrusionOk="0">
                  <a:moveTo>
                    <a:pt x="0" y="0"/>
                  </a:moveTo>
                  <a:lnTo>
                    <a:pt x="0" y="14498"/>
                  </a:lnTo>
                  <a:lnTo>
                    <a:pt x="66989" y="14498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718;p64">
              <a:extLst>
                <a:ext uri="{FF2B5EF4-FFF2-40B4-BE49-F238E27FC236}">
                  <a16:creationId xmlns:a16="http://schemas.microsoft.com/office/drawing/2014/main" id="{7EEE8F66-92AF-49D3-AED9-9871B0866247}"/>
                </a:ext>
              </a:extLst>
            </p:cNvPr>
            <p:cNvSpPr/>
            <p:nvPr/>
          </p:nvSpPr>
          <p:spPr>
            <a:xfrm>
              <a:off x="3143775" y="1773825"/>
              <a:ext cx="1688425" cy="376900"/>
            </a:xfrm>
            <a:custGeom>
              <a:avLst/>
              <a:gdLst/>
              <a:ahLst/>
              <a:cxnLst/>
              <a:rect l="l" t="t" r="r" b="b"/>
              <a:pathLst>
                <a:path w="67537" h="15076" extrusionOk="0">
                  <a:moveTo>
                    <a:pt x="66990" y="547"/>
                  </a:moveTo>
                  <a:lnTo>
                    <a:pt x="66990" y="14529"/>
                  </a:lnTo>
                  <a:lnTo>
                    <a:pt x="547" y="14529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76"/>
                  </a:lnTo>
                  <a:lnTo>
                    <a:pt x="67536" y="15076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719;p64">
              <a:extLst>
                <a:ext uri="{FF2B5EF4-FFF2-40B4-BE49-F238E27FC236}">
                  <a16:creationId xmlns:a16="http://schemas.microsoft.com/office/drawing/2014/main" id="{EE4969D4-25A5-4B04-A185-763874410DA3}"/>
                </a:ext>
              </a:extLst>
            </p:cNvPr>
            <p:cNvSpPr/>
            <p:nvPr/>
          </p:nvSpPr>
          <p:spPr>
            <a:xfrm>
              <a:off x="3505400" y="1873475"/>
              <a:ext cx="95650" cy="177600"/>
            </a:xfrm>
            <a:custGeom>
              <a:avLst/>
              <a:gdLst/>
              <a:ahLst/>
              <a:cxnLst/>
              <a:rect l="l" t="t" r="r" b="b"/>
              <a:pathLst>
                <a:path w="3826" h="7104" extrusionOk="0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720;p64">
              <a:extLst>
                <a:ext uri="{FF2B5EF4-FFF2-40B4-BE49-F238E27FC236}">
                  <a16:creationId xmlns:a16="http://schemas.microsoft.com/office/drawing/2014/main" id="{E68203D5-6B3C-4FC9-AC78-361A45613CA8}"/>
                </a:ext>
              </a:extLst>
            </p:cNvPr>
            <p:cNvSpPr/>
            <p:nvPr/>
          </p:nvSpPr>
          <p:spPr>
            <a:xfrm>
              <a:off x="3498175" y="1867025"/>
              <a:ext cx="109325" cy="190500"/>
            </a:xfrm>
            <a:custGeom>
              <a:avLst/>
              <a:gdLst/>
              <a:ahLst/>
              <a:cxnLst/>
              <a:rect l="l" t="t" r="r" b="b"/>
              <a:pathLst>
                <a:path w="4373" h="7620" extrusionOk="0">
                  <a:moveTo>
                    <a:pt x="3826" y="515"/>
                  </a:moveTo>
                  <a:lnTo>
                    <a:pt x="3826" y="7105"/>
                  </a:lnTo>
                  <a:lnTo>
                    <a:pt x="547" y="7105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4372" y="7619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721;p64">
              <a:extLst>
                <a:ext uri="{FF2B5EF4-FFF2-40B4-BE49-F238E27FC236}">
                  <a16:creationId xmlns:a16="http://schemas.microsoft.com/office/drawing/2014/main" id="{00BC60B9-B384-40DC-9E1F-0E1558C02272}"/>
                </a:ext>
              </a:extLst>
            </p:cNvPr>
            <p:cNvSpPr/>
            <p:nvPr/>
          </p:nvSpPr>
          <p:spPr>
            <a:xfrm>
              <a:off x="3358350" y="1873475"/>
              <a:ext cx="95650" cy="177600"/>
            </a:xfrm>
            <a:custGeom>
              <a:avLst/>
              <a:gdLst/>
              <a:ahLst/>
              <a:cxnLst/>
              <a:rect l="l" t="t" r="r" b="b"/>
              <a:pathLst>
                <a:path w="3826" h="7104" extrusionOk="0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722;p64">
              <a:extLst>
                <a:ext uri="{FF2B5EF4-FFF2-40B4-BE49-F238E27FC236}">
                  <a16:creationId xmlns:a16="http://schemas.microsoft.com/office/drawing/2014/main" id="{6C7B4979-9A3C-4883-8DA1-BD41F9A7ADA7}"/>
                </a:ext>
              </a:extLst>
            </p:cNvPr>
            <p:cNvSpPr/>
            <p:nvPr/>
          </p:nvSpPr>
          <p:spPr>
            <a:xfrm>
              <a:off x="3351925" y="1867025"/>
              <a:ext cx="108500" cy="190500"/>
            </a:xfrm>
            <a:custGeom>
              <a:avLst/>
              <a:gdLst/>
              <a:ahLst/>
              <a:cxnLst/>
              <a:rect l="l" t="t" r="r" b="b"/>
              <a:pathLst>
                <a:path w="4340" h="7620" extrusionOk="0">
                  <a:moveTo>
                    <a:pt x="3825" y="515"/>
                  </a:moveTo>
                  <a:lnTo>
                    <a:pt x="3825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4340" y="7619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723;p64">
              <a:extLst>
                <a:ext uri="{FF2B5EF4-FFF2-40B4-BE49-F238E27FC236}">
                  <a16:creationId xmlns:a16="http://schemas.microsoft.com/office/drawing/2014/main" id="{29C50D17-AC31-44A5-88C3-1F7999FC5924}"/>
                </a:ext>
              </a:extLst>
            </p:cNvPr>
            <p:cNvSpPr/>
            <p:nvPr/>
          </p:nvSpPr>
          <p:spPr>
            <a:xfrm>
              <a:off x="3231375" y="1873475"/>
              <a:ext cx="76375" cy="177600"/>
            </a:xfrm>
            <a:custGeom>
              <a:avLst/>
              <a:gdLst/>
              <a:ahLst/>
              <a:cxnLst/>
              <a:rect l="l" t="t" r="r" b="b"/>
              <a:pathLst>
                <a:path w="3055" h="7104" extrusionOk="0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724;p64">
              <a:extLst>
                <a:ext uri="{FF2B5EF4-FFF2-40B4-BE49-F238E27FC236}">
                  <a16:creationId xmlns:a16="http://schemas.microsoft.com/office/drawing/2014/main" id="{DDAAB00A-6046-4E2F-992E-06CA8ACA2AC1}"/>
                </a:ext>
              </a:extLst>
            </p:cNvPr>
            <p:cNvSpPr/>
            <p:nvPr/>
          </p:nvSpPr>
          <p:spPr>
            <a:xfrm>
              <a:off x="3224950" y="1867025"/>
              <a:ext cx="89225" cy="190500"/>
            </a:xfrm>
            <a:custGeom>
              <a:avLst/>
              <a:gdLst/>
              <a:ahLst/>
              <a:cxnLst/>
              <a:rect l="l" t="t" r="r" b="b"/>
              <a:pathLst>
                <a:path w="3569" h="7620" extrusionOk="0">
                  <a:moveTo>
                    <a:pt x="3022" y="515"/>
                  </a:moveTo>
                  <a:lnTo>
                    <a:pt x="3022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3568" y="7619"/>
                  </a:lnTo>
                  <a:lnTo>
                    <a:pt x="35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725;p64">
              <a:extLst>
                <a:ext uri="{FF2B5EF4-FFF2-40B4-BE49-F238E27FC236}">
                  <a16:creationId xmlns:a16="http://schemas.microsoft.com/office/drawing/2014/main" id="{4142F891-65D5-4E75-BE7E-009F96ED98F5}"/>
                </a:ext>
              </a:extLst>
            </p:cNvPr>
            <p:cNvSpPr/>
            <p:nvPr/>
          </p:nvSpPr>
          <p:spPr>
            <a:xfrm>
              <a:off x="3651675" y="1873475"/>
              <a:ext cx="95650" cy="177600"/>
            </a:xfrm>
            <a:custGeom>
              <a:avLst/>
              <a:gdLst/>
              <a:ahLst/>
              <a:cxnLst/>
              <a:rect l="l" t="t" r="r" b="b"/>
              <a:pathLst>
                <a:path w="3826" h="7104" extrusionOk="0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726;p64">
              <a:extLst>
                <a:ext uri="{FF2B5EF4-FFF2-40B4-BE49-F238E27FC236}">
                  <a16:creationId xmlns:a16="http://schemas.microsoft.com/office/drawing/2014/main" id="{07F4D92C-A881-47CF-B4B9-59851AD0DAEF}"/>
                </a:ext>
              </a:extLst>
            </p:cNvPr>
            <p:cNvSpPr/>
            <p:nvPr/>
          </p:nvSpPr>
          <p:spPr>
            <a:xfrm>
              <a:off x="3645225" y="1867025"/>
              <a:ext cx="108525" cy="190500"/>
            </a:xfrm>
            <a:custGeom>
              <a:avLst/>
              <a:gdLst/>
              <a:ahLst/>
              <a:cxnLst/>
              <a:rect l="l" t="t" r="r" b="b"/>
              <a:pathLst>
                <a:path w="4341" h="7620" extrusionOk="0">
                  <a:moveTo>
                    <a:pt x="3826" y="515"/>
                  </a:moveTo>
                  <a:lnTo>
                    <a:pt x="3826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1" y="1"/>
                  </a:moveTo>
                  <a:lnTo>
                    <a:pt x="1" y="7619"/>
                  </a:lnTo>
                  <a:lnTo>
                    <a:pt x="4340" y="7619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727;p64">
              <a:extLst>
                <a:ext uri="{FF2B5EF4-FFF2-40B4-BE49-F238E27FC236}">
                  <a16:creationId xmlns:a16="http://schemas.microsoft.com/office/drawing/2014/main" id="{C82688AC-75AD-4C14-8CE5-13F29CBD3DB1}"/>
                </a:ext>
              </a:extLst>
            </p:cNvPr>
            <p:cNvSpPr/>
            <p:nvPr/>
          </p:nvSpPr>
          <p:spPr>
            <a:xfrm>
              <a:off x="3797925" y="1873475"/>
              <a:ext cx="587450" cy="177600"/>
            </a:xfrm>
            <a:custGeom>
              <a:avLst/>
              <a:gdLst/>
              <a:ahLst/>
              <a:cxnLst/>
              <a:rect l="l" t="t" r="r" b="b"/>
              <a:pathLst>
                <a:path w="23498" h="7104" extrusionOk="0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728;p64">
              <a:extLst>
                <a:ext uri="{FF2B5EF4-FFF2-40B4-BE49-F238E27FC236}">
                  <a16:creationId xmlns:a16="http://schemas.microsoft.com/office/drawing/2014/main" id="{064A8457-3746-47DB-9BA8-F888D42EC341}"/>
                </a:ext>
              </a:extLst>
            </p:cNvPr>
            <p:cNvSpPr/>
            <p:nvPr/>
          </p:nvSpPr>
          <p:spPr>
            <a:xfrm>
              <a:off x="3791500" y="1867025"/>
              <a:ext cx="600325" cy="190500"/>
            </a:xfrm>
            <a:custGeom>
              <a:avLst/>
              <a:gdLst/>
              <a:ahLst/>
              <a:cxnLst/>
              <a:rect l="l" t="t" r="r" b="b"/>
              <a:pathLst>
                <a:path w="24013" h="7620" extrusionOk="0">
                  <a:moveTo>
                    <a:pt x="23498" y="515"/>
                  </a:moveTo>
                  <a:lnTo>
                    <a:pt x="23498" y="7105"/>
                  </a:lnTo>
                  <a:lnTo>
                    <a:pt x="547" y="7105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258"/>
                  </a:lnTo>
                  <a:lnTo>
                    <a:pt x="0" y="7619"/>
                  </a:lnTo>
                  <a:lnTo>
                    <a:pt x="24012" y="7619"/>
                  </a:lnTo>
                  <a:lnTo>
                    <a:pt x="240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729;p64">
              <a:extLst>
                <a:ext uri="{FF2B5EF4-FFF2-40B4-BE49-F238E27FC236}">
                  <a16:creationId xmlns:a16="http://schemas.microsoft.com/office/drawing/2014/main" id="{FC1B25B2-7413-4207-A13E-4938D60F893F}"/>
                </a:ext>
              </a:extLst>
            </p:cNvPr>
            <p:cNvSpPr/>
            <p:nvPr/>
          </p:nvSpPr>
          <p:spPr>
            <a:xfrm>
              <a:off x="4497050" y="1909625"/>
              <a:ext cx="89225" cy="90025"/>
            </a:xfrm>
            <a:custGeom>
              <a:avLst/>
              <a:gdLst/>
              <a:ahLst/>
              <a:cxnLst/>
              <a:rect l="l" t="t" r="r" b="b"/>
              <a:pathLst>
                <a:path w="3569" h="3601" extrusionOk="0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97"/>
                    <a:pt x="805" y="3601"/>
                    <a:pt x="1801" y="3601"/>
                  </a:cubicBezTo>
                  <a:cubicBezTo>
                    <a:pt x="2765" y="3601"/>
                    <a:pt x="3569" y="2797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730;p64">
              <a:extLst>
                <a:ext uri="{FF2B5EF4-FFF2-40B4-BE49-F238E27FC236}">
                  <a16:creationId xmlns:a16="http://schemas.microsoft.com/office/drawing/2014/main" id="{270D9FB1-4A6E-41A3-9097-C79E91A2E70C}"/>
                </a:ext>
              </a:extLst>
            </p:cNvPr>
            <p:cNvSpPr/>
            <p:nvPr/>
          </p:nvSpPr>
          <p:spPr>
            <a:xfrm>
              <a:off x="4490625" y="1903200"/>
              <a:ext cx="102900" cy="102875"/>
            </a:xfrm>
            <a:custGeom>
              <a:avLst/>
              <a:gdLst/>
              <a:ahLst/>
              <a:cxnLst/>
              <a:rect l="l" t="t" r="r" b="b"/>
              <a:pathLst>
                <a:path w="4116" h="4115" extrusionOk="0">
                  <a:moveTo>
                    <a:pt x="2058" y="547"/>
                  </a:moveTo>
                  <a:cubicBezTo>
                    <a:pt x="2894" y="547"/>
                    <a:pt x="3569" y="1222"/>
                    <a:pt x="3569" y="2058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190" y="3568"/>
                    <a:pt x="515" y="2893"/>
                    <a:pt x="515" y="2058"/>
                  </a:cubicBezTo>
                  <a:cubicBezTo>
                    <a:pt x="515" y="1222"/>
                    <a:pt x="1190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33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731;p64">
              <a:extLst>
                <a:ext uri="{FF2B5EF4-FFF2-40B4-BE49-F238E27FC236}">
                  <a16:creationId xmlns:a16="http://schemas.microsoft.com/office/drawing/2014/main" id="{8AAAE25E-65D7-46AD-90E1-A1BB0EDB4F98}"/>
                </a:ext>
              </a:extLst>
            </p:cNvPr>
            <p:cNvSpPr/>
            <p:nvPr/>
          </p:nvSpPr>
          <p:spPr>
            <a:xfrm>
              <a:off x="4672250" y="1909625"/>
              <a:ext cx="89225" cy="90025"/>
            </a:xfrm>
            <a:custGeom>
              <a:avLst/>
              <a:gdLst/>
              <a:ahLst/>
              <a:cxnLst/>
              <a:rect l="l" t="t" r="r" b="b"/>
              <a:pathLst>
                <a:path w="3569" h="3601" extrusionOk="0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97"/>
                    <a:pt x="804" y="3601"/>
                    <a:pt x="1801" y="3601"/>
                  </a:cubicBezTo>
                  <a:cubicBezTo>
                    <a:pt x="2797" y="3601"/>
                    <a:pt x="3568" y="2797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732;p64">
              <a:extLst>
                <a:ext uri="{FF2B5EF4-FFF2-40B4-BE49-F238E27FC236}">
                  <a16:creationId xmlns:a16="http://schemas.microsoft.com/office/drawing/2014/main" id="{9CDAA2BB-C90F-462D-8CC2-35D9F7DEBF7E}"/>
                </a:ext>
              </a:extLst>
            </p:cNvPr>
            <p:cNvSpPr/>
            <p:nvPr/>
          </p:nvSpPr>
          <p:spPr>
            <a:xfrm>
              <a:off x="4665825" y="1903200"/>
              <a:ext cx="102875" cy="102875"/>
            </a:xfrm>
            <a:custGeom>
              <a:avLst/>
              <a:gdLst/>
              <a:ahLst/>
              <a:cxnLst/>
              <a:rect l="l" t="t" r="r" b="b"/>
              <a:pathLst>
                <a:path w="4115" h="4115" extrusionOk="0">
                  <a:moveTo>
                    <a:pt x="2058" y="547"/>
                  </a:moveTo>
                  <a:cubicBezTo>
                    <a:pt x="2893" y="547"/>
                    <a:pt x="3568" y="1222"/>
                    <a:pt x="3568" y="2058"/>
                  </a:cubicBezTo>
                  <a:cubicBezTo>
                    <a:pt x="3568" y="2893"/>
                    <a:pt x="2893" y="3568"/>
                    <a:pt x="2058" y="3568"/>
                  </a:cubicBezTo>
                  <a:cubicBezTo>
                    <a:pt x="1222" y="3568"/>
                    <a:pt x="515" y="2893"/>
                    <a:pt x="515" y="2058"/>
                  </a:cubicBezTo>
                  <a:cubicBezTo>
                    <a:pt x="515" y="1222"/>
                    <a:pt x="1222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0" y="0"/>
                    <a:pt x="0" y="933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733;p64">
              <a:extLst>
                <a:ext uri="{FF2B5EF4-FFF2-40B4-BE49-F238E27FC236}">
                  <a16:creationId xmlns:a16="http://schemas.microsoft.com/office/drawing/2014/main" id="{05125D33-3C9D-46C6-8A83-84EB20F6F008}"/>
                </a:ext>
              </a:extLst>
            </p:cNvPr>
            <p:cNvSpPr/>
            <p:nvPr/>
          </p:nvSpPr>
          <p:spPr>
            <a:xfrm>
              <a:off x="4235900" y="1909625"/>
              <a:ext cx="89225" cy="90025"/>
            </a:xfrm>
            <a:custGeom>
              <a:avLst/>
              <a:gdLst/>
              <a:ahLst/>
              <a:cxnLst/>
              <a:rect l="l" t="t" r="r" b="b"/>
              <a:pathLst>
                <a:path w="3569" h="3601" extrusionOk="0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97"/>
                    <a:pt x="804" y="3601"/>
                    <a:pt x="1800" y="3601"/>
                  </a:cubicBezTo>
                  <a:cubicBezTo>
                    <a:pt x="2764" y="3601"/>
                    <a:pt x="3568" y="2797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734;p64">
              <a:extLst>
                <a:ext uri="{FF2B5EF4-FFF2-40B4-BE49-F238E27FC236}">
                  <a16:creationId xmlns:a16="http://schemas.microsoft.com/office/drawing/2014/main" id="{D0F0A2D2-EF47-41D7-B8D1-2FF6E0F1F527}"/>
                </a:ext>
              </a:extLst>
            </p:cNvPr>
            <p:cNvSpPr/>
            <p:nvPr/>
          </p:nvSpPr>
          <p:spPr>
            <a:xfrm>
              <a:off x="4229450" y="1903200"/>
              <a:ext cx="102900" cy="102875"/>
            </a:xfrm>
            <a:custGeom>
              <a:avLst/>
              <a:gdLst/>
              <a:ahLst/>
              <a:cxnLst/>
              <a:rect l="l" t="t" r="r" b="b"/>
              <a:pathLst>
                <a:path w="4116" h="4115" extrusionOk="0">
                  <a:moveTo>
                    <a:pt x="2058" y="547"/>
                  </a:moveTo>
                  <a:cubicBezTo>
                    <a:pt x="2894" y="547"/>
                    <a:pt x="3569" y="1222"/>
                    <a:pt x="3569" y="2058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222" y="3568"/>
                    <a:pt x="515" y="2893"/>
                    <a:pt x="515" y="2058"/>
                  </a:cubicBezTo>
                  <a:cubicBezTo>
                    <a:pt x="515" y="1222"/>
                    <a:pt x="1222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33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735;p64">
              <a:extLst>
                <a:ext uri="{FF2B5EF4-FFF2-40B4-BE49-F238E27FC236}">
                  <a16:creationId xmlns:a16="http://schemas.microsoft.com/office/drawing/2014/main" id="{C7089C75-00CA-47FC-8B2E-4F5F9C9DB88D}"/>
                </a:ext>
              </a:extLst>
            </p:cNvPr>
            <p:cNvSpPr/>
            <p:nvPr/>
          </p:nvSpPr>
          <p:spPr>
            <a:xfrm>
              <a:off x="3214500" y="2143475"/>
              <a:ext cx="1546975" cy="124600"/>
            </a:xfrm>
            <a:custGeom>
              <a:avLst/>
              <a:gdLst/>
              <a:ahLst/>
              <a:cxnLst/>
              <a:rect l="l" t="t" r="r" b="b"/>
              <a:pathLst>
                <a:path w="61879" h="4984" extrusionOk="0">
                  <a:moveTo>
                    <a:pt x="1" y="1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736;p64">
              <a:extLst>
                <a:ext uri="{FF2B5EF4-FFF2-40B4-BE49-F238E27FC236}">
                  <a16:creationId xmlns:a16="http://schemas.microsoft.com/office/drawing/2014/main" id="{A5A4DFB5-D9A5-4134-AF3C-9BD692F586E6}"/>
                </a:ext>
              </a:extLst>
            </p:cNvPr>
            <p:cNvSpPr/>
            <p:nvPr/>
          </p:nvSpPr>
          <p:spPr>
            <a:xfrm>
              <a:off x="3207275" y="2137050"/>
              <a:ext cx="1561425" cy="137450"/>
            </a:xfrm>
            <a:custGeom>
              <a:avLst/>
              <a:gdLst/>
              <a:ahLst/>
              <a:cxnLst/>
              <a:rect l="l" t="t" r="r" b="b"/>
              <a:pathLst>
                <a:path w="62457" h="5498" extrusionOk="0">
                  <a:moveTo>
                    <a:pt x="61910" y="547"/>
                  </a:moveTo>
                  <a:lnTo>
                    <a:pt x="61910" y="4951"/>
                  </a:lnTo>
                  <a:lnTo>
                    <a:pt x="547" y="4951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737;p64">
              <a:extLst>
                <a:ext uri="{FF2B5EF4-FFF2-40B4-BE49-F238E27FC236}">
                  <a16:creationId xmlns:a16="http://schemas.microsoft.com/office/drawing/2014/main" id="{69FDC9F5-71FC-4C5A-A9B0-D7D05D4B3497}"/>
                </a:ext>
              </a:extLst>
            </p:cNvPr>
            <p:cNvSpPr/>
            <p:nvPr/>
          </p:nvSpPr>
          <p:spPr>
            <a:xfrm>
              <a:off x="3151025" y="2268050"/>
              <a:ext cx="1674725" cy="362450"/>
            </a:xfrm>
            <a:custGeom>
              <a:avLst/>
              <a:gdLst/>
              <a:ahLst/>
              <a:cxnLst/>
              <a:rect l="l" t="t" r="r" b="b"/>
              <a:pathLst>
                <a:path w="66989" h="14498" extrusionOk="0">
                  <a:moveTo>
                    <a:pt x="0" y="0"/>
                  </a:moveTo>
                  <a:lnTo>
                    <a:pt x="0" y="14497"/>
                  </a:lnTo>
                  <a:lnTo>
                    <a:pt x="66989" y="14497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738;p64">
              <a:extLst>
                <a:ext uri="{FF2B5EF4-FFF2-40B4-BE49-F238E27FC236}">
                  <a16:creationId xmlns:a16="http://schemas.microsoft.com/office/drawing/2014/main" id="{7139AC17-E378-43D6-91A9-6021FD70B23D}"/>
                </a:ext>
              </a:extLst>
            </p:cNvPr>
            <p:cNvSpPr/>
            <p:nvPr/>
          </p:nvSpPr>
          <p:spPr>
            <a:xfrm>
              <a:off x="3143775" y="2260800"/>
              <a:ext cx="1688425" cy="376125"/>
            </a:xfrm>
            <a:custGeom>
              <a:avLst/>
              <a:gdLst/>
              <a:ahLst/>
              <a:cxnLst/>
              <a:rect l="l" t="t" r="r" b="b"/>
              <a:pathLst>
                <a:path w="67537" h="15045" extrusionOk="0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739;p64">
              <a:extLst>
                <a:ext uri="{FF2B5EF4-FFF2-40B4-BE49-F238E27FC236}">
                  <a16:creationId xmlns:a16="http://schemas.microsoft.com/office/drawing/2014/main" id="{21C1EDCA-EEB0-43EA-AB6E-8269F417CD99}"/>
                </a:ext>
              </a:extLst>
            </p:cNvPr>
            <p:cNvSpPr/>
            <p:nvPr/>
          </p:nvSpPr>
          <p:spPr>
            <a:xfrm>
              <a:off x="3358350" y="2360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740;p64">
              <a:extLst>
                <a:ext uri="{FF2B5EF4-FFF2-40B4-BE49-F238E27FC236}">
                  <a16:creationId xmlns:a16="http://schemas.microsoft.com/office/drawing/2014/main" id="{485058D3-096F-4538-A597-67E1B9C2FFBE}"/>
                </a:ext>
              </a:extLst>
            </p:cNvPr>
            <p:cNvSpPr/>
            <p:nvPr/>
          </p:nvSpPr>
          <p:spPr>
            <a:xfrm>
              <a:off x="3351925" y="2354025"/>
              <a:ext cx="108500" cy="190475"/>
            </a:xfrm>
            <a:custGeom>
              <a:avLst/>
              <a:gdLst/>
              <a:ahLst/>
              <a:cxnLst/>
              <a:rect l="l" t="t" r="r" b="b"/>
              <a:pathLst>
                <a:path w="4340" h="7619" extrusionOk="0">
                  <a:moveTo>
                    <a:pt x="3825" y="515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4340" y="7619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741;p64">
              <a:extLst>
                <a:ext uri="{FF2B5EF4-FFF2-40B4-BE49-F238E27FC236}">
                  <a16:creationId xmlns:a16="http://schemas.microsoft.com/office/drawing/2014/main" id="{72C4D44E-5522-487B-BB85-815A2966FC52}"/>
                </a:ext>
              </a:extLst>
            </p:cNvPr>
            <p:cNvSpPr/>
            <p:nvPr/>
          </p:nvSpPr>
          <p:spPr>
            <a:xfrm>
              <a:off x="3651675" y="2360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3825" y="7105"/>
                  </a:lnTo>
                  <a:lnTo>
                    <a:pt x="3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742;p64">
              <a:extLst>
                <a:ext uri="{FF2B5EF4-FFF2-40B4-BE49-F238E27FC236}">
                  <a16:creationId xmlns:a16="http://schemas.microsoft.com/office/drawing/2014/main" id="{4E28A078-28D4-4969-B0C6-D30692BFA47F}"/>
                </a:ext>
              </a:extLst>
            </p:cNvPr>
            <p:cNvSpPr/>
            <p:nvPr/>
          </p:nvSpPr>
          <p:spPr>
            <a:xfrm>
              <a:off x="3645225" y="2354025"/>
              <a:ext cx="108525" cy="190475"/>
            </a:xfrm>
            <a:custGeom>
              <a:avLst/>
              <a:gdLst/>
              <a:ahLst/>
              <a:cxnLst/>
              <a:rect l="l" t="t" r="r" b="b"/>
              <a:pathLst>
                <a:path w="4341" h="7619" extrusionOk="0">
                  <a:moveTo>
                    <a:pt x="3826" y="515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1" y="0"/>
                  </a:moveTo>
                  <a:lnTo>
                    <a:pt x="1" y="7619"/>
                  </a:lnTo>
                  <a:lnTo>
                    <a:pt x="4340" y="7619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743;p64">
              <a:extLst>
                <a:ext uri="{FF2B5EF4-FFF2-40B4-BE49-F238E27FC236}">
                  <a16:creationId xmlns:a16="http://schemas.microsoft.com/office/drawing/2014/main" id="{855E6623-2F61-47E8-B7F8-7EC4454DC584}"/>
                </a:ext>
              </a:extLst>
            </p:cNvPr>
            <p:cNvSpPr/>
            <p:nvPr/>
          </p:nvSpPr>
          <p:spPr>
            <a:xfrm>
              <a:off x="3505400" y="2360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1" y="1"/>
                  </a:moveTo>
                  <a:lnTo>
                    <a:pt x="1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744;p64">
              <a:extLst>
                <a:ext uri="{FF2B5EF4-FFF2-40B4-BE49-F238E27FC236}">
                  <a16:creationId xmlns:a16="http://schemas.microsoft.com/office/drawing/2014/main" id="{373986B5-A7CC-4032-B831-B9D7664EF1E9}"/>
                </a:ext>
              </a:extLst>
            </p:cNvPr>
            <p:cNvSpPr/>
            <p:nvPr/>
          </p:nvSpPr>
          <p:spPr>
            <a:xfrm>
              <a:off x="3498175" y="2354025"/>
              <a:ext cx="109325" cy="190475"/>
            </a:xfrm>
            <a:custGeom>
              <a:avLst/>
              <a:gdLst/>
              <a:ahLst/>
              <a:cxnLst/>
              <a:rect l="l" t="t" r="r" b="b"/>
              <a:pathLst>
                <a:path w="4373" h="7619" extrusionOk="0">
                  <a:moveTo>
                    <a:pt x="3826" y="515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4372" y="7619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745;p64">
              <a:extLst>
                <a:ext uri="{FF2B5EF4-FFF2-40B4-BE49-F238E27FC236}">
                  <a16:creationId xmlns:a16="http://schemas.microsoft.com/office/drawing/2014/main" id="{202E1A4E-B10A-4B24-84C9-31E400CC46D3}"/>
                </a:ext>
              </a:extLst>
            </p:cNvPr>
            <p:cNvSpPr/>
            <p:nvPr/>
          </p:nvSpPr>
          <p:spPr>
            <a:xfrm>
              <a:off x="3231375" y="2360450"/>
              <a:ext cx="76375" cy="177625"/>
            </a:xfrm>
            <a:custGeom>
              <a:avLst/>
              <a:gdLst/>
              <a:ahLst/>
              <a:cxnLst/>
              <a:rect l="l" t="t" r="r" b="b"/>
              <a:pathLst>
                <a:path w="3055" h="7105" extrusionOk="0">
                  <a:moveTo>
                    <a:pt x="1" y="1"/>
                  </a:moveTo>
                  <a:lnTo>
                    <a:pt x="1" y="7105"/>
                  </a:lnTo>
                  <a:lnTo>
                    <a:pt x="3054" y="7105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746;p64">
              <a:extLst>
                <a:ext uri="{FF2B5EF4-FFF2-40B4-BE49-F238E27FC236}">
                  <a16:creationId xmlns:a16="http://schemas.microsoft.com/office/drawing/2014/main" id="{332F4781-61A3-474D-A9EA-332503FBFDD1}"/>
                </a:ext>
              </a:extLst>
            </p:cNvPr>
            <p:cNvSpPr/>
            <p:nvPr/>
          </p:nvSpPr>
          <p:spPr>
            <a:xfrm>
              <a:off x="3224950" y="2354025"/>
              <a:ext cx="89225" cy="190475"/>
            </a:xfrm>
            <a:custGeom>
              <a:avLst/>
              <a:gdLst/>
              <a:ahLst/>
              <a:cxnLst/>
              <a:rect l="l" t="t" r="r" b="b"/>
              <a:pathLst>
                <a:path w="3569" h="7619" extrusionOk="0">
                  <a:moveTo>
                    <a:pt x="3022" y="515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3568" y="7619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747;p64">
              <a:extLst>
                <a:ext uri="{FF2B5EF4-FFF2-40B4-BE49-F238E27FC236}">
                  <a16:creationId xmlns:a16="http://schemas.microsoft.com/office/drawing/2014/main" id="{8ED457AC-A781-45D5-8509-41D1F2FFECAC}"/>
                </a:ext>
              </a:extLst>
            </p:cNvPr>
            <p:cNvSpPr/>
            <p:nvPr/>
          </p:nvSpPr>
          <p:spPr>
            <a:xfrm>
              <a:off x="3797925" y="2360450"/>
              <a:ext cx="587450" cy="177625"/>
            </a:xfrm>
            <a:custGeom>
              <a:avLst/>
              <a:gdLst/>
              <a:ahLst/>
              <a:cxnLst/>
              <a:rect l="l" t="t" r="r" b="b"/>
              <a:pathLst>
                <a:path w="23498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23498" y="7105"/>
                  </a:lnTo>
                  <a:lnTo>
                    <a:pt x="234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748;p64">
              <a:extLst>
                <a:ext uri="{FF2B5EF4-FFF2-40B4-BE49-F238E27FC236}">
                  <a16:creationId xmlns:a16="http://schemas.microsoft.com/office/drawing/2014/main" id="{46B348BB-D035-42EA-9151-DE82A2D496E7}"/>
                </a:ext>
              </a:extLst>
            </p:cNvPr>
            <p:cNvSpPr/>
            <p:nvPr/>
          </p:nvSpPr>
          <p:spPr>
            <a:xfrm>
              <a:off x="3791500" y="2354025"/>
              <a:ext cx="600325" cy="190475"/>
            </a:xfrm>
            <a:custGeom>
              <a:avLst/>
              <a:gdLst/>
              <a:ahLst/>
              <a:cxnLst/>
              <a:rect l="l" t="t" r="r" b="b"/>
              <a:pathLst>
                <a:path w="24013" h="7619" extrusionOk="0">
                  <a:moveTo>
                    <a:pt x="23498" y="515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15"/>
                  </a:lnTo>
                  <a:close/>
                  <a:moveTo>
                    <a:pt x="0" y="0"/>
                  </a:moveTo>
                  <a:lnTo>
                    <a:pt x="0" y="258"/>
                  </a:lnTo>
                  <a:lnTo>
                    <a:pt x="0" y="7619"/>
                  </a:lnTo>
                  <a:lnTo>
                    <a:pt x="24012" y="7619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749;p64">
              <a:extLst>
                <a:ext uri="{FF2B5EF4-FFF2-40B4-BE49-F238E27FC236}">
                  <a16:creationId xmlns:a16="http://schemas.microsoft.com/office/drawing/2014/main" id="{D5AB828C-8B8D-4328-B557-E77FDA31C0CD}"/>
                </a:ext>
              </a:extLst>
            </p:cNvPr>
            <p:cNvSpPr/>
            <p:nvPr/>
          </p:nvSpPr>
          <p:spPr>
            <a:xfrm>
              <a:off x="4497050" y="239662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0"/>
                  </a:moveTo>
                  <a:cubicBezTo>
                    <a:pt x="805" y="0"/>
                    <a:pt x="1" y="804"/>
                    <a:pt x="1" y="1800"/>
                  </a:cubicBezTo>
                  <a:cubicBezTo>
                    <a:pt x="1" y="2797"/>
                    <a:pt x="805" y="3568"/>
                    <a:pt x="1801" y="3568"/>
                  </a:cubicBezTo>
                  <a:cubicBezTo>
                    <a:pt x="2765" y="3568"/>
                    <a:pt x="3569" y="2797"/>
                    <a:pt x="3569" y="1800"/>
                  </a:cubicBezTo>
                  <a:cubicBezTo>
                    <a:pt x="3569" y="804"/>
                    <a:pt x="2765" y="0"/>
                    <a:pt x="1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750;p64">
              <a:extLst>
                <a:ext uri="{FF2B5EF4-FFF2-40B4-BE49-F238E27FC236}">
                  <a16:creationId xmlns:a16="http://schemas.microsoft.com/office/drawing/2014/main" id="{0FB29127-32EC-4FCC-A918-8D527CC1A4A8}"/>
                </a:ext>
              </a:extLst>
            </p:cNvPr>
            <p:cNvSpPr/>
            <p:nvPr/>
          </p:nvSpPr>
          <p:spPr>
            <a:xfrm>
              <a:off x="4490625" y="2390175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222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751;p64">
              <a:extLst>
                <a:ext uri="{FF2B5EF4-FFF2-40B4-BE49-F238E27FC236}">
                  <a16:creationId xmlns:a16="http://schemas.microsoft.com/office/drawing/2014/main" id="{06AC16D1-36A9-44E0-8A4C-227F8272FB03}"/>
                </a:ext>
              </a:extLst>
            </p:cNvPr>
            <p:cNvSpPr/>
            <p:nvPr/>
          </p:nvSpPr>
          <p:spPr>
            <a:xfrm>
              <a:off x="4672250" y="239662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97"/>
                    <a:pt x="804" y="3568"/>
                    <a:pt x="1801" y="3568"/>
                  </a:cubicBezTo>
                  <a:cubicBezTo>
                    <a:pt x="2797" y="3568"/>
                    <a:pt x="3568" y="2797"/>
                    <a:pt x="3568" y="1800"/>
                  </a:cubicBezTo>
                  <a:cubicBezTo>
                    <a:pt x="3568" y="804"/>
                    <a:pt x="2797" y="0"/>
                    <a:pt x="1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752;p64">
              <a:extLst>
                <a:ext uri="{FF2B5EF4-FFF2-40B4-BE49-F238E27FC236}">
                  <a16:creationId xmlns:a16="http://schemas.microsoft.com/office/drawing/2014/main" id="{B361EBD1-DCF1-4FD6-B7A4-F900775783C5}"/>
                </a:ext>
              </a:extLst>
            </p:cNvPr>
            <p:cNvSpPr/>
            <p:nvPr/>
          </p:nvSpPr>
          <p:spPr>
            <a:xfrm>
              <a:off x="4665825" y="2390175"/>
              <a:ext cx="102875" cy="102900"/>
            </a:xfrm>
            <a:custGeom>
              <a:avLst/>
              <a:gdLst/>
              <a:ahLst/>
              <a:cxnLst/>
              <a:rect l="l" t="t" r="r" b="b"/>
              <a:pathLst>
                <a:path w="4115" h="4116" extrusionOk="0">
                  <a:moveTo>
                    <a:pt x="2058" y="515"/>
                  </a:moveTo>
                  <a:cubicBezTo>
                    <a:pt x="2893" y="515"/>
                    <a:pt x="3568" y="1222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753;p64">
              <a:extLst>
                <a:ext uri="{FF2B5EF4-FFF2-40B4-BE49-F238E27FC236}">
                  <a16:creationId xmlns:a16="http://schemas.microsoft.com/office/drawing/2014/main" id="{5B70165B-DE97-47AB-A400-3BC2AC24B54F}"/>
                </a:ext>
              </a:extLst>
            </p:cNvPr>
            <p:cNvSpPr/>
            <p:nvPr/>
          </p:nvSpPr>
          <p:spPr>
            <a:xfrm>
              <a:off x="4235900" y="239662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0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97"/>
                    <a:pt x="804" y="3568"/>
                    <a:pt x="1800" y="3568"/>
                  </a:cubicBezTo>
                  <a:cubicBezTo>
                    <a:pt x="2764" y="3568"/>
                    <a:pt x="3568" y="2797"/>
                    <a:pt x="3568" y="1800"/>
                  </a:cubicBezTo>
                  <a:cubicBezTo>
                    <a:pt x="3568" y="804"/>
                    <a:pt x="2764" y="0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754;p64">
              <a:extLst>
                <a:ext uri="{FF2B5EF4-FFF2-40B4-BE49-F238E27FC236}">
                  <a16:creationId xmlns:a16="http://schemas.microsoft.com/office/drawing/2014/main" id="{DF495AD4-E145-436C-AE6E-851E7F25D572}"/>
                </a:ext>
              </a:extLst>
            </p:cNvPr>
            <p:cNvSpPr/>
            <p:nvPr/>
          </p:nvSpPr>
          <p:spPr>
            <a:xfrm>
              <a:off x="4229450" y="2390175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755;p64">
              <a:extLst>
                <a:ext uri="{FF2B5EF4-FFF2-40B4-BE49-F238E27FC236}">
                  <a16:creationId xmlns:a16="http://schemas.microsoft.com/office/drawing/2014/main" id="{6114B7E7-336F-480A-95AE-DCC661EDAC8E}"/>
                </a:ext>
              </a:extLst>
            </p:cNvPr>
            <p:cNvSpPr/>
            <p:nvPr/>
          </p:nvSpPr>
          <p:spPr>
            <a:xfrm>
              <a:off x="3214500" y="2630475"/>
              <a:ext cx="1546975" cy="124575"/>
            </a:xfrm>
            <a:custGeom>
              <a:avLst/>
              <a:gdLst/>
              <a:ahLst/>
              <a:cxnLst/>
              <a:rect l="l" t="t" r="r" b="b"/>
              <a:pathLst>
                <a:path w="61879" h="4983" extrusionOk="0">
                  <a:moveTo>
                    <a:pt x="1" y="0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756;p64">
              <a:extLst>
                <a:ext uri="{FF2B5EF4-FFF2-40B4-BE49-F238E27FC236}">
                  <a16:creationId xmlns:a16="http://schemas.microsoft.com/office/drawing/2014/main" id="{52765151-5681-4721-A6C9-A6658106B64A}"/>
                </a:ext>
              </a:extLst>
            </p:cNvPr>
            <p:cNvSpPr/>
            <p:nvPr/>
          </p:nvSpPr>
          <p:spPr>
            <a:xfrm>
              <a:off x="3207275" y="2624050"/>
              <a:ext cx="1561425" cy="137425"/>
            </a:xfrm>
            <a:custGeom>
              <a:avLst/>
              <a:gdLst/>
              <a:ahLst/>
              <a:cxnLst/>
              <a:rect l="l" t="t" r="r" b="b"/>
              <a:pathLst>
                <a:path w="62457" h="5497" extrusionOk="0">
                  <a:moveTo>
                    <a:pt x="61910" y="514"/>
                  </a:moveTo>
                  <a:lnTo>
                    <a:pt x="61910" y="4950"/>
                  </a:lnTo>
                  <a:lnTo>
                    <a:pt x="547" y="4950"/>
                  </a:lnTo>
                  <a:lnTo>
                    <a:pt x="547" y="514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757;p64">
              <a:extLst>
                <a:ext uri="{FF2B5EF4-FFF2-40B4-BE49-F238E27FC236}">
                  <a16:creationId xmlns:a16="http://schemas.microsoft.com/office/drawing/2014/main" id="{B1987878-512C-461F-A24B-C0F56EEB3C32}"/>
                </a:ext>
              </a:extLst>
            </p:cNvPr>
            <p:cNvSpPr/>
            <p:nvPr/>
          </p:nvSpPr>
          <p:spPr>
            <a:xfrm>
              <a:off x="3151025" y="2755025"/>
              <a:ext cx="1674725" cy="362450"/>
            </a:xfrm>
            <a:custGeom>
              <a:avLst/>
              <a:gdLst/>
              <a:ahLst/>
              <a:cxnLst/>
              <a:rect l="l" t="t" r="r" b="b"/>
              <a:pathLst>
                <a:path w="66989" h="14498" extrusionOk="0">
                  <a:moveTo>
                    <a:pt x="0" y="1"/>
                  </a:moveTo>
                  <a:lnTo>
                    <a:pt x="0" y="14498"/>
                  </a:lnTo>
                  <a:lnTo>
                    <a:pt x="66989" y="14498"/>
                  </a:lnTo>
                  <a:lnTo>
                    <a:pt x="66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758;p64">
              <a:extLst>
                <a:ext uri="{FF2B5EF4-FFF2-40B4-BE49-F238E27FC236}">
                  <a16:creationId xmlns:a16="http://schemas.microsoft.com/office/drawing/2014/main" id="{B57EDEEE-001F-4663-9B80-09836D690DA6}"/>
                </a:ext>
              </a:extLst>
            </p:cNvPr>
            <p:cNvSpPr/>
            <p:nvPr/>
          </p:nvSpPr>
          <p:spPr>
            <a:xfrm>
              <a:off x="3143775" y="2747800"/>
              <a:ext cx="1688425" cy="376100"/>
            </a:xfrm>
            <a:custGeom>
              <a:avLst/>
              <a:gdLst/>
              <a:ahLst/>
              <a:cxnLst/>
              <a:rect l="l" t="t" r="r" b="b"/>
              <a:pathLst>
                <a:path w="67537" h="15044" extrusionOk="0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759;p64">
              <a:extLst>
                <a:ext uri="{FF2B5EF4-FFF2-40B4-BE49-F238E27FC236}">
                  <a16:creationId xmlns:a16="http://schemas.microsoft.com/office/drawing/2014/main" id="{4D2DF354-FBBB-4FD9-B71A-F530A204C5FF}"/>
                </a:ext>
              </a:extLst>
            </p:cNvPr>
            <p:cNvSpPr/>
            <p:nvPr/>
          </p:nvSpPr>
          <p:spPr>
            <a:xfrm>
              <a:off x="3505400" y="2847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760;p64">
              <a:extLst>
                <a:ext uri="{FF2B5EF4-FFF2-40B4-BE49-F238E27FC236}">
                  <a16:creationId xmlns:a16="http://schemas.microsoft.com/office/drawing/2014/main" id="{5EE39634-45A3-42BA-AAE4-CDC073E63A0A}"/>
                </a:ext>
              </a:extLst>
            </p:cNvPr>
            <p:cNvSpPr/>
            <p:nvPr/>
          </p:nvSpPr>
          <p:spPr>
            <a:xfrm>
              <a:off x="3498175" y="2840200"/>
              <a:ext cx="109325" cy="191300"/>
            </a:xfrm>
            <a:custGeom>
              <a:avLst/>
              <a:gdLst/>
              <a:ahLst/>
              <a:cxnLst/>
              <a:rect l="l" t="t" r="r" b="b"/>
              <a:pathLst>
                <a:path w="4373" h="7652" extrusionOk="0">
                  <a:moveTo>
                    <a:pt x="3826" y="547"/>
                  </a:moveTo>
                  <a:lnTo>
                    <a:pt x="3826" y="7137"/>
                  </a:lnTo>
                  <a:lnTo>
                    <a:pt x="547" y="7137"/>
                  </a:lnTo>
                  <a:lnTo>
                    <a:pt x="547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4372" y="7651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761;p64">
              <a:extLst>
                <a:ext uri="{FF2B5EF4-FFF2-40B4-BE49-F238E27FC236}">
                  <a16:creationId xmlns:a16="http://schemas.microsoft.com/office/drawing/2014/main" id="{0A8FD433-ABC8-4321-8541-45CCFB2EF5F8}"/>
                </a:ext>
              </a:extLst>
            </p:cNvPr>
            <p:cNvSpPr/>
            <p:nvPr/>
          </p:nvSpPr>
          <p:spPr>
            <a:xfrm>
              <a:off x="3651675" y="2847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762;p64">
              <a:extLst>
                <a:ext uri="{FF2B5EF4-FFF2-40B4-BE49-F238E27FC236}">
                  <a16:creationId xmlns:a16="http://schemas.microsoft.com/office/drawing/2014/main" id="{AE2A3AD7-4722-4B70-B9F3-79BA4CC82D42}"/>
                </a:ext>
              </a:extLst>
            </p:cNvPr>
            <p:cNvSpPr/>
            <p:nvPr/>
          </p:nvSpPr>
          <p:spPr>
            <a:xfrm>
              <a:off x="3645225" y="2840200"/>
              <a:ext cx="108525" cy="191300"/>
            </a:xfrm>
            <a:custGeom>
              <a:avLst/>
              <a:gdLst/>
              <a:ahLst/>
              <a:cxnLst/>
              <a:rect l="l" t="t" r="r" b="b"/>
              <a:pathLst>
                <a:path w="4341" h="7652" extrusionOk="0">
                  <a:moveTo>
                    <a:pt x="3826" y="547"/>
                  </a:moveTo>
                  <a:lnTo>
                    <a:pt x="3826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651"/>
                  </a:lnTo>
                  <a:lnTo>
                    <a:pt x="4340" y="7651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763;p64">
              <a:extLst>
                <a:ext uri="{FF2B5EF4-FFF2-40B4-BE49-F238E27FC236}">
                  <a16:creationId xmlns:a16="http://schemas.microsoft.com/office/drawing/2014/main" id="{90376431-3999-40CA-913B-A2CEBC8DADFF}"/>
                </a:ext>
              </a:extLst>
            </p:cNvPr>
            <p:cNvSpPr/>
            <p:nvPr/>
          </p:nvSpPr>
          <p:spPr>
            <a:xfrm>
              <a:off x="3358350" y="2847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764;p64">
              <a:extLst>
                <a:ext uri="{FF2B5EF4-FFF2-40B4-BE49-F238E27FC236}">
                  <a16:creationId xmlns:a16="http://schemas.microsoft.com/office/drawing/2014/main" id="{BBBFF1EB-BC29-49A3-BE36-57597EB5C810}"/>
                </a:ext>
              </a:extLst>
            </p:cNvPr>
            <p:cNvSpPr/>
            <p:nvPr/>
          </p:nvSpPr>
          <p:spPr>
            <a:xfrm>
              <a:off x="3351925" y="2840200"/>
              <a:ext cx="108500" cy="191300"/>
            </a:xfrm>
            <a:custGeom>
              <a:avLst/>
              <a:gdLst/>
              <a:ahLst/>
              <a:cxnLst/>
              <a:rect l="l" t="t" r="r" b="b"/>
              <a:pathLst>
                <a:path w="4340" h="7652" extrusionOk="0">
                  <a:moveTo>
                    <a:pt x="3825" y="547"/>
                  </a:moveTo>
                  <a:lnTo>
                    <a:pt x="3825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4340" y="7651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765;p64">
              <a:extLst>
                <a:ext uri="{FF2B5EF4-FFF2-40B4-BE49-F238E27FC236}">
                  <a16:creationId xmlns:a16="http://schemas.microsoft.com/office/drawing/2014/main" id="{FB9B2D13-6B16-49A6-A30C-C8886DD8FFE2}"/>
                </a:ext>
              </a:extLst>
            </p:cNvPr>
            <p:cNvSpPr/>
            <p:nvPr/>
          </p:nvSpPr>
          <p:spPr>
            <a:xfrm>
              <a:off x="3797925" y="2847450"/>
              <a:ext cx="587450" cy="177625"/>
            </a:xfrm>
            <a:custGeom>
              <a:avLst/>
              <a:gdLst/>
              <a:ahLst/>
              <a:cxnLst/>
              <a:rect l="l" t="t" r="r" b="b"/>
              <a:pathLst>
                <a:path w="23498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766;p64">
              <a:extLst>
                <a:ext uri="{FF2B5EF4-FFF2-40B4-BE49-F238E27FC236}">
                  <a16:creationId xmlns:a16="http://schemas.microsoft.com/office/drawing/2014/main" id="{EF88AFC8-9C19-4A82-8117-5919D0C7DBFA}"/>
                </a:ext>
              </a:extLst>
            </p:cNvPr>
            <p:cNvSpPr/>
            <p:nvPr/>
          </p:nvSpPr>
          <p:spPr>
            <a:xfrm>
              <a:off x="3791500" y="2840200"/>
              <a:ext cx="600325" cy="191300"/>
            </a:xfrm>
            <a:custGeom>
              <a:avLst/>
              <a:gdLst/>
              <a:ahLst/>
              <a:cxnLst/>
              <a:rect l="l" t="t" r="r" b="b"/>
              <a:pathLst>
                <a:path w="24013" h="7652" extrusionOk="0">
                  <a:moveTo>
                    <a:pt x="23498" y="547"/>
                  </a:moveTo>
                  <a:lnTo>
                    <a:pt x="23498" y="7137"/>
                  </a:lnTo>
                  <a:lnTo>
                    <a:pt x="547" y="7137"/>
                  </a:lnTo>
                  <a:lnTo>
                    <a:pt x="547" y="547"/>
                  </a:lnTo>
                  <a:close/>
                  <a:moveTo>
                    <a:pt x="0" y="1"/>
                  </a:moveTo>
                  <a:lnTo>
                    <a:pt x="0" y="290"/>
                  </a:lnTo>
                  <a:lnTo>
                    <a:pt x="0" y="7651"/>
                  </a:lnTo>
                  <a:lnTo>
                    <a:pt x="24012" y="7651"/>
                  </a:lnTo>
                  <a:lnTo>
                    <a:pt x="240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767;p64">
              <a:extLst>
                <a:ext uri="{FF2B5EF4-FFF2-40B4-BE49-F238E27FC236}">
                  <a16:creationId xmlns:a16="http://schemas.microsoft.com/office/drawing/2014/main" id="{7BC3E56F-9489-4442-8515-9FFE7CFB483D}"/>
                </a:ext>
              </a:extLst>
            </p:cNvPr>
            <p:cNvSpPr/>
            <p:nvPr/>
          </p:nvSpPr>
          <p:spPr>
            <a:xfrm>
              <a:off x="3231375" y="2847450"/>
              <a:ext cx="76375" cy="177625"/>
            </a:xfrm>
            <a:custGeom>
              <a:avLst/>
              <a:gdLst/>
              <a:ahLst/>
              <a:cxnLst/>
              <a:rect l="l" t="t" r="r" b="b"/>
              <a:pathLst>
                <a:path w="3055" h="7105" extrusionOk="0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768;p64">
              <a:extLst>
                <a:ext uri="{FF2B5EF4-FFF2-40B4-BE49-F238E27FC236}">
                  <a16:creationId xmlns:a16="http://schemas.microsoft.com/office/drawing/2014/main" id="{B2B056F1-6C2A-4753-8834-CA1A222A4077}"/>
                </a:ext>
              </a:extLst>
            </p:cNvPr>
            <p:cNvSpPr/>
            <p:nvPr/>
          </p:nvSpPr>
          <p:spPr>
            <a:xfrm>
              <a:off x="3224950" y="2840200"/>
              <a:ext cx="89225" cy="191300"/>
            </a:xfrm>
            <a:custGeom>
              <a:avLst/>
              <a:gdLst/>
              <a:ahLst/>
              <a:cxnLst/>
              <a:rect l="l" t="t" r="r" b="b"/>
              <a:pathLst>
                <a:path w="3569" h="7652" extrusionOk="0">
                  <a:moveTo>
                    <a:pt x="3022" y="547"/>
                  </a:moveTo>
                  <a:lnTo>
                    <a:pt x="3022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3568" y="7651"/>
                  </a:lnTo>
                  <a:lnTo>
                    <a:pt x="35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769;p64">
              <a:extLst>
                <a:ext uri="{FF2B5EF4-FFF2-40B4-BE49-F238E27FC236}">
                  <a16:creationId xmlns:a16="http://schemas.microsoft.com/office/drawing/2014/main" id="{C2F114FC-8250-4955-9966-B6CA460AE517}"/>
                </a:ext>
              </a:extLst>
            </p:cNvPr>
            <p:cNvSpPr/>
            <p:nvPr/>
          </p:nvSpPr>
          <p:spPr>
            <a:xfrm>
              <a:off x="4497050" y="2883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65"/>
                    <a:pt x="805" y="3569"/>
                    <a:pt x="1801" y="3569"/>
                  </a:cubicBezTo>
                  <a:cubicBezTo>
                    <a:pt x="2765" y="3569"/>
                    <a:pt x="3569" y="2765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770;p64">
              <a:extLst>
                <a:ext uri="{FF2B5EF4-FFF2-40B4-BE49-F238E27FC236}">
                  <a16:creationId xmlns:a16="http://schemas.microsoft.com/office/drawing/2014/main" id="{95A4944D-1584-45C5-AD4E-1B4B43CF6B49}"/>
                </a:ext>
              </a:extLst>
            </p:cNvPr>
            <p:cNvSpPr/>
            <p:nvPr/>
          </p:nvSpPr>
          <p:spPr>
            <a:xfrm>
              <a:off x="4490625" y="2877175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222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771;p64">
              <a:extLst>
                <a:ext uri="{FF2B5EF4-FFF2-40B4-BE49-F238E27FC236}">
                  <a16:creationId xmlns:a16="http://schemas.microsoft.com/office/drawing/2014/main" id="{FBFD3575-AF33-4051-B18B-703F39BB734B}"/>
                </a:ext>
              </a:extLst>
            </p:cNvPr>
            <p:cNvSpPr/>
            <p:nvPr/>
          </p:nvSpPr>
          <p:spPr>
            <a:xfrm>
              <a:off x="4672250" y="2883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1" y="3569"/>
                  </a:cubicBezTo>
                  <a:cubicBezTo>
                    <a:pt x="2797" y="3569"/>
                    <a:pt x="3568" y="2765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772;p64">
              <a:extLst>
                <a:ext uri="{FF2B5EF4-FFF2-40B4-BE49-F238E27FC236}">
                  <a16:creationId xmlns:a16="http://schemas.microsoft.com/office/drawing/2014/main" id="{265CC407-911C-4435-BBA9-6355779EEC99}"/>
                </a:ext>
              </a:extLst>
            </p:cNvPr>
            <p:cNvSpPr/>
            <p:nvPr/>
          </p:nvSpPr>
          <p:spPr>
            <a:xfrm>
              <a:off x="4665825" y="2877175"/>
              <a:ext cx="102875" cy="102900"/>
            </a:xfrm>
            <a:custGeom>
              <a:avLst/>
              <a:gdLst/>
              <a:ahLst/>
              <a:cxnLst/>
              <a:rect l="l" t="t" r="r" b="b"/>
              <a:pathLst>
                <a:path w="4115" h="4116" extrusionOk="0">
                  <a:moveTo>
                    <a:pt x="2058" y="515"/>
                  </a:moveTo>
                  <a:cubicBezTo>
                    <a:pt x="2893" y="515"/>
                    <a:pt x="3568" y="1222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773;p64">
              <a:extLst>
                <a:ext uri="{FF2B5EF4-FFF2-40B4-BE49-F238E27FC236}">
                  <a16:creationId xmlns:a16="http://schemas.microsoft.com/office/drawing/2014/main" id="{D8A68343-B398-427A-BD8C-2D5978D9E0C3}"/>
                </a:ext>
              </a:extLst>
            </p:cNvPr>
            <p:cNvSpPr/>
            <p:nvPr/>
          </p:nvSpPr>
          <p:spPr>
            <a:xfrm>
              <a:off x="4235900" y="2883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0" y="3569"/>
                  </a:cubicBezTo>
                  <a:cubicBezTo>
                    <a:pt x="2764" y="3569"/>
                    <a:pt x="3568" y="2765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774;p64">
              <a:extLst>
                <a:ext uri="{FF2B5EF4-FFF2-40B4-BE49-F238E27FC236}">
                  <a16:creationId xmlns:a16="http://schemas.microsoft.com/office/drawing/2014/main" id="{E72429D9-E806-485F-AA89-FB45375BE2D6}"/>
                </a:ext>
              </a:extLst>
            </p:cNvPr>
            <p:cNvSpPr/>
            <p:nvPr/>
          </p:nvSpPr>
          <p:spPr>
            <a:xfrm>
              <a:off x="4229450" y="2877175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775;p64">
              <a:extLst>
                <a:ext uri="{FF2B5EF4-FFF2-40B4-BE49-F238E27FC236}">
                  <a16:creationId xmlns:a16="http://schemas.microsoft.com/office/drawing/2014/main" id="{B5F49D24-1983-47DF-9BBF-4ACEEB38A4F1}"/>
                </a:ext>
              </a:extLst>
            </p:cNvPr>
            <p:cNvSpPr/>
            <p:nvPr/>
          </p:nvSpPr>
          <p:spPr>
            <a:xfrm>
              <a:off x="3214500" y="3117450"/>
              <a:ext cx="1546975" cy="124600"/>
            </a:xfrm>
            <a:custGeom>
              <a:avLst/>
              <a:gdLst/>
              <a:ahLst/>
              <a:cxnLst/>
              <a:rect l="l" t="t" r="r" b="b"/>
              <a:pathLst>
                <a:path w="61879" h="4984" extrusionOk="0">
                  <a:moveTo>
                    <a:pt x="1" y="1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776;p64">
              <a:extLst>
                <a:ext uri="{FF2B5EF4-FFF2-40B4-BE49-F238E27FC236}">
                  <a16:creationId xmlns:a16="http://schemas.microsoft.com/office/drawing/2014/main" id="{CD59F976-8785-484B-8BF6-B401DEC37F36}"/>
                </a:ext>
              </a:extLst>
            </p:cNvPr>
            <p:cNvSpPr/>
            <p:nvPr/>
          </p:nvSpPr>
          <p:spPr>
            <a:xfrm>
              <a:off x="3207275" y="3111025"/>
              <a:ext cx="1561425" cy="137450"/>
            </a:xfrm>
            <a:custGeom>
              <a:avLst/>
              <a:gdLst/>
              <a:ahLst/>
              <a:cxnLst/>
              <a:rect l="l" t="t" r="r" b="b"/>
              <a:pathLst>
                <a:path w="62457" h="5498" extrusionOk="0">
                  <a:moveTo>
                    <a:pt x="61910" y="515"/>
                  </a:moveTo>
                  <a:lnTo>
                    <a:pt x="61910" y="4951"/>
                  </a:lnTo>
                  <a:lnTo>
                    <a:pt x="547" y="4951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777;p64">
              <a:extLst>
                <a:ext uri="{FF2B5EF4-FFF2-40B4-BE49-F238E27FC236}">
                  <a16:creationId xmlns:a16="http://schemas.microsoft.com/office/drawing/2014/main" id="{997FD83C-5836-4EA3-A21F-A278929D8E41}"/>
                </a:ext>
              </a:extLst>
            </p:cNvPr>
            <p:cNvSpPr/>
            <p:nvPr/>
          </p:nvSpPr>
          <p:spPr>
            <a:xfrm>
              <a:off x="3151025" y="3242025"/>
              <a:ext cx="1674725" cy="362450"/>
            </a:xfrm>
            <a:custGeom>
              <a:avLst/>
              <a:gdLst/>
              <a:ahLst/>
              <a:cxnLst/>
              <a:rect l="l" t="t" r="r" b="b"/>
              <a:pathLst>
                <a:path w="66989" h="14498" extrusionOk="0">
                  <a:moveTo>
                    <a:pt x="0" y="0"/>
                  </a:moveTo>
                  <a:lnTo>
                    <a:pt x="0" y="14497"/>
                  </a:lnTo>
                  <a:lnTo>
                    <a:pt x="66989" y="14497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778;p64">
              <a:extLst>
                <a:ext uri="{FF2B5EF4-FFF2-40B4-BE49-F238E27FC236}">
                  <a16:creationId xmlns:a16="http://schemas.microsoft.com/office/drawing/2014/main" id="{72716F87-DCEB-4F52-85B2-9E2DFC67D83F}"/>
                </a:ext>
              </a:extLst>
            </p:cNvPr>
            <p:cNvSpPr/>
            <p:nvPr/>
          </p:nvSpPr>
          <p:spPr>
            <a:xfrm>
              <a:off x="3143775" y="3234775"/>
              <a:ext cx="1688425" cy="376125"/>
            </a:xfrm>
            <a:custGeom>
              <a:avLst/>
              <a:gdLst/>
              <a:ahLst/>
              <a:cxnLst/>
              <a:rect l="l" t="t" r="r" b="b"/>
              <a:pathLst>
                <a:path w="67537" h="15045" extrusionOk="0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779;p64">
              <a:extLst>
                <a:ext uri="{FF2B5EF4-FFF2-40B4-BE49-F238E27FC236}">
                  <a16:creationId xmlns:a16="http://schemas.microsoft.com/office/drawing/2014/main" id="{EEB6122C-330A-4079-A9C1-1A86C3132BA4}"/>
                </a:ext>
              </a:extLst>
            </p:cNvPr>
            <p:cNvSpPr/>
            <p:nvPr/>
          </p:nvSpPr>
          <p:spPr>
            <a:xfrm>
              <a:off x="3651675" y="3334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3825" y="7105"/>
                  </a:lnTo>
                  <a:lnTo>
                    <a:pt x="3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780;p64">
              <a:extLst>
                <a:ext uri="{FF2B5EF4-FFF2-40B4-BE49-F238E27FC236}">
                  <a16:creationId xmlns:a16="http://schemas.microsoft.com/office/drawing/2014/main" id="{44E63FC8-94EB-450A-9029-57BA20FFF497}"/>
                </a:ext>
              </a:extLst>
            </p:cNvPr>
            <p:cNvSpPr/>
            <p:nvPr/>
          </p:nvSpPr>
          <p:spPr>
            <a:xfrm>
              <a:off x="3645225" y="3327200"/>
              <a:ext cx="108525" cy="191275"/>
            </a:xfrm>
            <a:custGeom>
              <a:avLst/>
              <a:gdLst/>
              <a:ahLst/>
              <a:cxnLst/>
              <a:rect l="l" t="t" r="r" b="b"/>
              <a:pathLst>
                <a:path w="4341" h="7651" extrusionOk="0">
                  <a:moveTo>
                    <a:pt x="3826" y="547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651"/>
                  </a:lnTo>
                  <a:lnTo>
                    <a:pt x="4340" y="7651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781;p64">
              <a:extLst>
                <a:ext uri="{FF2B5EF4-FFF2-40B4-BE49-F238E27FC236}">
                  <a16:creationId xmlns:a16="http://schemas.microsoft.com/office/drawing/2014/main" id="{D948E8B7-80D9-491D-B0DB-3E18275BFD5A}"/>
                </a:ext>
              </a:extLst>
            </p:cNvPr>
            <p:cNvSpPr/>
            <p:nvPr/>
          </p:nvSpPr>
          <p:spPr>
            <a:xfrm>
              <a:off x="3358350" y="3334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782;p64">
              <a:extLst>
                <a:ext uri="{FF2B5EF4-FFF2-40B4-BE49-F238E27FC236}">
                  <a16:creationId xmlns:a16="http://schemas.microsoft.com/office/drawing/2014/main" id="{2D3C4A55-1B24-433D-969D-426B1F598B72}"/>
                </a:ext>
              </a:extLst>
            </p:cNvPr>
            <p:cNvSpPr/>
            <p:nvPr/>
          </p:nvSpPr>
          <p:spPr>
            <a:xfrm>
              <a:off x="3351925" y="3327200"/>
              <a:ext cx="108500" cy="191275"/>
            </a:xfrm>
            <a:custGeom>
              <a:avLst/>
              <a:gdLst/>
              <a:ahLst/>
              <a:cxnLst/>
              <a:rect l="l" t="t" r="r" b="b"/>
              <a:pathLst>
                <a:path w="4340" h="7651" extrusionOk="0">
                  <a:moveTo>
                    <a:pt x="3825" y="547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4340" y="7651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783;p64">
              <a:extLst>
                <a:ext uri="{FF2B5EF4-FFF2-40B4-BE49-F238E27FC236}">
                  <a16:creationId xmlns:a16="http://schemas.microsoft.com/office/drawing/2014/main" id="{618AB73D-F36E-41BD-B0AE-518EC1A33A95}"/>
                </a:ext>
              </a:extLst>
            </p:cNvPr>
            <p:cNvSpPr/>
            <p:nvPr/>
          </p:nvSpPr>
          <p:spPr>
            <a:xfrm>
              <a:off x="3505400" y="3334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1" y="1"/>
                  </a:moveTo>
                  <a:lnTo>
                    <a:pt x="1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784;p64">
              <a:extLst>
                <a:ext uri="{FF2B5EF4-FFF2-40B4-BE49-F238E27FC236}">
                  <a16:creationId xmlns:a16="http://schemas.microsoft.com/office/drawing/2014/main" id="{E36F3C0B-9D63-4B81-BD07-88DBD1E7528F}"/>
                </a:ext>
              </a:extLst>
            </p:cNvPr>
            <p:cNvSpPr/>
            <p:nvPr/>
          </p:nvSpPr>
          <p:spPr>
            <a:xfrm>
              <a:off x="3498175" y="3327200"/>
              <a:ext cx="109325" cy="191275"/>
            </a:xfrm>
            <a:custGeom>
              <a:avLst/>
              <a:gdLst/>
              <a:ahLst/>
              <a:cxnLst/>
              <a:rect l="l" t="t" r="r" b="b"/>
              <a:pathLst>
                <a:path w="4373" h="7651" extrusionOk="0">
                  <a:moveTo>
                    <a:pt x="3826" y="547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4372" y="7651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785;p64">
              <a:extLst>
                <a:ext uri="{FF2B5EF4-FFF2-40B4-BE49-F238E27FC236}">
                  <a16:creationId xmlns:a16="http://schemas.microsoft.com/office/drawing/2014/main" id="{54498B44-577C-4603-88D0-E48E2CE0A9A7}"/>
                </a:ext>
              </a:extLst>
            </p:cNvPr>
            <p:cNvSpPr/>
            <p:nvPr/>
          </p:nvSpPr>
          <p:spPr>
            <a:xfrm>
              <a:off x="3231375" y="3334425"/>
              <a:ext cx="76375" cy="177625"/>
            </a:xfrm>
            <a:custGeom>
              <a:avLst/>
              <a:gdLst/>
              <a:ahLst/>
              <a:cxnLst/>
              <a:rect l="l" t="t" r="r" b="b"/>
              <a:pathLst>
                <a:path w="3055" h="7105" extrusionOk="0">
                  <a:moveTo>
                    <a:pt x="1" y="1"/>
                  </a:moveTo>
                  <a:lnTo>
                    <a:pt x="1" y="7105"/>
                  </a:lnTo>
                  <a:lnTo>
                    <a:pt x="3054" y="7105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786;p64">
              <a:extLst>
                <a:ext uri="{FF2B5EF4-FFF2-40B4-BE49-F238E27FC236}">
                  <a16:creationId xmlns:a16="http://schemas.microsoft.com/office/drawing/2014/main" id="{4E1B63AF-1FC3-4E50-A324-4863404DA976}"/>
                </a:ext>
              </a:extLst>
            </p:cNvPr>
            <p:cNvSpPr/>
            <p:nvPr/>
          </p:nvSpPr>
          <p:spPr>
            <a:xfrm>
              <a:off x="3224950" y="3327200"/>
              <a:ext cx="89225" cy="191275"/>
            </a:xfrm>
            <a:custGeom>
              <a:avLst/>
              <a:gdLst/>
              <a:ahLst/>
              <a:cxnLst/>
              <a:rect l="l" t="t" r="r" b="b"/>
              <a:pathLst>
                <a:path w="3569" h="7651" extrusionOk="0">
                  <a:moveTo>
                    <a:pt x="3022" y="547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3568" y="7651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787;p64">
              <a:extLst>
                <a:ext uri="{FF2B5EF4-FFF2-40B4-BE49-F238E27FC236}">
                  <a16:creationId xmlns:a16="http://schemas.microsoft.com/office/drawing/2014/main" id="{4BDFFED6-D763-4F44-A78F-966AFE03F872}"/>
                </a:ext>
              </a:extLst>
            </p:cNvPr>
            <p:cNvSpPr/>
            <p:nvPr/>
          </p:nvSpPr>
          <p:spPr>
            <a:xfrm>
              <a:off x="3797925" y="3334425"/>
              <a:ext cx="587450" cy="177625"/>
            </a:xfrm>
            <a:custGeom>
              <a:avLst/>
              <a:gdLst/>
              <a:ahLst/>
              <a:cxnLst/>
              <a:rect l="l" t="t" r="r" b="b"/>
              <a:pathLst>
                <a:path w="23498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23498" y="7105"/>
                  </a:lnTo>
                  <a:lnTo>
                    <a:pt x="234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788;p64">
              <a:extLst>
                <a:ext uri="{FF2B5EF4-FFF2-40B4-BE49-F238E27FC236}">
                  <a16:creationId xmlns:a16="http://schemas.microsoft.com/office/drawing/2014/main" id="{4286C96A-C4E9-44BF-AEDE-E3405B83B5F9}"/>
                </a:ext>
              </a:extLst>
            </p:cNvPr>
            <p:cNvSpPr/>
            <p:nvPr/>
          </p:nvSpPr>
          <p:spPr>
            <a:xfrm>
              <a:off x="3791500" y="3327200"/>
              <a:ext cx="600325" cy="191275"/>
            </a:xfrm>
            <a:custGeom>
              <a:avLst/>
              <a:gdLst/>
              <a:ahLst/>
              <a:cxnLst/>
              <a:rect l="l" t="t" r="r" b="b"/>
              <a:pathLst>
                <a:path w="24013" h="7651" extrusionOk="0">
                  <a:moveTo>
                    <a:pt x="23498" y="547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290"/>
                  </a:lnTo>
                  <a:lnTo>
                    <a:pt x="0" y="7651"/>
                  </a:lnTo>
                  <a:lnTo>
                    <a:pt x="24012" y="7651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789;p64">
              <a:extLst>
                <a:ext uri="{FF2B5EF4-FFF2-40B4-BE49-F238E27FC236}">
                  <a16:creationId xmlns:a16="http://schemas.microsoft.com/office/drawing/2014/main" id="{F58EF05E-F145-46CB-A3B5-EBF8AEFC7EE6}"/>
                </a:ext>
              </a:extLst>
            </p:cNvPr>
            <p:cNvSpPr/>
            <p:nvPr/>
          </p:nvSpPr>
          <p:spPr>
            <a:xfrm>
              <a:off x="4497050" y="3370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0"/>
                  </a:moveTo>
                  <a:cubicBezTo>
                    <a:pt x="805" y="0"/>
                    <a:pt x="1" y="804"/>
                    <a:pt x="1" y="1800"/>
                  </a:cubicBezTo>
                  <a:cubicBezTo>
                    <a:pt x="1" y="2765"/>
                    <a:pt x="805" y="3568"/>
                    <a:pt x="1801" y="3568"/>
                  </a:cubicBezTo>
                  <a:cubicBezTo>
                    <a:pt x="2765" y="3568"/>
                    <a:pt x="3569" y="2765"/>
                    <a:pt x="3569" y="1800"/>
                  </a:cubicBezTo>
                  <a:cubicBezTo>
                    <a:pt x="3569" y="804"/>
                    <a:pt x="2765" y="0"/>
                    <a:pt x="1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790;p64">
              <a:extLst>
                <a:ext uri="{FF2B5EF4-FFF2-40B4-BE49-F238E27FC236}">
                  <a16:creationId xmlns:a16="http://schemas.microsoft.com/office/drawing/2014/main" id="{751DF1F8-36A6-4A66-9E10-4A1CD1E28EB4}"/>
                </a:ext>
              </a:extLst>
            </p:cNvPr>
            <p:cNvSpPr/>
            <p:nvPr/>
          </p:nvSpPr>
          <p:spPr>
            <a:xfrm>
              <a:off x="4490625" y="3364175"/>
              <a:ext cx="102900" cy="102875"/>
            </a:xfrm>
            <a:custGeom>
              <a:avLst/>
              <a:gdLst/>
              <a:ahLst/>
              <a:cxnLst/>
              <a:rect l="l" t="t" r="r" b="b"/>
              <a:pathLst>
                <a:path w="4116" h="4115" extrusionOk="0">
                  <a:moveTo>
                    <a:pt x="2058" y="514"/>
                  </a:moveTo>
                  <a:cubicBezTo>
                    <a:pt x="2894" y="514"/>
                    <a:pt x="3569" y="1189"/>
                    <a:pt x="3569" y="2057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190" y="3568"/>
                    <a:pt x="515" y="2893"/>
                    <a:pt x="515" y="2057"/>
                  </a:cubicBezTo>
                  <a:cubicBezTo>
                    <a:pt x="515" y="1189"/>
                    <a:pt x="1190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00"/>
                    <a:pt x="1" y="2057"/>
                  </a:cubicBezTo>
                  <a:cubicBezTo>
                    <a:pt x="1" y="3182"/>
                    <a:pt x="901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791;p64">
              <a:extLst>
                <a:ext uri="{FF2B5EF4-FFF2-40B4-BE49-F238E27FC236}">
                  <a16:creationId xmlns:a16="http://schemas.microsoft.com/office/drawing/2014/main" id="{AC4399A5-76B4-48F1-B812-DC77578011CC}"/>
                </a:ext>
              </a:extLst>
            </p:cNvPr>
            <p:cNvSpPr/>
            <p:nvPr/>
          </p:nvSpPr>
          <p:spPr>
            <a:xfrm>
              <a:off x="4672250" y="3370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65"/>
                    <a:pt x="804" y="3568"/>
                    <a:pt x="1801" y="3568"/>
                  </a:cubicBezTo>
                  <a:cubicBezTo>
                    <a:pt x="2797" y="3568"/>
                    <a:pt x="3568" y="2765"/>
                    <a:pt x="3568" y="1800"/>
                  </a:cubicBezTo>
                  <a:cubicBezTo>
                    <a:pt x="3568" y="804"/>
                    <a:pt x="2797" y="0"/>
                    <a:pt x="1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792;p64">
              <a:extLst>
                <a:ext uri="{FF2B5EF4-FFF2-40B4-BE49-F238E27FC236}">
                  <a16:creationId xmlns:a16="http://schemas.microsoft.com/office/drawing/2014/main" id="{8A2D605D-2E73-4816-98FA-221F8D719242}"/>
                </a:ext>
              </a:extLst>
            </p:cNvPr>
            <p:cNvSpPr/>
            <p:nvPr/>
          </p:nvSpPr>
          <p:spPr>
            <a:xfrm>
              <a:off x="4665825" y="3364175"/>
              <a:ext cx="102875" cy="102875"/>
            </a:xfrm>
            <a:custGeom>
              <a:avLst/>
              <a:gdLst/>
              <a:ahLst/>
              <a:cxnLst/>
              <a:rect l="l" t="t" r="r" b="b"/>
              <a:pathLst>
                <a:path w="4115" h="4115" extrusionOk="0">
                  <a:moveTo>
                    <a:pt x="2058" y="514"/>
                  </a:moveTo>
                  <a:cubicBezTo>
                    <a:pt x="2893" y="514"/>
                    <a:pt x="3568" y="1189"/>
                    <a:pt x="3568" y="2057"/>
                  </a:cubicBezTo>
                  <a:cubicBezTo>
                    <a:pt x="3568" y="2893"/>
                    <a:pt x="2893" y="3568"/>
                    <a:pt x="2058" y="3568"/>
                  </a:cubicBezTo>
                  <a:cubicBezTo>
                    <a:pt x="1222" y="3568"/>
                    <a:pt x="515" y="2893"/>
                    <a:pt x="515" y="2057"/>
                  </a:cubicBezTo>
                  <a:cubicBezTo>
                    <a:pt x="515" y="1189"/>
                    <a:pt x="1222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0" y="0"/>
                    <a:pt x="0" y="900"/>
                    <a:pt x="0" y="2057"/>
                  </a:cubicBezTo>
                  <a:cubicBezTo>
                    <a:pt x="0" y="3182"/>
                    <a:pt x="900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793;p64">
              <a:extLst>
                <a:ext uri="{FF2B5EF4-FFF2-40B4-BE49-F238E27FC236}">
                  <a16:creationId xmlns:a16="http://schemas.microsoft.com/office/drawing/2014/main" id="{F38C9C5E-2E81-4340-BCF9-5BA73644D2CA}"/>
                </a:ext>
              </a:extLst>
            </p:cNvPr>
            <p:cNvSpPr/>
            <p:nvPr/>
          </p:nvSpPr>
          <p:spPr>
            <a:xfrm>
              <a:off x="4235900" y="3370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0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65"/>
                    <a:pt x="804" y="3568"/>
                    <a:pt x="1800" y="3568"/>
                  </a:cubicBezTo>
                  <a:cubicBezTo>
                    <a:pt x="2764" y="3568"/>
                    <a:pt x="3568" y="2765"/>
                    <a:pt x="3568" y="1800"/>
                  </a:cubicBezTo>
                  <a:cubicBezTo>
                    <a:pt x="3568" y="804"/>
                    <a:pt x="2764" y="0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794;p64">
              <a:extLst>
                <a:ext uri="{FF2B5EF4-FFF2-40B4-BE49-F238E27FC236}">
                  <a16:creationId xmlns:a16="http://schemas.microsoft.com/office/drawing/2014/main" id="{F3881A82-9960-4739-B466-7FB7327BBFEA}"/>
                </a:ext>
              </a:extLst>
            </p:cNvPr>
            <p:cNvSpPr/>
            <p:nvPr/>
          </p:nvSpPr>
          <p:spPr>
            <a:xfrm>
              <a:off x="4229450" y="3364175"/>
              <a:ext cx="102900" cy="102875"/>
            </a:xfrm>
            <a:custGeom>
              <a:avLst/>
              <a:gdLst/>
              <a:ahLst/>
              <a:cxnLst/>
              <a:rect l="l" t="t" r="r" b="b"/>
              <a:pathLst>
                <a:path w="4116" h="4115" extrusionOk="0">
                  <a:moveTo>
                    <a:pt x="2058" y="514"/>
                  </a:moveTo>
                  <a:cubicBezTo>
                    <a:pt x="2894" y="514"/>
                    <a:pt x="3569" y="1189"/>
                    <a:pt x="3569" y="2057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222" y="3568"/>
                    <a:pt x="515" y="2893"/>
                    <a:pt x="515" y="2057"/>
                  </a:cubicBezTo>
                  <a:cubicBezTo>
                    <a:pt x="515" y="1189"/>
                    <a:pt x="1222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00"/>
                    <a:pt x="1" y="2057"/>
                  </a:cubicBezTo>
                  <a:cubicBezTo>
                    <a:pt x="1" y="3182"/>
                    <a:pt x="901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795;p64">
              <a:extLst>
                <a:ext uri="{FF2B5EF4-FFF2-40B4-BE49-F238E27FC236}">
                  <a16:creationId xmlns:a16="http://schemas.microsoft.com/office/drawing/2014/main" id="{DEF770B7-7155-4732-AE69-8E04F04565D0}"/>
                </a:ext>
              </a:extLst>
            </p:cNvPr>
            <p:cNvSpPr/>
            <p:nvPr/>
          </p:nvSpPr>
          <p:spPr>
            <a:xfrm>
              <a:off x="3214500" y="3604450"/>
              <a:ext cx="1546975" cy="123775"/>
            </a:xfrm>
            <a:custGeom>
              <a:avLst/>
              <a:gdLst/>
              <a:ahLst/>
              <a:cxnLst/>
              <a:rect l="l" t="t" r="r" b="b"/>
              <a:pathLst>
                <a:path w="61879" h="4951" extrusionOk="0">
                  <a:moveTo>
                    <a:pt x="1" y="0"/>
                  </a:moveTo>
                  <a:lnTo>
                    <a:pt x="1" y="4951"/>
                  </a:lnTo>
                  <a:lnTo>
                    <a:pt x="61878" y="4951"/>
                  </a:lnTo>
                  <a:lnTo>
                    <a:pt x="61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796;p64">
              <a:extLst>
                <a:ext uri="{FF2B5EF4-FFF2-40B4-BE49-F238E27FC236}">
                  <a16:creationId xmlns:a16="http://schemas.microsoft.com/office/drawing/2014/main" id="{2ED67E1E-C8FB-40F4-A7CD-8DB9B5357124}"/>
                </a:ext>
              </a:extLst>
            </p:cNvPr>
            <p:cNvSpPr/>
            <p:nvPr/>
          </p:nvSpPr>
          <p:spPr>
            <a:xfrm>
              <a:off x="3207275" y="3598025"/>
              <a:ext cx="1561425" cy="137425"/>
            </a:xfrm>
            <a:custGeom>
              <a:avLst/>
              <a:gdLst/>
              <a:ahLst/>
              <a:cxnLst/>
              <a:rect l="l" t="t" r="r" b="b"/>
              <a:pathLst>
                <a:path w="62457" h="5497" extrusionOk="0">
                  <a:moveTo>
                    <a:pt x="61910" y="514"/>
                  </a:moveTo>
                  <a:lnTo>
                    <a:pt x="61910" y="4950"/>
                  </a:lnTo>
                  <a:lnTo>
                    <a:pt x="547" y="4950"/>
                  </a:lnTo>
                  <a:lnTo>
                    <a:pt x="547" y="514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797;p64">
              <a:extLst>
                <a:ext uri="{FF2B5EF4-FFF2-40B4-BE49-F238E27FC236}">
                  <a16:creationId xmlns:a16="http://schemas.microsoft.com/office/drawing/2014/main" id="{395EC167-7543-40EB-8EF3-E6120EC2CFE5}"/>
                </a:ext>
              </a:extLst>
            </p:cNvPr>
            <p:cNvSpPr/>
            <p:nvPr/>
          </p:nvSpPr>
          <p:spPr>
            <a:xfrm>
              <a:off x="3151025" y="3728200"/>
              <a:ext cx="1674725" cy="363250"/>
            </a:xfrm>
            <a:custGeom>
              <a:avLst/>
              <a:gdLst/>
              <a:ahLst/>
              <a:cxnLst/>
              <a:rect l="l" t="t" r="r" b="b"/>
              <a:pathLst>
                <a:path w="66989" h="14530" extrusionOk="0">
                  <a:moveTo>
                    <a:pt x="0" y="1"/>
                  </a:moveTo>
                  <a:lnTo>
                    <a:pt x="0" y="14530"/>
                  </a:lnTo>
                  <a:lnTo>
                    <a:pt x="66989" y="14530"/>
                  </a:lnTo>
                  <a:lnTo>
                    <a:pt x="66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798;p64">
              <a:extLst>
                <a:ext uri="{FF2B5EF4-FFF2-40B4-BE49-F238E27FC236}">
                  <a16:creationId xmlns:a16="http://schemas.microsoft.com/office/drawing/2014/main" id="{09C2D285-65C3-4568-A8AF-75A1EF082EDB}"/>
                </a:ext>
              </a:extLst>
            </p:cNvPr>
            <p:cNvSpPr/>
            <p:nvPr/>
          </p:nvSpPr>
          <p:spPr>
            <a:xfrm>
              <a:off x="3143775" y="3721775"/>
              <a:ext cx="1688425" cy="376125"/>
            </a:xfrm>
            <a:custGeom>
              <a:avLst/>
              <a:gdLst/>
              <a:ahLst/>
              <a:cxnLst/>
              <a:rect l="l" t="t" r="r" b="b"/>
              <a:pathLst>
                <a:path w="67537" h="15045" extrusionOk="0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799;p64">
              <a:extLst>
                <a:ext uri="{FF2B5EF4-FFF2-40B4-BE49-F238E27FC236}">
                  <a16:creationId xmlns:a16="http://schemas.microsoft.com/office/drawing/2014/main" id="{5432F27C-8E8C-496D-AB6D-E60E49116926}"/>
                </a:ext>
              </a:extLst>
            </p:cNvPr>
            <p:cNvSpPr/>
            <p:nvPr/>
          </p:nvSpPr>
          <p:spPr>
            <a:xfrm>
              <a:off x="3358350" y="3821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800;p64">
              <a:extLst>
                <a:ext uri="{FF2B5EF4-FFF2-40B4-BE49-F238E27FC236}">
                  <a16:creationId xmlns:a16="http://schemas.microsoft.com/office/drawing/2014/main" id="{4E7C0455-3053-485E-83AA-85ABAD4997B1}"/>
                </a:ext>
              </a:extLst>
            </p:cNvPr>
            <p:cNvSpPr/>
            <p:nvPr/>
          </p:nvSpPr>
          <p:spPr>
            <a:xfrm>
              <a:off x="3351925" y="3814200"/>
              <a:ext cx="108500" cy="191275"/>
            </a:xfrm>
            <a:custGeom>
              <a:avLst/>
              <a:gdLst/>
              <a:ahLst/>
              <a:cxnLst/>
              <a:rect l="l" t="t" r="r" b="b"/>
              <a:pathLst>
                <a:path w="4340" h="7651" extrusionOk="0">
                  <a:moveTo>
                    <a:pt x="3825" y="546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4340" y="7650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801;p64">
              <a:extLst>
                <a:ext uri="{FF2B5EF4-FFF2-40B4-BE49-F238E27FC236}">
                  <a16:creationId xmlns:a16="http://schemas.microsoft.com/office/drawing/2014/main" id="{A61052CA-D140-4F2B-B509-03F01DAA9051}"/>
                </a:ext>
              </a:extLst>
            </p:cNvPr>
            <p:cNvSpPr/>
            <p:nvPr/>
          </p:nvSpPr>
          <p:spPr>
            <a:xfrm>
              <a:off x="3505400" y="3821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802;p64">
              <a:extLst>
                <a:ext uri="{FF2B5EF4-FFF2-40B4-BE49-F238E27FC236}">
                  <a16:creationId xmlns:a16="http://schemas.microsoft.com/office/drawing/2014/main" id="{C8A9B9AF-4F78-4A21-B4CD-944A320972BE}"/>
                </a:ext>
              </a:extLst>
            </p:cNvPr>
            <p:cNvSpPr/>
            <p:nvPr/>
          </p:nvSpPr>
          <p:spPr>
            <a:xfrm>
              <a:off x="3498175" y="3814200"/>
              <a:ext cx="109325" cy="191275"/>
            </a:xfrm>
            <a:custGeom>
              <a:avLst/>
              <a:gdLst/>
              <a:ahLst/>
              <a:cxnLst/>
              <a:rect l="l" t="t" r="r" b="b"/>
              <a:pathLst>
                <a:path w="4373" h="7651" extrusionOk="0">
                  <a:moveTo>
                    <a:pt x="3826" y="546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4372" y="7650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803;p64">
              <a:extLst>
                <a:ext uri="{FF2B5EF4-FFF2-40B4-BE49-F238E27FC236}">
                  <a16:creationId xmlns:a16="http://schemas.microsoft.com/office/drawing/2014/main" id="{1880DFAC-06DC-4430-BD57-49D7D74C9CC4}"/>
                </a:ext>
              </a:extLst>
            </p:cNvPr>
            <p:cNvSpPr/>
            <p:nvPr/>
          </p:nvSpPr>
          <p:spPr>
            <a:xfrm>
              <a:off x="3651675" y="3821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804;p64">
              <a:extLst>
                <a:ext uri="{FF2B5EF4-FFF2-40B4-BE49-F238E27FC236}">
                  <a16:creationId xmlns:a16="http://schemas.microsoft.com/office/drawing/2014/main" id="{AFBC9207-181F-49F3-AAB0-1811DE80F27B}"/>
                </a:ext>
              </a:extLst>
            </p:cNvPr>
            <p:cNvSpPr/>
            <p:nvPr/>
          </p:nvSpPr>
          <p:spPr>
            <a:xfrm>
              <a:off x="3645225" y="3814200"/>
              <a:ext cx="108525" cy="191275"/>
            </a:xfrm>
            <a:custGeom>
              <a:avLst/>
              <a:gdLst/>
              <a:ahLst/>
              <a:cxnLst/>
              <a:rect l="l" t="t" r="r" b="b"/>
              <a:pathLst>
                <a:path w="4341" h="7651" extrusionOk="0">
                  <a:moveTo>
                    <a:pt x="3826" y="546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1" y="0"/>
                  </a:moveTo>
                  <a:lnTo>
                    <a:pt x="1" y="7650"/>
                  </a:lnTo>
                  <a:lnTo>
                    <a:pt x="4340" y="7650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805;p64">
              <a:extLst>
                <a:ext uri="{FF2B5EF4-FFF2-40B4-BE49-F238E27FC236}">
                  <a16:creationId xmlns:a16="http://schemas.microsoft.com/office/drawing/2014/main" id="{78DC6FE1-F083-41CC-94A3-3E916E8C7600}"/>
                </a:ext>
              </a:extLst>
            </p:cNvPr>
            <p:cNvSpPr/>
            <p:nvPr/>
          </p:nvSpPr>
          <p:spPr>
            <a:xfrm>
              <a:off x="3231375" y="3821425"/>
              <a:ext cx="76375" cy="177625"/>
            </a:xfrm>
            <a:custGeom>
              <a:avLst/>
              <a:gdLst/>
              <a:ahLst/>
              <a:cxnLst/>
              <a:rect l="l" t="t" r="r" b="b"/>
              <a:pathLst>
                <a:path w="3055" h="7105" extrusionOk="0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806;p64">
              <a:extLst>
                <a:ext uri="{FF2B5EF4-FFF2-40B4-BE49-F238E27FC236}">
                  <a16:creationId xmlns:a16="http://schemas.microsoft.com/office/drawing/2014/main" id="{6CE3A6EA-0CD5-4099-9853-05B464877196}"/>
                </a:ext>
              </a:extLst>
            </p:cNvPr>
            <p:cNvSpPr/>
            <p:nvPr/>
          </p:nvSpPr>
          <p:spPr>
            <a:xfrm>
              <a:off x="3224950" y="3814200"/>
              <a:ext cx="89225" cy="191275"/>
            </a:xfrm>
            <a:custGeom>
              <a:avLst/>
              <a:gdLst/>
              <a:ahLst/>
              <a:cxnLst/>
              <a:rect l="l" t="t" r="r" b="b"/>
              <a:pathLst>
                <a:path w="3569" h="7651" extrusionOk="0">
                  <a:moveTo>
                    <a:pt x="3022" y="546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3568" y="7650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807;p64">
              <a:extLst>
                <a:ext uri="{FF2B5EF4-FFF2-40B4-BE49-F238E27FC236}">
                  <a16:creationId xmlns:a16="http://schemas.microsoft.com/office/drawing/2014/main" id="{AB8177C9-29E3-4043-944A-8F62160001F1}"/>
                </a:ext>
              </a:extLst>
            </p:cNvPr>
            <p:cNvSpPr/>
            <p:nvPr/>
          </p:nvSpPr>
          <p:spPr>
            <a:xfrm>
              <a:off x="3797925" y="3821425"/>
              <a:ext cx="587450" cy="177625"/>
            </a:xfrm>
            <a:custGeom>
              <a:avLst/>
              <a:gdLst/>
              <a:ahLst/>
              <a:cxnLst/>
              <a:rect l="l" t="t" r="r" b="b"/>
              <a:pathLst>
                <a:path w="23498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808;p64">
              <a:extLst>
                <a:ext uri="{FF2B5EF4-FFF2-40B4-BE49-F238E27FC236}">
                  <a16:creationId xmlns:a16="http://schemas.microsoft.com/office/drawing/2014/main" id="{35781B9C-39FA-4403-9002-AF14A001CF04}"/>
                </a:ext>
              </a:extLst>
            </p:cNvPr>
            <p:cNvSpPr/>
            <p:nvPr/>
          </p:nvSpPr>
          <p:spPr>
            <a:xfrm>
              <a:off x="3791500" y="3814200"/>
              <a:ext cx="600325" cy="191275"/>
            </a:xfrm>
            <a:custGeom>
              <a:avLst/>
              <a:gdLst/>
              <a:ahLst/>
              <a:cxnLst/>
              <a:rect l="l" t="t" r="r" b="b"/>
              <a:pathLst>
                <a:path w="24013" h="7651" extrusionOk="0">
                  <a:moveTo>
                    <a:pt x="23498" y="546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46"/>
                  </a:lnTo>
                  <a:close/>
                  <a:moveTo>
                    <a:pt x="0" y="0"/>
                  </a:moveTo>
                  <a:lnTo>
                    <a:pt x="0" y="289"/>
                  </a:lnTo>
                  <a:lnTo>
                    <a:pt x="0" y="7650"/>
                  </a:lnTo>
                  <a:lnTo>
                    <a:pt x="24012" y="7650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809;p64">
              <a:extLst>
                <a:ext uri="{FF2B5EF4-FFF2-40B4-BE49-F238E27FC236}">
                  <a16:creationId xmlns:a16="http://schemas.microsoft.com/office/drawing/2014/main" id="{7F906658-C779-4A64-A8AA-87FACC28E217}"/>
                </a:ext>
              </a:extLst>
            </p:cNvPr>
            <p:cNvSpPr/>
            <p:nvPr/>
          </p:nvSpPr>
          <p:spPr>
            <a:xfrm>
              <a:off x="4497050" y="385757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65"/>
                    <a:pt x="805" y="3569"/>
                    <a:pt x="1801" y="3569"/>
                  </a:cubicBezTo>
                  <a:cubicBezTo>
                    <a:pt x="2765" y="3569"/>
                    <a:pt x="3569" y="2765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810;p64">
              <a:extLst>
                <a:ext uri="{FF2B5EF4-FFF2-40B4-BE49-F238E27FC236}">
                  <a16:creationId xmlns:a16="http://schemas.microsoft.com/office/drawing/2014/main" id="{3D34C288-5FFF-46E9-A5AB-C1B9DABADAE3}"/>
                </a:ext>
              </a:extLst>
            </p:cNvPr>
            <p:cNvSpPr/>
            <p:nvPr/>
          </p:nvSpPr>
          <p:spPr>
            <a:xfrm>
              <a:off x="4490625" y="3851150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190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190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811;p64">
              <a:extLst>
                <a:ext uri="{FF2B5EF4-FFF2-40B4-BE49-F238E27FC236}">
                  <a16:creationId xmlns:a16="http://schemas.microsoft.com/office/drawing/2014/main" id="{7FB0574D-230D-43C1-8441-E643D41AD6F0}"/>
                </a:ext>
              </a:extLst>
            </p:cNvPr>
            <p:cNvSpPr/>
            <p:nvPr/>
          </p:nvSpPr>
          <p:spPr>
            <a:xfrm>
              <a:off x="4672250" y="385757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1" y="3569"/>
                  </a:cubicBezTo>
                  <a:cubicBezTo>
                    <a:pt x="2797" y="3569"/>
                    <a:pt x="3568" y="2765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812;p64">
              <a:extLst>
                <a:ext uri="{FF2B5EF4-FFF2-40B4-BE49-F238E27FC236}">
                  <a16:creationId xmlns:a16="http://schemas.microsoft.com/office/drawing/2014/main" id="{5B590E4E-93B0-4A13-AC65-207C30A8049D}"/>
                </a:ext>
              </a:extLst>
            </p:cNvPr>
            <p:cNvSpPr/>
            <p:nvPr/>
          </p:nvSpPr>
          <p:spPr>
            <a:xfrm>
              <a:off x="4665825" y="3851150"/>
              <a:ext cx="102875" cy="102900"/>
            </a:xfrm>
            <a:custGeom>
              <a:avLst/>
              <a:gdLst/>
              <a:ahLst/>
              <a:cxnLst/>
              <a:rect l="l" t="t" r="r" b="b"/>
              <a:pathLst>
                <a:path w="4115" h="4116" extrusionOk="0">
                  <a:moveTo>
                    <a:pt x="2058" y="515"/>
                  </a:moveTo>
                  <a:cubicBezTo>
                    <a:pt x="2893" y="515"/>
                    <a:pt x="3568" y="1190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190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813;p64">
              <a:extLst>
                <a:ext uri="{FF2B5EF4-FFF2-40B4-BE49-F238E27FC236}">
                  <a16:creationId xmlns:a16="http://schemas.microsoft.com/office/drawing/2014/main" id="{7A996D09-60C2-45C7-8341-99F4C749DCF5}"/>
                </a:ext>
              </a:extLst>
            </p:cNvPr>
            <p:cNvSpPr/>
            <p:nvPr/>
          </p:nvSpPr>
          <p:spPr>
            <a:xfrm>
              <a:off x="4235900" y="385757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0" y="3569"/>
                  </a:cubicBezTo>
                  <a:cubicBezTo>
                    <a:pt x="2764" y="3569"/>
                    <a:pt x="3568" y="2765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814;p64">
              <a:extLst>
                <a:ext uri="{FF2B5EF4-FFF2-40B4-BE49-F238E27FC236}">
                  <a16:creationId xmlns:a16="http://schemas.microsoft.com/office/drawing/2014/main" id="{BB1880D4-D19E-4F3B-87D2-3367E907B2E4}"/>
                </a:ext>
              </a:extLst>
            </p:cNvPr>
            <p:cNvSpPr/>
            <p:nvPr/>
          </p:nvSpPr>
          <p:spPr>
            <a:xfrm>
              <a:off x="4229450" y="3851150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190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190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589069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0"/>
          <p:cNvSpPr txBox="1">
            <a:spLocks noGrp="1"/>
          </p:cNvSpPr>
          <p:nvPr>
            <p:ph type="title"/>
          </p:nvPr>
        </p:nvSpPr>
        <p:spPr>
          <a:xfrm>
            <a:off x="178493" y="80765"/>
            <a:ext cx="5382247" cy="573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/>
              <a:t>Kenapa</a:t>
            </a:r>
            <a:r>
              <a:rPr lang="en-US" sz="2800" dirty="0"/>
              <a:t> </a:t>
            </a:r>
            <a:r>
              <a:rPr lang="en-US" sz="2800" dirty="0" err="1"/>
              <a:t>pilih</a:t>
            </a:r>
            <a:r>
              <a:rPr lang="en-US" sz="2800" dirty="0"/>
              <a:t> recall??!!</a:t>
            </a:r>
            <a:r>
              <a:rPr lang="en" sz="2800" dirty="0"/>
              <a:t> </a:t>
            </a:r>
            <a:endParaRPr sz="2800" dirty="0"/>
          </a:p>
        </p:txBody>
      </p:sp>
      <p:sp>
        <p:nvSpPr>
          <p:cNvPr id="10" name="Google Shape;2733;p50">
            <a:extLst>
              <a:ext uri="{FF2B5EF4-FFF2-40B4-BE49-F238E27FC236}">
                <a16:creationId xmlns:a16="http://schemas.microsoft.com/office/drawing/2014/main" id="{8713142A-8B4B-4D2B-A7A0-27DCAB3C352D}"/>
              </a:ext>
            </a:extLst>
          </p:cNvPr>
          <p:cNvSpPr txBox="1">
            <a:spLocks/>
          </p:cNvSpPr>
          <p:nvPr/>
        </p:nvSpPr>
        <p:spPr>
          <a:xfrm>
            <a:off x="3922290" y="1234069"/>
            <a:ext cx="32769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just">
              <a:buClr>
                <a:schemeClr val="dk1"/>
              </a:buClr>
              <a:buSzPts val="1100"/>
            </a:pPr>
            <a:r>
              <a:rPr lang="en-US" dirty="0" err="1"/>
              <a:t>Intinya,karena</a:t>
            </a:r>
            <a:r>
              <a:rPr lang="en-US" dirty="0"/>
              <a:t> model machine learning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.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model </a:t>
            </a:r>
            <a:r>
              <a:rPr lang="en-US" b="1" dirty="0" err="1"/>
              <a:t>memprediksi</a:t>
            </a:r>
            <a:r>
              <a:rPr lang="en-US" b="1" dirty="0"/>
              <a:t> churn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b="1" dirty="0" err="1"/>
              <a:t>faktanya</a:t>
            </a:r>
            <a:r>
              <a:rPr lang="en-US" b="1" dirty="0"/>
              <a:t>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dirty="0" err="1"/>
              <a:t>daripada</a:t>
            </a:r>
            <a:r>
              <a:rPr lang="en-US" dirty="0"/>
              <a:t> model </a:t>
            </a:r>
            <a:r>
              <a:rPr lang="en-US" b="1" dirty="0" err="1"/>
              <a:t>memprediksi</a:t>
            </a:r>
            <a:r>
              <a:rPr lang="en-US" b="1" dirty="0"/>
              <a:t>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b="1" dirty="0" err="1"/>
              <a:t>faktanya</a:t>
            </a:r>
            <a:r>
              <a:rPr lang="en-US" b="1" dirty="0"/>
              <a:t> churn.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C213E2AB-C136-45A2-BAFC-79AEEA5A7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5" y="1033347"/>
            <a:ext cx="3582864" cy="232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295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p51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</a:t>
            </a:r>
            <a:r>
              <a:rPr lang="en" dirty="0"/>
              <a:t>onclusion </a:t>
            </a:r>
            <a:endParaRPr dirty="0"/>
          </a:p>
        </p:txBody>
      </p:sp>
      <p:grpSp>
        <p:nvGrpSpPr>
          <p:cNvPr id="2739" name="Google Shape;2739;p51"/>
          <p:cNvGrpSpPr/>
          <p:nvPr/>
        </p:nvGrpSpPr>
        <p:grpSpPr>
          <a:xfrm>
            <a:off x="1980375" y="1074788"/>
            <a:ext cx="5183250" cy="3541786"/>
            <a:chOff x="277900" y="420125"/>
            <a:chExt cx="6852525" cy="4682425"/>
          </a:xfrm>
        </p:grpSpPr>
        <p:sp>
          <p:nvSpPr>
            <p:cNvPr id="2740" name="Google Shape;2740;p51"/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1"/>
            <p:cNvSpPr/>
            <p:nvPr/>
          </p:nvSpPr>
          <p:spPr>
            <a:xfrm>
              <a:off x="582900" y="420200"/>
              <a:ext cx="6424600" cy="4609350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1"/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1"/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1"/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1"/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1"/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1"/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1"/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1"/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1"/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1"/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1"/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1"/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1"/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1"/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1"/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1"/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1"/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1"/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1"/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1"/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1"/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1"/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1"/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1"/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1"/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1"/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1"/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1"/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1"/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1"/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1"/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1"/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1"/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1"/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1"/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1"/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1"/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1"/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1"/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1"/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1"/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1"/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1"/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1"/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1"/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1"/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1"/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1"/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1"/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1"/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1"/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1"/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1"/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1"/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51"/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51"/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51"/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51"/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51"/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1"/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1"/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1"/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1"/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51"/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51"/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51"/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51"/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1"/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51"/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51"/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51"/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1"/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1"/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1"/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1"/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1"/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1"/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1"/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1"/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1"/>
            <p:cNvSpPr/>
            <p:nvPr/>
          </p:nvSpPr>
          <p:spPr>
            <a:xfrm>
              <a:off x="26172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1"/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1"/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1"/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1"/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1"/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1"/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1"/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1"/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1"/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1"/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1"/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1"/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1"/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1"/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1"/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1"/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1"/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1"/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1"/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1"/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1"/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1"/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1"/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1"/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1"/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1"/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1"/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1"/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1"/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1"/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1"/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1"/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1"/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1"/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1"/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1"/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1"/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1"/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1"/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51"/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51"/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51"/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51"/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51"/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51"/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51"/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51"/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51"/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51"/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51"/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51"/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51"/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51"/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51"/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51"/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51"/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51"/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51"/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51"/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51"/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51"/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51"/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51"/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51"/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51"/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51"/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51"/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51"/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51"/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51"/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51"/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51"/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51"/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51"/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51"/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51"/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51"/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51"/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51"/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51"/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51"/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51"/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51"/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51"/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51"/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1" name="Google Shape;2931;p51"/>
          <p:cNvSpPr txBox="1">
            <a:spLocks noGrp="1"/>
          </p:cNvSpPr>
          <p:nvPr>
            <p:ph type="subTitle" idx="2"/>
          </p:nvPr>
        </p:nvSpPr>
        <p:spPr>
          <a:xfrm>
            <a:off x="2611666" y="1038596"/>
            <a:ext cx="1636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</a:t>
            </a:r>
            <a:r>
              <a:rPr lang="en" dirty="0"/>
              <a:t>ay Charge</a:t>
            </a:r>
            <a:endParaRPr dirty="0"/>
          </a:p>
        </p:txBody>
      </p:sp>
      <p:sp>
        <p:nvSpPr>
          <p:cNvPr id="2932" name="Google Shape;2932;p51"/>
          <p:cNvSpPr txBox="1">
            <a:spLocks noGrp="1"/>
          </p:cNvSpPr>
          <p:nvPr>
            <p:ph type="subTitle" idx="1"/>
          </p:nvPr>
        </p:nvSpPr>
        <p:spPr>
          <a:xfrm>
            <a:off x="6984642" y="1983698"/>
            <a:ext cx="1636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</a:t>
            </a:r>
            <a:r>
              <a:rPr lang="en" dirty="0"/>
              <a:t>ust service call</a:t>
            </a:r>
            <a:endParaRPr dirty="0"/>
          </a:p>
        </p:txBody>
      </p:sp>
      <p:sp>
        <p:nvSpPr>
          <p:cNvPr id="2933" name="Google Shape;2933;p51"/>
          <p:cNvSpPr txBox="1">
            <a:spLocks noGrp="1"/>
          </p:cNvSpPr>
          <p:nvPr>
            <p:ph type="subTitle" idx="3"/>
          </p:nvPr>
        </p:nvSpPr>
        <p:spPr>
          <a:xfrm>
            <a:off x="636510" y="1996283"/>
            <a:ext cx="1636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V</a:t>
            </a:r>
            <a:r>
              <a:rPr lang="en" dirty="0"/>
              <a:t>oice mail plan</a:t>
            </a:r>
            <a:endParaRPr dirty="0"/>
          </a:p>
        </p:txBody>
      </p:sp>
      <p:sp>
        <p:nvSpPr>
          <p:cNvPr id="2934" name="Google Shape;2934;p51"/>
          <p:cNvSpPr txBox="1">
            <a:spLocks noGrp="1"/>
          </p:cNvSpPr>
          <p:nvPr>
            <p:ph type="subTitle" idx="4"/>
          </p:nvPr>
        </p:nvSpPr>
        <p:spPr>
          <a:xfrm>
            <a:off x="7087917" y="2602008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S</a:t>
            </a: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emakin banyak keluhan berpengaruh untuk cust churn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35" name="Google Shape;2935;p51"/>
          <p:cNvSpPr txBox="1">
            <a:spLocks noGrp="1"/>
          </p:cNvSpPr>
          <p:nvPr>
            <p:ph type="subTitle" idx="5"/>
          </p:nvPr>
        </p:nvSpPr>
        <p:spPr>
          <a:xfrm>
            <a:off x="2658507" y="1517050"/>
            <a:ext cx="145138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S</a:t>
            </a: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emakin tinggi charge mempengaruhi cust churn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36" name="Google Shape;2936;p51"/>
          <p:cNvSpPr txBox="1">
            <a:spLocks noGrp="1"/>
          </p:cNvSpPr>
          <p:nvPr>
            <p:ph type="subTitle" idx="6"/>
          </p:nvPr>
        </p:nvSpPr>
        <p:spPr>
          <a:xfrm>
            <a:off x="674526" y="2550961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K</a:t>
            </a: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emungkinan churn bagi customer yang tidak memiliki layanan tersebut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949" name="Google Shape;2949;p51"/>
          <p:cNvGrpSpPr/>
          <p:nvPr/>
        </p:nvGrpSpPr>
        <p:grpSpPr>
          <a:xfrm>
            <a:off x="5495189" y="2811226"/>
            <a:ext cx="203374" cy="179736"/>
            <a:chOff x="-3137650" y="2787000"/>
            <a:chExt cx="291450" cy="257575"/>
          </a:xfrm>
        </p:grpSpPr>
        <p:sp>
          <p:nvSpPr>
            <p:cNvPr id="2950" name="Google Shape;2950;p5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8" name="Google Shape;2958;p51"/>
          <p:cNvGrpSpPr/>
          <p:nvPr/>
        </p:nvGrpSpPr>
        <p:grpSpPr>
          <a:xfrm>
            <a:off x="3830965" y="2799136"/>
            <a:ext cx="203915" cy="203915"/>
            <a:chOff x="-6354300" y="2757075"/>
            <a:chExt cx="292225" cy="292225"/>
          </a:xfrm>
        </p:grpSpPr>
        <p:sp>
          <p:nvSpPr>
            <p:cNvPr id="2959" name="Google Shape;2959;p51"/>
            <p:cNvSpPr/>
            <p:nvPr/>
          </p:nvSpPr>
          <p:spPr>
            <a:xfrm>
              <a:off x="-6354300" y="2757075"/>
              <a:ext cx="292225" cy="292225"/>
            </a:xfrm>
            <a:custGeom>
              <a:avLst/>
              <a:gdLst/>
              <a:ahLst/>
              <a:cxnLst/>
              <a:rect l="l" t="t" r="r" b="b"/>
              <a:pathLst>
                <a:path w="11689" h="11689" extrusionOk="0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-6268450" y="279015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-6268450" y="282560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-6268450" y="2860250"/>
              <a:ext cx="119750" cy="17350"/>
            </a:xfrm>
            <a:custGeom>
              <a:avLst/>
              <a:gdLst/>
              <a:ahLst/>
              <a:cxnLst/>
              <a:rect l="l" t="t" r="r" b="b"/>
              <a:pathLst>
                <a:path w="4790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3" name="Google Shape;2963;p51"/>
          <p:cNvGrpSpPr/>
          <p:nvPr/>
        </p:nvGrpSpPr>
        <p:grpSpPr>
          <a:xfrm>
            <a:off x="4917834" y="2603164"/>
            <a:ext cx="203374" cy="203915"/>
            <a:chOff x="-1700225" y="2768875"/>
            <a:chExt cx="291450" cy="292225"/>
          </a:xfrm>
        </p:grpSpPr>
        <p:sp>
          <p:nvSpPr>
            <p:cNvPr id="2964" name="Google Shape;2964;p51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1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1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935;p51">
            <a:extLst>
              <a:ext uri="{FF2B5EF4-FFF2-40B4-BE49-F238E27FC236}">
                <a16:creationId xmlns:a16="http://schemas.microsoft.com/office/drawing/2014/main" id="{22DC12EB-C486-4438-9EEB-AED8646F0E5F}"/>
              </a:ext>
            </a:extLst>
          </p:cNvPr>
          <p:cNvSpPr txBox="1">
            <a:spLocks/>
          </p:cNvSpPr>
          <p:nvPr/>
        </p:nvSpPr>
        <p:spPr>
          <a:xfrm>
            <a:off x="4996246" y="1557383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churn </a:t>
            </a:r>
            <a:r>
              <a:rPr lang="en-US" dirty="0" err="1"/>
              <a:t>bagi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endParaRPr lang="en-US" dirty="0"/>
          </a:p>
        </p:txBody>
      </p:sp>
      <p:sp>
        <p:nvSpPr>
          <p:cNvPr id="235" name="Google Shape;2931;p51">
            <a:extLst>
              <a:ext uri="{FF2B5EF4-FFF2-40B4-BE49-F238E27FC236}">
                <a16:creationId xmlns:a16="http://schemas.microsoft.com/office/drawing/2014/main" id="{F9891AA2-1132-404A-A8DC-30D414FB98A7}"/>
              </a:ext>
            </a:extLst>
          </p:cNvPr>
          <p:cNvSpPr txBox="1">
            <a:spLocks/>
          </p:cNvSpPr>
          <p:nvPr/>
        </p:nvSpPr>
        <p:spPr>
          <a:xfrm>
            <a:off x="4964318" y="1088130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ID" dirty="0"/>
              <a:t>International plan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0" name="Google Shape;2980;p52"/>
          <p:cNvSpPr txBox="1">
            <a:spLocks noGrp="1"/>
          </p:cNvSpPr>
          <p:nvPr>
            <p:ph type="title"/>
          </p:nvPr>
        </p:nvSpPr>
        <p:spPr>
          <a:xfrm>
            <a:off x="131880" y="114787"/>
            <a:ext cx="3465569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F</a:t>
            </a:r>
            <a:r>
              <a:rPr lang="en" dirty="0"/>
              <a:t>eatures importance</a:t>
            </a:r>
            <a:endParaRPr dirty="0"/>
          </a:p>
        </p:txBody>
      </p:sp>
      <p:sp>
        <p:nvSpPr>
          <p:cNvPr id="57" name="Google Shape;2936;p51">
            <a:extLst>
              <a:ext uri="{FF2B5EF4-FFF2-40B4-BE49-F238E27FC236}">
                <a16:creationId xmlns:a16="http://schemas.microsoft.com/office/drawing/2014/main" id="{B0FEDA7A-FE58-4A41-9315-1DFFC516581C}"/>
              </a:ext>
            </a:extLst>
          </p:cNvPr>
          <p:cNvSpPr txBox="1">
            <a:spLocks/>
          </p:cNvSpPr>
          <p:nvPr/>
        </p:nvSpPr>
        <p:spPr>
          <a:xfrm>
            <a:off x="-148683" y="523666"/>
            <a:ext cx="4423317" cy="402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dirty="0" err="1"/>
              <a:t>Berikut</a:t>
            </a:r>
            <a:r>
              <a:rPr lang="en-US" dirty="0"/>
              <a:t> detail </a:t>
            </a:r>
            <a:r>
              <a:rPr lang="en-US" dirty="0" err="1"/>
              <a:t>fitur-fitur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churn</a:t>
            </a:r>
            <a:endParaRPr lang="en-ID" dirty="0"/>
          </a:p>
        </p:txBody>
      </p:sp>
      <p:pic>
        <p:nvPicPr>
          <p:cNvPr id="27" name="Picture 26" descr="Chart, bar chart&#10;&#10;Description automatically generated">
            <a:extLst>
              <a:ext uri="{FF2B5EF4-FFF2-40B4-BE49-F238E27FC236}">
                <a16:creationId xmlns:a16="http://schemas.microsoft.com/office/drawing/2014/main" id="{8D1362DE-50B4-45A1-897E-C14B7B3DA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925699"/>
            <a:ext cx="6763098" cy="4210266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606" name="Google Shape;3606;p63"/>
          <p:cNvSpPr txBox="1">
            <a:spLocks noGrp="1"/>
          </p:cNvSpPr>
          <p:nvPr>
            <p:ph type="subTitle" idx="1"/>
          </p:nvPr>
        </p:nvSpPr>
        <p:spPr>
          <a:xfrm>
            <a:off x="3022050" y="1709928"/>
            <a:ext cx="3099900" cy="966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>
                <a:solidFill>
                  <a:schemeClr val="accent1"/>
                </a:solidFill>
              </a:rPr>
              <a:t>H</a:t>
            </a:r>
            <a:r>
              <a:rPr lang="en" dirty="0">
                <a:solidFill>
                  <a:schemeClr val="accent1"/>
                </a:solidFill>
              </a:rPr>
              <a:t>ere it’s my notebook for detail</a:t>
            </a:r>
            <a:r>
              <a:rPr lang="en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https://github.com/dimasbaswara81/Customer-Churn</a:t>
            </a:r>
            <a:endParaRPr dirty="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3" name="Picture 2" descr="Icon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49B2D44D-E7D0-4D8A-B811-FD2DDA389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5440" y="2676292"/>
            <a:ext cx="973873" cy="973873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hlinkClick r:id="rId5"/>
            <a:extLst>
              <a:ext uri="{FF2B5EF4-FFF2-40B4-BE49-F238E27FC236}">
                <a16:creationId xmlns:a16="http://schemas.microsoft.com/office/drawing/2014/main" id="{8157AB5A-5490-418A-B16B-7D317DEC4C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5196" y="2676293"/>
            <a:ext cx="1112579" cy="9738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Problem</a:t>
            </a:r>
            <a:endParaRPr/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6414522" y="1318384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Cust service calls</a:t>
            </a:r>
            <a:endParaRPr dirty="0"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084587" y="3347547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Day call charge</a:t>
            </a:r>
            <a:endParaRPr dirty="0"/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6383620" y="3347547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accent1"/>
                </a:solidFill>
              </a:rPr>
              <a:t>V</a:t>
            </a:r>
            <a:r>
              <a:rPr lang="en" dirty="0">
                <a:solidFill>
                  <a:schemeClr val="accent1"/>
                </a:solidFill>
              </a:rPr>
              <a:t>oice mail plan</a:t>
            </a:r>
            <a:endParaRPr dirty="0"/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6354307" y="1737895"/>
            <a:ext cx="1885329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Customer yg sering komplain kpd cust service kemungkinan utk churn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1136960" y="3812034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Charge yang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tinggi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membuat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customer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utk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churn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6414522" y="3812034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</a:t>
            </a: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ust yg tidak memiliki voice mail kemungkinan untuk churn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40" name="Google Shape;13792;p77">
            <a:extLst>
              <a:ext uri="{FF2B5EF4-FFF2-40B4-BE49-F238E27FC236}">
                <a16:creationId xmlns:a16="http://schemas.microsoft.com/office/drawing/2014/main" id="{6BFDF301-7071-46BF-B74F-1B50C59CC369}"/>
              </a:ext>
            </a:extLst>
          </p:cNvPr>
          <p:cNvGrpSpPr/>
          <p:nvPr/>
        </p:nvGrpSpPr>
        <p:grpSpPr>
          <a:xfrm>
            <a:off x="1764273" y="2981307"/>
            <a:ext cx="366269" cy="366240"/>
            <a:chOff x="-65131525" y="1914325"/>
            <a:chExt cx="316650" cy="316625"/>
          </a:xfrm>
        </p:grpSpPr>
        <p:sp>
          <p:nvSpPr>
            <p:cNvPr id="41" name="Google Shape;13793;p77">
              <a:extLst>
                <a:ext uri="{FF2B5EF4-FFF2-40B4-BE49-F238E27FC236}">
                  <a16:creationId xmlns:a16="http://schemas.microsoft.com/office/drawing/2014/main" id="{3C4060D8-7903-4EEF-B76D-E08E4DB5875D}"/>
                </a:ext>
              </a:extLst>
            </p:cNvPr>
            <p:cNvSpPr/>
            <p:nvPr/>
          </p:nvSpPr>
          <p:spPr>
            <a:xfrm>
              <a:off x="-65024400" y="1949750"/>
              <a:ext cx="103175" cy="247350"/>
            </a:xfrm>
            <a:custGeom>
              <a:avLst/>
              <a:gdLst/>
              <a:ahLst/>
              <a:cxnLst/>
              <a:rect l="l" t="t" r="r" b="b"/>
              <a:pathLst>
                <a:path w="4127" h="9894" extrusionOk="0">
                  <a:moveTo>
                    <a:pt x="2048" y="1"/>
                  </a:moveTo>
                  <a:cubicBezTo>
                    <a:pt x="1859" y="1"/>
                    <a:pt x="1638" y="190"/>
                    <a:pt x="1638" y="379"/>
                  </a:cubicBezTo>
                  <a:lnTo>
                    <a:pt x="1638" y="851"/>
                  </a:lnTo>
                  <a:cubicBezTo>
                    <a:pt x="725" y="1040"/>
                    <a:pt x="0" y="1891"/>
                    <a:pt x="0" y="2868"/>
                  </a:cubicBezTo>
                  <a:cubicBezTo>
                    <a:pt x="0" y="3970"/>
                    <a:pt x="977" y="4632"/>
                    <a:pt x="1827" y="5262"/>
                  </a:cubicBezTo>
                  <a:cubicBezTo>
                    <a:pt x="2552" y="5829"/>
                    <a:pt x="3308" y="6333"/>
                    <a:pt x="3308" y="6995"/>
                  </a:cubicBezTo>
                  <a:cubicBezTo>
                    <a:pt x="3308" y="7656"/>
                    <a:pt x="2772" y="8255"/>
                    <a:pt x="2079" y="8255"/>
                  </a:cubicBezTo>
                  <a:cubicBezTo>
                    <a:pt x="1418" y="8255"/>
                    <a:pt x="851" y="7688"/>
                    <a:pt x="851" y="6995"/>
                  </a:cubicBezTo>
                  <a:cubicBezTo>
                    <a:pt x="851" y="6774"/>
                    <a:pt x="662" y="6617"/>
                    <a:pt x="441" y="6617"/>
                  </a:cubicBezTo>
                  <a:cubicBezTo>
                    <a:pt x="189" y="6617"/>
                    <a:pt x="32" y="6806"/>
                    <a:pt x="32" y="6995"/>
                  </a:cubicBezTo>
                  <a:cubicBezTo>
                    <a:pt x="32" y="7971"/>
                    <a:pt x="756" y="8854"/>
                    <a:pt x="1701" y="9011"/>
                  </a:cubicBezTo>
                  <a:lnTo>
                    <a:pt x="1701" y="9484"/>
                  </a:lnTo>
                  <a:cubicBezTo>
                    <a:pt x="1701" y="9704"/>
                    <a:pt x="1890" y="9893"/>
                    <a:pt x="2079" y="9893"/>
                  </a:cubicBezTo>
                  <a:cubicBezTo>
                    <a:pt x="2268" y="9893"/>
                    <a:pt x="2489" y="9704"/>
                    <a:pt x="2489" y="9484"/>
                  </a:cubicBezTo>
                  <a:lnTo>
                    <a:pt x="2489" y="9011"/>
                  </a:lnTo>
                  <a:cubicBezTo>
                    <a:pt x="3434" y="8791"/>
                    <a:pt x="4127" y="7971"/>
                    <a:pt x="4127" y="6995"/>
                  </a:cubicBezTo>
                  <a:cubicBezTo>
                    <a:pt x="4127" y="5892"/>
                    <a:pt x="3151" y="5231"/>
                    <a:pt x="2331" y="4600"/>
                  </a:cubicBezTo>
                  <a:cubicBezTo>
                    <a:pt x="1575" y="4033"/>
                    <a:pt x="819" y="3529"/>
                    <a:pt x="819" y="2868"/>
                  </a:cubicBezTo>
                  <a:cubicBezTo>
                    <a:pt x="788" y="2143"/>
                    <a:pt x="1386" y="1607"/>
                    <a:pt x="2048" y="1607"/>
                  </a:cubicBezTo>
                  <a:cubicBezTo>
                    <a:pt x="2709" y="1607"/>
                    <a:pt x="3277" y="2143"/>
                    <a:pt x="3277" y="2868"/>
                  </a:cubicBezTo>
                  <a:cubicBezTo>
                    <a:pt x="3277" y="3088"/>
                    <a:pt x="3466" y="3246"/>
                    <a:pt x="3686" y="3246"/>
                  </a:cubicBezTo>
                  <a:cubicBezTo>
                    <a:pt x="3938" y="3246"/>
                    <a:pt x="4096" y="3057"/>
                    <a:pt x="4096" y="2868"/>
                  </a:cubicBezTo>
                  <a:cubicBezTo>
                    <a:pt x="4096" y="1891"/>
                    <a:pt x="3371" y="1009"/>
                    <a:pt x="2426" y="851"/>
                  </a:cubicBezTo>
                  <a:lnTo>
                    <a:pt x="2426" y="379"/>
                  </a:lnTo>
                  <a:cubicBezTo>
                    <a:pt x="2426" y="158"/>
                    <a:pt x="2237" y="1"/>
                    <a:pt x="20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794;p77">
              <a:extLst>
                <a:ext uri="{FF2B5EF4-FFF2-40B4-BE49-F238E27FC236}">
                  <a16:creationId xmlns:a16="http://schemas.microsoft.com/office/drawing/2014/main" id="{4CCB1D49-C749-4688-9A5E-8E43D4CEC245}"/>
                </a:ext>
              </a:extLst>
            </p:cNvPr>
            <p:cNvSpPr/>
            <p:nvPr/>
          </p:nvSpPr>
          <p:spPr>
            <a:xfrm>
              <a:off x="-65131525" y="1914325"/>
              <a:ext cx="316650" cy="316625"/>
            </a:xfrm>
            <a:custGeom>
              <a:avLst/>
              <a:gdLst/>
              <a:ahLst/>
              <a:cxnLst/>
              <a:rect l="l" t="t" r="r" b="b"/>
              <a:pathLst>
                <a:path w="12666" h="12665" extrusionOk="0">
                  <a:moveTo>
                    <a:pt x="6333" y="819"/>
                  </a:moveTo>
                  <a:cubicBezTo>
                    <a:pt x="9357" y="819"/>
                    <a:pt x="11846" y="3308"/>
                    <a:pt x="11846" y="6332"/>
                  </a:cubicBezTo>
                  <a:cubicBezTo>
                    <a:pt x="11846" y="9357"/>
                    <a:pt x="9357" y="11846"/>
                    <a:pt x="6333" y="11846"/>
                  </a:cubicBezTo>
                  <a:cubicBezTo>
                    <a:pt x="3308" y="11846"/>
                    <a:pt x="819" y="9357"/>
                    <a:pt x="819" y="6332"/>
                  </a:cubicBezTo>
                  <a:cubicBezTo>
                    <a:pt x="819" y="3308"/>
                    <a:pt x="3308" y="819"/>
                    <a:pt x="6333" y="819"/>
                  </a:cubicBezTo>
                  <a:close/>
                  <a:moveTo>
                    <a:pt x="6333" y="0"/>
                  </a:moveTo>
                  <a:cubicBezTo>
                    <a:pt x="2836" y="0"/>
                    <a:pt x="0" y="2835"/>
                    <a:pt x="0" y="6332"/>
                  </a:cubicBezTo>
                  <a:cubicBezTo>
                    <a:pt x="0" y="9830"/>
                    <a:pt x="2836" y="12665"/>
                    <a:pt x="6333" y="12665"/>
                  </a:cubicBezTo>
                  <a:cubicBezTo>
                    <a:pt x="9830" y="12665"/>
                    <a:pt x="12665" y="9830"/>
                    <a:pt x="12665" y="6332"/>
                  </a:cubicBezTo>
                  <a:cubicBezTo>
                    <a:pt x="12665" y="2835"/>
                    <a:pt x="9830" y="0"/>
                    <a:pt x="63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14298;p78">
            <a:extLst>
              <a:ext uri="{FF2B5EF4-FFF2-40B4-BE49-F238E27FC236}">
                <a16:creationId xmlns:a16="http://schemas.microsoft.com/office/drawing/2014/main" id="{137A4348-4494-4187-A1A5-D9595AE66B4F}"/>
              </a:ext>
            </a:extLst>
          </p:cNvPr>
          <p:cNvGrpSpPr/>
          <p:nvPr/>
        </p:nvGrpSpPr>
        <p:grpSpPr>
          <a:xfrm>
            <a:off x="7127837" y="2961880"/>
            <a:ext cx="358349" cy="353587"/>
            <a:chOff x="-34421275" y="2631050"/>
            <a:chExt cx="295375" cy="291450"/>
          </a:xfrm>
        </p:grpSpPr>
        <p:sp>
          <p:nvSpPr>
            <p:cNvPr id="45" name="Google Shape;14299;p78">
              <a:extLst>
                <a:ext uri="{FF2B5EF4-FFF2-40B4-BE49-F238E27FC236}">
                  <a16:creationId xmlns:a16="http://schemas.microsoft.com/office/drawing/2014/main" id="{C443B950-6F4D-47FD-AC9A-4565BEB3AE17}"/>
                </a:ext>
              </a:extLst>
            </p:cNvPr>
            <p:cNvSpPr/>
            <p:nvPr/>
          </p:nvSpPr>
          <p:spPr>
            <a:xfrm>
              <a:off x="-34421275" y="2639125"/>
              <a:ext cx="288275" cy="283375"/>
            </a:xfrm>
            <a:custGeom>
              <a:avLst/>
              <a:gdLst/>
              <a:ahLst/>
              <a:cxnLst/>
              <a:rect l="l" t="t" r="r" b="b"/>
              <a:pathLst>
                <a:path w="11531" h="11335" extrusionOk="0">
                  <a:moveTo>
                    <a:pt x="5592" y="717"/>
                  </a:moveTo>
                  <a:cubicBezTo>
                    <a:pt x="5679" y="717"/>
                    <a:pt x="5766" y="749"/>
                    <a:pt x="5829" y="812"/>
                  </a:cubicBezTo>
                  <a:lnTo>
                    <a:pt x="10680" y="5663"/>
                  </a:lnTo>
                  <a:cubicBezTo>
                    <a:pt x="10775" y="5758"/>
                    <a:pt x="10775" y="6010"/>
                    <a:pt x="10680" y="6136"/>
                  </a:cubicBezTo>
                  <a:cubicBezTo>
                    <a:pt x="10617" y="6183"/>
                    <a:pt x="10523" y="6207"/>
                    <a:pt x="10432" y="6207"/>
                  </a:cubicBezTo>
                  <a:cubicBezTo>
                    <a:pt x="10342" y="6207"/>
                    <a:pt x="10255" y="6183"/>
                    <a:pt x="10208" y="6136"/>
                  </a:cubicBezTo>
                  <a:lnTo>
                    <a:pt x="5356" y="1284"/>
                  </a:lnTo>
                  <a:cubicBezTo>
                    <a:pt x="5230" y="1158"/>
                    <a:pt x="5230" y="938"/>
                    <a:pt x="5356" y="812"/>
                  </a:cubicBezTo>
                  <a:cubicBezTo>
                    <a:pt x="5419" y="749"/>
                    <a:pt x="5506" y="717"/>
                    <a:pt x="5592" y="717"/>
                  </a:cubicBezTo>
                  <a:close/>
                  <a:moveTo>
                    <a:pt x="8444" y="7239"/>
                  </a:moveTo>
                  <a:lnTo>
                    <a:pt x="8538" y="7396"/>
                  </a:lnTo>
                  <a:cubicBezTo>
                    <a:pt x="8696" y="7554"/>
                    <a:pt x="8664" y="7806"/>
                    <a:pt x="8475" y="7932"/>
                  </a:cubicBezTo>
                  <a:lnTo>
                    <a:pt x="5923" y="9223"/>
                  </a:lnTo>
                  <a:cubicBezTo>
                    <a:pt x="5873" y="9261"/>
                    <a:pt x="5819" y="9278"/>
                    <a:pt x="5763" y="9278"/>
                  </a:cubicBezTo>
                  <a:cubicBezTo>
                    <a:pt x="5678" y="9278"/>
                    <a:pt x="5590" y="9237"/>
                    <a:pt x="5514" y="9160"/>
                  </a:cubicBezTo>
                  <a:lnTo>
                    <a:pt x="5230" y="8877"/>
                  </a:lnTo>
                  <a:cubicBezTo>
                    <a:pt x="6301" y="8089"/>
                    <a:pt x="7341" y="7617"/>
                    <a:pt x="8444" y="7239"/>
                  </a:cubicBezTo>
                  <a:close/>
                  <a:moveTo>
                    <a:pt x="5230" y="2198"/>
                  </a:moveTo>
                  <a:lnTo>
                    <a:pt x="9294" y="6230"/>
                  </a:lnTo>
                  <a:cubicBezTo>
                    <a:pt x="7908" y="6703"/>
                    <a:pt x="5797" y="7270"/>
                    <a:pt x="3560" y="9381"/>
                  </a:cubicBezTo>
                  <a:lnTo>
                    <a:pt x="2080" y="7932"/>
                  </a:lnTo>
                  <a:cubicBezTo>
                    <a:pt x="3340" y="6608"/>
                    <a:pt x="4285" y="5033"/>
                    <a:pt x="4852" y="3395"/>
                  </a:cubicBezTo>
                  <a:lnTo>
                    <a:pt x="5230" y="2198"/>
                  </a:lnTo>
                  <a:close/>
                  <a:moveTo>
                    <a:pt x="1138" y="8089"/>
                  </a:moveTo>
                  <a:cubicBezTo>
                    <a:pt x="1229" y="8089"/>
                    <a:pt x="1323" y="8121"/>
                    <a:pt x="1386" y="8184"/>
                  </a:cubicBezTo>
                  <a:lnTo>
                    <a:pt x="3308" y="10105"/>
                  </a:lnTo>
                  <a:cubicBezTo>
                    <a:pt x="3434" y="10231"/>
                    <a:pt x="3434" y="10452"/>
                    <a:pt x="3308" y="10578"/>
                  </a:cubicBezTo>
                  <a:cubicBezTo>
                    <a:pt x="3245" y="10641"/>
                    <a:pt x="3159" y="10673"/>
                    <a:pt x="3072" y="10673"/>
                  </a:cubicBezTo>
                  <a:cubicBezTo>
                    <a:pt x="2985" y="10673"/>
                    <a:pt x="2899" y="10641"/>
                    <a:pt x="2836" y="10578"/>
                  </a:cubicBezTo>
                  <a:lnTo>
                    <a:pt x="914" y="8656"/>
                  </a:lnTo>
                  <a:cubicBezTo>
                    <a:pt x="788" y="8530"/>
                    <a:pt x="788" y="8278"/>
                    <a:pt x="914" y="8184"/>
                  </a:cubicBezTo>
                  <a:cubicBezTo>
                    <a:pt x="961" y="8121"/>
                    <a:pt x="1048" y="8089"/>
                    <a:pt x="1138" y="8089"/>
                  </a:cubicBezTo>
                  <a:close/>
                  <a:moveTo>
                    <a:pt x="5565" y="0"/>
                  </a:moveTo>
                  <a:cubicBezTo>
                    <a:pt x="5301" y="0"/>
                    <a:pt x="5041" y="103"/>
                    <a:pt x="4852" y="307"/>
                  </a:cubicBezTo>
                  <a:cubicBezTo>
                    <a:pt x="4474" y="654"/>
                    <a:pt x="4442" y="1158"/>
                    <a:pt x="4694" y="1568"/>
                  </a:cubicBezTo>
                  <a:lnTo>
                    <a:pt x="4159" y="3143"/>
                  </a:lnTo>
                  <a:cubicBezTo>
                    <a:pt x="3655" y="4655"/>
                    <a:pt x="2710" y="6199"/>
                    <a:pt x="1575" y="7428"/>
                  </a:cubicBezTo>
                  <a:cubicBezTo>
                    <a:pt x="1422" y="7357"/>
                    <a:pt x="1259" y="7321"/>
                    <a:pt x="1100" y="7321"/>
                  </a:cubicBezTo>
                  <a:cubicBezTo>
                    <a:pt x="834" y="7321"/>
                    <a:pt x="575" y="7420"/>
                    <a:pt x="378" y="7617"/>
                  </a:cubicBezTo>
                  <a:cubicBezTo>
                    <a:pt x="0" y="8026"/>
                    <a:pt x="0" y="8688"/>
                    <a:pt x="378" y="9066"/>
                  </a:cubicBezTo>
                  <a:lnTo>
                    <a:pt x="2363" y="11051"/>
                  </a:lnTo>
                  <a:cubicBezTo>
                    <a:pt x="2552" y="11240"/>
                    <a:pt x="2820" y="11334"/>
                    <a:pt x="3088" y="11334"/>
                  </a:cubicBezTo>
                  <a:cubicBezTo>
                    <a:pt x="3356" y="11334"/>
                    <a:pt x="3623" y="11240"/>
                    <a:pt x="3812" y="11051"/>
                  </a:cubicBezTo>
                  <a:cubicBezTo>
                    <a:pt x="4127" y="10736"/>
                    <a:pt x="4222" y="10263"/>
                    <a:pt x="4001" y="9853"/>
                  </a:cubicBezTo>
                  <a:cubicBezTo>
                    <a:pt x="4222" y="9664"/>
                    <a:pt x="4442" y="9475"/>
                    <a:pt x="4694" y="9286"/>
                  </a:cubicBezTo>
                  <a:lnTo>
                    <a:pt x="5041" y="9633"/>
                  </a:lnTo>
                  <a:cubicBezTo>
                    <a:pt x="5238" y="9830"/>
                    <a:pt x="5496" y="9928"/>
                    <a:pt x="5755" y="9928"/>
                  </a:cubicBezTo>
                  <a:cubicBezTo>
                    <a:pt x="5910" y="9928"/>
                    <a:pt x="6065" y="9893"/>
                    <a:pt x="6207" y="9822"/>
                  </a:cubicBezTo>
                  <a:lnTo>
                    <a:pt x="8790" y="8530"/>
                  </a:lnTo>
                  <a:cubicBezTo>
                    <a:pt x="9357" y="8215"/>
                    <a:pt x="9515" y="7459"/>
                    <a:pt x="9137" y="6986"/>
                  </a:cubicBezTo>
                  <a:lnTo>
                    <a:pt x="9893" y="6766"/>
                  </a:lnTo>
                  <a:cubicBezTo>
                    <a:pt x="10050" y="6858"/>
                    <a:pt x="10229" y="6906"/>
                    <a:pt x="10412" y="6906"/>
                  </a:cubicBezTo>
                  <a:cubicBezTo>
                    <a:pt x="10668" y="6906"/>
                    <a:pt x="10932" y="6811"/>
                    <a:pt x="11153" y="6608"/>
                  </a:cubicBezTo>
                  <a:cubicBezTo>
                    <a:pt x="11531" y="6199"/>
                    <a:pt x="11531" y="5537"/>
                    <a:pt x="11153" y="5128"/>
                  </a:cubicBezTo>
                  <a:lnTo>
                    <a:pt x="6301" y="307"/>
                  </a:lnTo>
                  <a:cubicBezTo>
                    <a:pt x="6096" y="103"/>
                    <a:pt x="5829" y="0"/>
                    <a:pt x="55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300;p78">
              <a:extLst>
                <a:ext uri="{FF2B5EF4-FFF2-40B4-BE49-F238E27FC236}">
                  <a16:creationId xmlns:a16="http://schemas.microsoft.com/office/drawing/2014/main" id="{8E0FFE8B-70D0-4F65-B7CC-71D907AE0F38}"/>
                </a:ext>
              </a:extLst>
            </p:cNvPr>
            <p:cNvSpPr/>
            <p:nvPr/>
          </p:nvSpPr>
          <p:spPr>
            <a:xfrm>
              <a:off x="-34181850" y="2644625"/>
              <a:ext cx="41775" cy="41575"/>
            </a:xfrm>
            <a:custGeom>
              <a:avLst/>
              <a:gdLst/>
              <a:ahLst/>
              <a:cxnLst/>
              <a:rect l="l" t="t" r="r" b="b"/>
              <a:pathLst>
                <a:path w="1671" h="1663" extrusionOk="0">
                  <a:moveTo>
                    <a:pt x="1328" y="1"/>
                  </a:moveTo>
                  <a:cubicBezTo>
                    <a:pt x="1237" y="1"/>
                    <a:pt x="1151" y="40"/>
                    <a:pt x="1103" y="119"/>
                  </a:cubicBezTo>
                  <a:lnTo>
                    <a:pt x="95" y="1096"/>
                  </a:lnTo>
                  <a:cubicBezTo>
                    <a:pt x="1" y="1222"/>
                    <a:pt x="1" y="1442"/>
                    <a:pt x="95" y="1568"/>
                  </a:cubicBezTo>
                  <a:cubicBezTo>
                    <a:pt x="158" y="1631"/>
                    <a:pt x="253" y="1663"/>
                    <a:pt x="343" y="1663"/>
                  </a:cubicBezTo>
                  <a:cubicBezTo>
                    <a:pt x="434" y="1663"/>
                    <a:pt x="521" y="1631"/>
                    <a:pt x="568" y="1568"/>
                  </a:cubicBezTo>
                  <a:lnTo>
                    <a:pt x="1576" y="592"/>
                  </a:lnTo>
                  <a:cubicBezTo>
                    <a:pt x="1671" y="466"/>
                    <a:pt x="1671" y="213"/>
                    <a:pt x="1576" y="119"/>
                  </a:cubicBezTo>
                  <a:cubicBezTo>
                    <a:pt x="1513" y="40"/>
                    <a:pt x="1418" y="1"/>
                    <a:pt x="132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301;p78">
              <a:extLst>
                <a:ext uri="{FF2B5EF4-FFF2-40B4-BE49-F238E27FC236}">
                  <a16:creationId xmlns:a16="http://schemas.microsoft.com/office/drawing/2014/main" id="{913E249E-1875-4562-A83B-3DAC2E4B35F7}"/>
                </a:ext>
              </a:extLst>
            </p:cNvPr>
            <p:cNvSpPr/>
            <p:nvPr/>
          </p:nvSpPr>
          <p:spPr>
            <a:xfrm>
              <a:off x="-34217275" y="2631050"/>
              <a:ext cx="17350" cy="41775"/>
            </a:xfrm>
            <a:custGeom>
              <a:avLst/>
              <a:gdLst/>
              <a:ahLst/>
              <a:cxnLst/>
              <a:rect l="l" t="t" r="r" b="b"/>
              <a:pathLst>
                <a:path w="694" h="1671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24"/>
                  </a:lnTo>
                  <a:cubicBezTo>
                    <a:pt x="0" y="1513"/>
                    <a:pt x="158" y="1670"/>
                    <a:pt x="347" y="1670"/>
                  </a:cubicBezTo>
                  <a:cubicBezTo>
                    <a:pt x="536" y="1670"/>
                    <a:pt x="693" y="1513"/>
                    <a:pt x="693" y="1324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302;p78">
              <a:extLst>
                <a:ext uri="{FF2B5EF4-FFF2-40B4-BE49-F238E27FC236}">
                  <a16:creationId xmlns:a16="http://schemas.microsoft.com/office/drawing/2014/main" id="{C242CE43-E3A5-4D34-994A-7891EC9ABE6B}"/>
                </a:ext>
              </a:extLst>
            </p:cNvPr>
            <p:cNvSpPr/>
            <p:nvPr/>
          </p:nvSpPr>
          <p:spPr>
            <a:xfrm>
              <a:off x="-34168450" y="2704300"/>
              <a:ext cx="42550" cy="18125"/>
            </a:xfrm>
            <a:custGeom>
              <a:avLst/>
              <a:gdLst/>
              <a:ahLst/>
              <a:cxnLst/>
              <a:rect l="l" t="t" r="r" b="b"/>
              <a:pathLst>
                <a:path w="1702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355" y="725"/>
                  </a:lnTo>
                  <a:cubicBezTo>
                    <a:pt x="1544" y="725"/>
                    <a:pt x="1702" y="567"/>
                    <a:pt x="1702" y="378"/>
                  </a:cubicBezTo>
                  <a:cubicBezTo>
                    <a:pt x="1670" y="158"/>
                    <a:pt x="1544" y="0"/>
                    <a:pt x="13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14226;p78">
            <a:extLst>
              <a:ext uri="{FF2B5EF4-FFF2-40B4-BE49-F238E27FC236}">
                <a16:creationId xmlns:a16="http://schemas.microsoft.com/office/drawing/2014/main" id="{335606DC-8FD5-4844-8D38-38FD897DBC5B}"/>
              </a:ext>
            </a:extLst>
          </p:cNvPr>
          <p:cNvSpPr/>
          <p:nvPr/>
        </p:nvSpPr>
        <p:spPr>
          <a:xfrm>
            <a:off x="7127837" y="1006313"/>
            <a:ext cx="338270" cy="355255"/>
          </a:xfrm>
          <a:custGeom>
            <a:avLst/>
            <a:gdLst/>
            <a:ahLst/>
            <a:cxnLst/>
            <a:rect l="l" t="t" r="r" b="b"/>
            <a:pathLst>
              <a:path w="11153" h="11713" extrusionOk="0">
                <a:moveTo>
                  <a:pt x="9594" y="693"/>
                </a:moveTo>
                <a:cubicBezTo>
                  <a:pt x="9767" y="693"/>
                  <a:pt x="9940" y="764"/>
                  <a:pt x="10082" y="906"/>
                </a:cubicBezTo>
                <a:cubicBezTo>
                  <a:pt x="10365" y="1158"/>
                  <a:pt x="10365" y="1599"/>
                  <a:pt x="10082" y="1883"/>
                </a:cubicBezTo>
                <a:lnTo>
                  <a:pt x="9168" y="2796"/>
                </a:lnTo>
                <a:lnTo>
                  <a:pt x="6175" y="3364"/>
                </a:lnTo>
                <a:lnTo>
                  <a:pt x="6175" y="1410"/>
                </a:lnTo>
                <a:lnTo>
                  <a:pt x="8475" y="1410"/>
                </a:lnTo>
                <a:cubicBezTo>
                  <a:pt x="8538" y="1410"/>
                  <a:pt x="8664" y="1379"/>
                  <a:pt x="8696" y="1284"/>
                </a:cubicBezTo>
                <a:lnTo>
                  <a:pt x="9105" y="906"/>
                </a:lnTo>
                <a:cubicBezTo>
                  <a:pt x="9247" y="764"/>
                  <a:pt x="9420" y="693"/>
                  <a:pt x="9594" y="693"/>
                </a:cubicBezTo>
                <a:close/>
                <a:moveTo>
                  <a:pt x="5136" y="749"/>
                </a:moveTo>
                <a:cubicBezTo>
                  <a:pt x="5325" y="749"/>
                  <a:pt x="5482" y="906"/>
                  <a:pt x="5482" y="1095"/>
                </a:cubicBezTo>
                <a:lnTo>
                  <a:pt x="5482" y="4214"/>
                </a:lnTo>
                <a:cubicBezTo>
                  <a:pt x="5356" y="4151"/>
                  <a:pt x="5230" y="4151"/>
                  <a:pt x="5136" y="4151"/>
                </a:cubicBezTo>
                <a:cubicBezTo>
                  <a:pt x="5010" y="4151"/>
                  <a:pt x="4884" y="4151"/>
                  <a:pt x="4758" y="4214"/>
                </a:cubicBezTo>
                <a:lnTo>
                  <a:pt x="4758" y="1095"/>
                </a:lnTo>
                <a:cubicBezTo>
                  <a:pt x="4758" y="906"/>
                  <a:pt x="4915" y="749"/>
                  <a:pt x="5136" y="749"/>
                </a:cubicBezTo>
                <a:close/>
                <a:moveTo>
                  <a:pt x="5136" y="4844"/>
                </a:moveTo>
                <a:cubicBezTo>
                  <a:pt x="5671" y="4844"/>
                  <a:pt x="6144" y="5317"/>
                  <a:pt x="6144" y="5852"/>
                </a:cubicBezTo>
                <a:cubicBezTo>
                  <a:pt x="6144" y="6419"/>
                  <a:pt x="5671" y="6861"/>
                  <a:pt x="5136" y="6861"/>
                </a:cubicBezTo>
                <a:cubicBezTo>
                  <a:pt x="4568" y="6861"/>
                  <a:pt x="4096" y="6388"/>
                  <a:pt x="4096" y="5852"/>
                </a:cubicBezTo>
                <a:cubicBezTo>
                  <a:pt x="4096" y="5317"/>
                  <a:pt x="4568" y="4844"/>
                  <a:pt x="5136" y="4844"/>
                </a:cubicBezTo>
                <a:close/>
                <a:moveTo>
                  <a:pt x="4096" y="1442"/>
                </a:moveTo>
                <a:lnTo>
                  <a:pt x="4096" y="4529"/>
                </a:lnTo>
                <a:cubicBezTo>
                  <a:pt x="3655" y="4844"/>
                  <a:pt x="3434" y="5348"/>
                  <a:pt x="3434" y="5884"/>
                </a:cubicBezTo>
                <a:cubicBezTo>
                  <a:pt x="3434" y="6136"/>
                  <a:pt x="3466" y="6419"/>
                  <a:pt x="3592" y="6609"/>
                </a:cubicBezTo>
                <a:lnTo>
                  <a:pt x="2332" y="8184"/>
                </a:lnTo>
                <a:cubicBezTo>
                  <a:pt x="1323" y="7522"/>
                  <a:pt x="725" y="6356"/>
                  <a:pt x="725" y="5159"/>
                </a:cubicBezTo>
                <a:cubicBezTo>
                  <a:pt x="662" y="3143"/>
                  <a:pt x="2206" y="1568"/>
                  <a:pt x="4096" y="1442"/>
                </a:cubicBezTo>
                <a:close/>
                <a:moveTo>
                  <a:pt x="8916" y="3521"/>
                </a:moveTo>
                <a:lnTo>
                  <a:pt x="8916" y="4466"/>
                </a:lnTo>
                <a:cubicBezTo>
                  <a:pt x="8916" y="4529"/>
                  <a:pt x="8916" y="4592"/>
                  <a:pt x="8948" y="4624"/>
                </a:cubicBezTo>
                <a:lnTo>
                  <a:pt x="9798" y="6419"/>
                </a:lnTo>
                <a:cubicBezTo>
                  <a:pt x="9893" y="6577"/>
                  <a:pt x="9798" y="6672"/>
                  <a:pt x="9798" y="6735"/>
                </a:cubicBezTo>
                <a:cubicBezTo>
                  <a:pt x="9767" y="6766"/>
                  <a:pt x="9704" y="6892"/>
                  <a:pt x="9546" y="6892"/>
                </a:cubicBezTo>
                <a:lnTo>
                  <a:pt x="9263" y="6892"/>
                </a:lnTo>
                <a:cubicBezTo>
                  <a:pt x="9074" y="6892"/>
                  <a:pt x="8916" y="7050"/>
                  <a:pt x="8916" y="7239"/>
                </a:cubicBezTo>
                <a:lnTo>
                  <a:pt x="8916" y="8341"/>
                </a:lnTo>
                <a:cubicBezTo>
                  <a:pt x="8633" y="8467"/>
                  <a:pt x="8381" y="8656"/>
                  <a:pt x="8286" y="8971"/>
                </a:cubicBezTo>
                <a:lnTo>
                  <a:pt x="6522" y="8971"/>
                </a:lnTo>
                <a:cubicBezTo>
                  <a:pt x="5955" y="8971"/>
                  <a:pt x="5482" y="8499"/>
                  <a:pt x="5482" y="7932"/>
                </a:cubicBezTo>
                <a:lnTo>
                  <a:pt x="5482" y="7554"/>
                </a:lnTo>
                <a:cubicBezTo>
                  <a:pt x="6270" y="7396"/>
                  <a:pt x="6868" y="6672"/>
                  <a:pt x="6868" y="5852"/>
                </a:cubicBezTo>
                <a:cubicBezTo>
                  <a:pt x="6868" y="5317"/>
                  <a:pt x="6585" y="4781"/>
                  <a:pt x="6207" y="4466"/>
                </a:cubicBezTo>
                <a:lnTo>
                  <a:pt x="6207" y="4088"/>
                </a:lnTo>
                <a:lnTo>
                  <a:pt x="8916" y="3521"/>
                </a:lnTo>
                <a:close/>
                <a:moveTo>
                  <a:pt x="9231" y="8940"/>
                </a:moveTo>
                <a:cubicBezTo>
                  <a:pt x="9420" y="8940"/>
                  <a:pt x="9578" y="9097"/>
                  <a:pt x="9578" y="9286"/>
                </a:cubicBezTo>
                <a:cubicBezTo>
                  <a:pt x="9578" y="9475"/>
                  <a:pt x="9420" y="9633"/>
                  <a:pt x="9231" y="9633"/>
                </a:cubicBezTo>
                <a:cubicBezTo>
                  <a:pt x="9011" y="9633"/>
                  <a:pt x="8853" y="9475"/>
                  <a:pt x="8853" y="9286"/>
                </a:cubicBezTo>
                <a:cubicBezTo>
                  <a:pt x="8853" y="9097"/>
                  <a:pt x="9011" y="8940"/>
                  <a:pt x="9231" y="8940"/>
                </a:cubicBezTo>
                <a:close/>
                <a:moveTo>
                  <a:pt x="3970" y="7144"/>
                </a:moveTo>
                <a:cubicBezTo>
                  <a:pt x="4222" y="7365"/>
                  <a:pt x="4442" y="7522"/>
                  <a:pt x="4758" y="7554"/>
                </a:cubicBezTo>
                <a:lnTo>
                  <a:pt x="4758" y="7932"/>
                </a:lnTo>
                <a:cubicBezTo>
                  <a:pt x="4758" y="8877"/>
                  <a:pt x="5514" y="9633"/>
                  <a:pt x="6459" y="9633"/>
                </a:cubicBezTo>
                <a:lnTo>
                  <a:pt x="8223" y="9633"/>
                </a:lnTo>
                <a:cubicBezTo>
                  <a:pt x="8286" y="9727"/>
                  <a:pt x="8318" y="9791"/>
                  <a:pt x="8349" y="9822"/>
                </a:cubicBezTo>
                <a:cubicBezTo>
                  <a:pt x="8034" y="10137"/>
                  <a:pt x="7593" y="10295"/>
                  <a:pt x="7183" y="10295"/>
                </a:cubicBezTo>
                <a:lnTo>
                  <a:pt x="5797" y="10295"/>
                </a:lnTo>
                <a:cubicBezTo>
                  <a:pt x="5608" y="10295"/>
                  <a:pt x="5451" y="10452"/>
                  <a:pt x="5451" y="10673"/>
                </a:cubicBezTo>
                <a:lnTo>
                  <a:pt x="5451" y="11051"/>
                </a:lnTo>
                <a:lnTo>
                  <a:pt x="2710" y="11051"/>
                </a:lnTo>
                <a:lnTo>
                  <a:pt x="2710" y="8719"/>
                </a:lnTo>
                <a:lnTo>
                  <a:pt x="3970" y="7144"/>
                </a:lnTo>
                <a:close/>
                <a:moveTo>
                  <a:pt x="9629" y="0"/>
                </a:moveTo>
                <a:cubicBezTo>
                  <a:pt x="9278" y="0"/>
                  <a:pt x="8932" y="134"/>
                  <a:pt x="8664" y="402"/>
                </a:cubicBezTo>
                <a:lnTo>
                  <a:pt x="8412" y="686"/>
                </a:lnTo>
                <a:lnTo>
                  <a:pt x="6144" y="686"/>
                </a:lnTo>
                <a:cubicBezTo>
                  <a:pt x="5986" y="308"/>
                  <a:pt x="5640" y="24"/>
                  <a:pt x="5167" y="24"/>
                </a:cubicBezTo>
                <a:cubicBezTo>
                  <a:pt x="4726" y="24"/>
                  <a:pt x="4348" y="308"/>
                  <a:pt x="4190" y="686"/>
                </a:cubicBezTo>
                <a:cubicBezTo>
                  <a:pt x="1859" y="812"/>
                  <a:pt x="0" y="2702"/>
                  <a:pt x="0" y="5033"/>
                </a:cubicBezTo>
                <a:cubicBezTo>
                  <a:pt x="0" y="6514"/>
                  <a:pt x="725" y="7900"/>
                  <a:pt x="1922" y="8688"/>
                </a:cubicBezTo>
                <a:lnTo>
                  <a:pt x="2048" y="8782"/>
                </a:lnTo>
                <a:lnTo>
                  <a:pt x="2048" y="11366"/>
                </a:lnTo>
                <a:cubicBezTo>
                  <a:pt x="2048" y="11555"/>
                  <a:pt x="2206" y="11712"/>
                  <a:pt x="2426" y="11712"/>
                </a:cubicBezTo>
                <a:lnTo>
                  <a:pt x="5829" y="11712"/>
                </a:lnTo>
                <a:cubicBezTo>
                  <a:pt x="6018" y="11712"/>
                  <a:pt x="6207" y="11555"/>
                  <a:pt x="6207" y="11366"/>
                </a:cubicBezTo>
                <a:lnTo>
                  <a:pt x="6207" y="10956"/>
                </a:lnTo>
                <a:lnTo>
                  <a:pt x="7215" y="10956"/>
                </a:lnTo>
                <a:cubicBezTo>
                  <a:pt x="7877" y="10956"/>
                  <a:pt x="8475" y="10704"/>
                  <a:pt x="8948" y="10232"/>
                </a:cubicBezTo>
                <a:cubicBezTo>
                  <a:pt x="9074" y="10263"/>
                  <a:pt x="9137" y="10263"/>
                  <a:pt x="9263" y="10263"/>
                </a:cubicBezTo>
                <a:cubicBezTo>
                  <a:pt x="9830" y="10263"/>
                  <a:pt x="10302" y="9791"/>
                  <a:pt x="10302" y="9223"/>
                </a:cubicBezTo>
                <a:cubicBezTo>
                  <a:pt x="10302" y="8814"/>
                  <a:pt x="10019" y="8404"/>
                  <a:pt x="9609" y="8247"/>
                </a:cubicBezTo>
                <a:lnTo>
                  <a:pt x="9609" y="7491"/>
                </a:lnTo>
                <a:cubicBezTo>
                  <a:pt x="9924" y="7459"/>
                  <a:pt x="10239" y="7302"/>
                  <a:pt x="10397" y="7018"/>
                </a:cubicBezTo>
                <a:cubicBezTo>
                  <a:pt x="10617" y="6703"/>
                  <a:pt x="10617" y="6356"/>
                  <a:pt x="10460" y="6041"/>
                </a:cubicBezTo>
                <a:lnTo>
                  <a:pt x="9609" y="4403"/>
                </a:lnTo>
                <a:lnTo>
                  <a:pt x="9609" y="3332"/>
                </a:lnTo>
                <a:lnTo>
                  <a:pt x="10617" y="2355"/>
                </a:lnTo>
                <a:cubicBezTo>
                  <a:pt x="11153" y="1788"/>
                  <a:pt x="11153" y="938"/>
                  <a:pt x="10617" y="402"/>
                </a:cubicBezTo>
                <a:cubicBezTo>
                  <a:pt x="10334" y="134"/>
                  <a:pt x="9979" y="0"/>
                  <a:pt x="962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5098;p81">
            <a:extLst>
              <a:ext uri="{FF2B5EF4-FFF2-40B4-BE49-F238E27FC236}">
                <a16:creationId xmlns:a16="http://schemas.microsoft.com/office/drawing/2014/main" id="{6C578314-E4F4-479F-8759-EC2A06AD7F0D}"/>
              </a:ext>
            </a:extLst>
          </p:cNvPr>
          <p:cNvSpPr/>
          <p:nvPr/>
        </p:nvSpPr>
        <p:spPr>
          <a:xfrm>
            <a:off x="1806160" y="1014221"/>
            <a:ext cx="426499" cy="421914"/>
          </a:xfrm>
          <a:custGeom>
            <a:avLst/>
            <a:gdLst/>
            <a:ahLst/>
            <a:cxnLst/>
            <a:rect l="l" t="t" r="r" b="b"/>
            <a:pathLst>
              <a:path w="11816" h="11689" extrusionOk="0">
                <a:moveTo>
                  <a:pt x="7026" y="757"/>
                </a:moveTo>
                <a:lnTo>
                  <a:pt x="7026" y="2710"/>
                </a:lnTo>
                <a:lnTo>
                  <a:pt x="5829" y="2710"/>
                </a:lnTo>
                <a:cubicBezTo>
                  <a:pt x="5924" y="2332"/>
                  <a:pt x="6081" y="1954"/>
                  <a:pt x="6176" y="1702"/>
                </a:cubicBezTo>
                <a:cubicBezTo>
                  <a:pt x="6428" y="1229"/>
                  <a:pt x="6711" y="914"/>
                  <a:pt x="7026" y="757"/>
                </a:cubicBezTo>
                <a:close/>
                <a:moveTo>
                  <a:pt x="7688" y="757"/>
                </a:moveTo>
                <a:cubicBezTo>
                  <a:pt x="8003" y="914"/>
                  <a:pt x="8287" y="1229"/>
                  <a:pt x="8507" y="1702"/>
                </a:cubicBezTo>
                <a:cubicBezTo>
                  <a:pt x="8665" y="2017"/>
                  <a:pt x="8791" y="2364"/>
                  <a:pt x="8854" y="2710"/>
                </a:cubicBezTo>
                <a:lnTo>
                  <a:pt x="7688" y="2710"/>
                </a:lnTo>
                <a:lnTo>
                  <a:pt x="7688" y="757"/>
                </a:lnTo>
                <a:close/>
                <a:moveTo>
                  <a:pt x="8917" y="977"/>
                </a:moveTo>
                <a:cubicBezTo>
                  <a:pt x="9704" y="1387"/>
                  <a:pt x="10334" y="1954"/>
                  <a:pt x="10712" y="2710"/>
                </a:cubicBezTo>
                <a:lnTo>
                  <a:pt x="9578" y="2710"/>
                </a:lnTo>
                <a:cubicBezTo>
                  <a:pt x="9452" y="2206"/>
                  <a:pt x="9295" y="1765"/>
                  <a:pt x="9106" y="1387"/>
                </a:cubicBezTo>
                <a:cubicBezTo>
                  <a:pt x="9011" y="1261"/>
                  <a:pt x="8948" y="1103"/>
                  <a:pt x="8917" y="977"/>
                </a:cubicBezTo>
                <a:close/>
                <a:moveTo>
                  <a:pt x="5798" y="1009"/>
                </a:moveTo>
                <a:lnTo>
                  <a:pt x="5798" y="1009"/>
                </a:lnTo>
                <a:cubicBezTo>
                  <a:pt x="5703" y="1135"/>
                  <a:pt x="5640" y="1261"/>
                  <a:pt x="5609" y="1418"/>
                </a:cubicBezTo>
                <a:cubicBezTo>
                  <a:pt x="5388" y="1796"/>
                  <a:pt x="5231" y="2269"/>
                  <a:pt x="5136" y="2742"/>
                </a:cubicBezTo>
                <a:lnTo>
                  <a:pt x="3970" y="2742"/>
                </a:lnTo>
                <a:cubicBezTo>
                  <a:pt x="4380" y="1954"/>
                  <a:pt x="5042" y="1387"/>
                  <a:pt x="5798" y="1009"/>
                </a:cubicBezTo>
                <a:close/>
                <a:moveTo>
                  <a:pt x="5010" y="3435"/>
                </a:moveTo>
                <a:cubicBezTo>
                  <a:pt x="4978" y="3750"/>
                  <a:pt x="4915" y="4096"/>
                  <a:pt x="4915" y="4443"/>
                </a:cubicBezTo>
                <a:cubicBezTo>
                  <a:pt x="4978" y="4789"/>
                  <a:pt x="4978" y="5167"/>
                  <a:pt x="5010" y="5482"/>
                </a:cubicBezTo>
                <a:lnTo>
                  <a:pt x="3718" y="5482"/>
                </a:lnTo>
                <a:cubicBezTo>
                  <a:pt x="3624" y="5167"/>
                  <a:pt x="3561" y="4789"/>
                  <a:pt x="3561" y="4443"/>
                </a:cubicBezTo>
                <a:cubicBezTo>
                  <a:pt x="3561" y="4096"/>
                  <a:pt x="3592" y="3750"/>
                  <a:pt x="3718" y="3435"/>
                </a:cubicBezTo>
                <a:close/>
                <a:moveTo>
                  <a:pt x="7026" y="3435"/>
                </a:moveTo>
                <a:lnTo>
                  <a:pt x="7026" y="5482"/>
                </a:lnTo>
                <a:lnTo>
                  <a:pt x="5703" y="5482"/>
                </a:lnTo>
                <a:cubicBezTo>
                  <a:pt x="5672" y="5136"/>
                  <a:pt x="5640" y="4789"/>
                  <a:pt x="5640" y="4443"/>
                </a:cubicBezTo>
                <a:cubicBezTo>
                  <a:pt x="5640" y="4096"/>
                  <a:pt x="5672" y="3718"/>
                  <a:pt x="5703" y="3435"/>
                </a:cubicBezTo>
                <a:close/>
                <a:moveTo>
                  <a:pt x="8980" y="3435"/>
                </a:moveTo>
                <a:cubicBezTo>
                  <a:pt x="9011" y="3750"/>
                  <a:pt x="9074" y="4096"/>
                  <a:pt x="9074" y="4443"/>
                </a:cubicBezTo>
                <a:cubicBezTo>
                  <a:pt x="9074" y="4789"/>
                  <a:pt x="9011" y="5167"/>
                  <a:pt x="8980" y="5482"/>
                </a:cubicBezTo>
                <a:lnTo>
                  <a:pt x="7688" y="5482"/>
                </a:lnTo>
                <a:lnTo>
                  <a:pt x="7688" y="3435"/>
                </a:lnTo>
                <a:close/>
                <a:moveTo>
                  <a:pt x="10996" y="3435"/>
                </a:moveTo>
                <a:cubicBezTo>
                  <a:pt x="11059" y="3750"/>
                  <a:pt x="11153" y="4096"/>
                  <a:pt x="11153" y="4443"/>
                </a:cubicBezTo>
                <a:cubicBezTo>
                  <a:pt x="11153" y="4789"/>
                  <a:pt x="11122" y="5167"/>
                  <a:pt x="10996" y="5482"/>
                </a:cubicBezTo>
                <a:lnTo>
                  <a:pt x="9704" y="5482"/>
                </a:lnTo>
                <a:cubicBezTo>
                  <a:pt x="9736" y="5136"/>
                  <a:pt x="9767" y="4789"/>
                  <a:pt x="9767" y="4443"/>
                </a:cubicBezTo>
                <a:cubicBezTo>
                  <a:pt x="9736" y="4096"/>
                  <a:pt x="9736" y="3750"/>
                  <a:pt x="9704" y="3435"/>
                </a:cubicBezTo>
                <a:close/>
                <a:moveTo>
                  <a:pt x="5136" y="6144"/>
                </a:moveTo>
                <a:cubicBezTo>
                  <a:pt x="5231" y="6648"/>
                  <a:pt x="5388" y="7089"/>
                  <a:pt x="5609" y="7467"/>
                </a:cubicBezTo>
                <a:cubicBezTo>
                  <a:pt x="5672" y="7593"/>
                  <a:pt x="5766" y="7751"/>
                  <a:pt x="5798" y="7877"/>
                </a:cubicBezTo>
                <a:cubicBezTo>
                  <a:pt x="5042" y="7530"/>
                  <a:pt x="4380" y="6932"/>
                  <a:pt x="3970" y="6144"/>
                </a:cubicBezTo>
                <a:close/>
                <a:moveTo>
                  <a:pt x="10712" y="6144"/>
                </a:moveTo>
                <a:cubicBezTo>
                  <a:pt x="10334" y="6932"/>
                  <a:pt x="9704" y="7530"/>
                  <a:pt x="8917" y="7877"/>
                </a:cubicBezTo>
                <a:cubicBezTo>
                  <a:pt x="8980" y="7751"/>
                  <a:pt x="9074" y="7625"/>
                  <a:pt x="9106" y="7467"/>
                </a:cubicBezTo>
                <a:cubicBezTo>
                  <a:pt x="9295" y="7089"/>
                  <a:pt x="9452" y="6617"/>
                  <a:pt x="9578" y="6144"/>
                </a:cubicBezTo>
                <a:close/>
                <a:moveTo>
                  <a:pt x="7026" y="6144"/>
                </a:moveTo>
                <a:lnTo>
                  <a:pt x="7026" y="8097"/>
                </a:lnTo>
                <a:cubicBezTo>
                  <a:pt x="6743" y="7940"/>
                  <a:pt x="6428" y="7625"/>
                  <a:pt x="6239" y="7152"/>
                </a:cubicBezTo>
                <a:cubicBezTo>
                  <a:pt x="6081" y="6837"/>
                  <a:pt x="5955" y="6491"/>
                  <a:pt x="5861" y="6144"/>
                </a:cubicBezTo>
                <a:close/>
                <a:moveTo>
                  <a:pt x="8854" y="6144"/>
                </a:moveTo>
                <a:cubicBezTo>
                  <a:pt x="8791" y="6522"/>
                  <a:pt x="8633" y="6900"/>
                  <a:pt x="8507" y="7152"/>
                </a:cubicBezTo>
                <a:cubicBezTo>
                  <a:pt x="8287" y="7688"/>
                  <a:pt x="8003" y="8003"/>
                  <a:pt x="7688" y="8097"/>
                </a:cubicBezTo>
                <a:lnTo>
                  <a:pt x="7688" y="6144"/>
                </a:lnTo>
                <a:close/>
                <a:moveTo>
                  <a:pt x="2726" y="8759"/>
                </a:moveTo>
                <a:cubicBezTo>
                  <a:pt x="2813" y="8759"/>
                  <a:pt x="2899" y="8790"/>
                  <a:pt x="2962" y="8853"/>
                </a:cubicBezTo>
                <a:cubicBezTo>
                  <a:pt x="3088" y="8980"/>
                  <a:pt x="3088" y="9169"/>
                  <a:pt x="2962" y="9326"/>
                </a:cubicBezTo>
                <a:lnTo>
                  <a:pt x="1387" y="10901"/>
                </a:lnTo>
                <a:cubicBezTo>
                  <a:pt x="1324" y="10964"/>
                  <a:pt x="1237" y="10996"/>
                  <a:pt x="1151" y="10996"/>
                </a:cubicBezTo>
                <a:cubicBezTo>
                  <a:pt x="1064" y="10996"/>
                  <a:pt x="977" y="10964"/>
                  <a:pt x="914" y="10901"/>
                </a:cubicBezTo>
                <a:cubicBezTo>
                  <a:pt x="788" y="10775"/>
                  <a:pt x="788" y="10555"/>
                  <a:pt x="914" y="10429"/>
                </a:cubicBezTo>
                <a:lnTo>
                  <a:pt x="2490" y="8853"/>
                </a:lnTo>
                <a:cubicBezTo>
                  <a:pt x="2553" y="8790"/>
                  <a:pt x="2639" y="8759"/>
                  <a:pt x="2726" y="8759"/>
                </a:cubicBezTo>
                <a:close/>
                <a:moveTo>
                  <a:pt x="7373" y="1"/>
                </a:moveTo>
                <a:cubicBezTo>
                  <a:pt x="4915" y="1"/>
                  <a:pt x="2931" y="1985"/>
                  <a:pt x="2931" y="4443"/>
                </a:cubicBezTo>
                <a:cubicBezTo>
                  <a:pt x="2931" y="5514"/>
                  <a:pt x="3309" y="6522"/>
                  <a:pt x="4002" y="7310"/>
                </a:cubicBezTo>
                <a:lnTo>
                  <a:pt x="3151" y="8160"/>
                </a:lnTo>
                <a:cubicBezTo>
                  <a:pt x="3011" y="8079"/>
                  <a:pt x="2858" y="8040"/>
                  <a:pt x="2705" y="8040"/>
                </a:cubicBezTo>
                <a:cubicBezTo>
                  <a:pt x="2445" y="8040"/>
                  <a:pt x="2184" y="8151"/>
                  <a:pt x="1986" y="8349"/>
                </a:cubicBezTo>
                <a:lnTo>
                  <a:pt x="410" y="9925"/>
                </a:lnTo>
                <a:cubicBezTo>
                  <a:pt x="1" y="10303"/>
                  <a:pt x="1" y="10996"/>
                  <a:pt x="410" y="11374"/>
                </a:cubicBezTo>
                <a:cubicBezTo>
                  <a:pt x="599" y="11563"/>
                  <a:pt x="883" y="11689"/>
                  <a:pt x="1103" y="11689"/>
                </a:cubicBezTo>
                <a:cubicBezTo>
                  <a:pt x="1387" y="11689"/>
                  <a:pt x="1607" y="11563"/>
                  <a:pt x="1828" y="11374"/>
                </a:cubicBezTo>
                <a:lnTo>
                  <a:pt x="3403" y="9799"/>
                </a:lnTo>
                <a:cubicBezTo>
                  <a:pt x="3718" y="9484"/>
                  <a:pt x="3781" y="9011"/>
                  <a:pt x="3592" y="8633"/>
                </a:cubicBezTo>
                <a:lnTo>
                  <a:pt x="4411" y="7782"/>
                </a:lnTo>
                <a:cubicBezTo>
                  <a:pt x="5199" y="8444"/>
                  <a:pt x="6207" y="8853"/>
                  <a:pt x="7278" y="8853"/>
                </a:cubicBezTo>
                <a:cubicBezTo>
                  <a:pt x="7298" y="8854"/>
                  <a:pt x="7318" y="8854"/>
                  <a:pt x="7338" y="8854"/>
                </a:cubicBezTo>
                <a:cubicBezTo>
                  <a:pt x="9830" y="8854"/>
                  <a:pt x="11815" y="6881"/>
                  <a:pt x="11815" y="4443"/>
                </a:cubicBezTo>
                <a:cubicBezTo>
                  <a:pt x="11815" y="2017"/>
                  <a:pt x="9799" y="1"/>
                  <a:pt x="7373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2199;p40">
            <a:extLst>
              <a:ext uri="{FF2B5EF4-FFF2-40B4-BE49-F238E27FC236}">
                <a16:creationId xmlns:a16="http://schemas.microsoft.com/office/drawing/2014/main" id="{B0CFCF28-4BAB-4E0A-92F9-0E2D8DFF8015}"/>
              </a:ext>
            </a:extLst>
          </p:cNvPr>
          <p:cNvSpPr txBox="1">
            <a:spLocks/>
          </p:cNvSpPr>
          <p:nvPr/>
        </p:nvSpPr>
        <p:spPr>
          <a:xfrm>
            <a:off x="1136960" y="1742540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dirty="0"/>
              <a:t>Customer yang </a:t>
            </a:r>
            <a:r>
              <a:rPr lang="en-US" dirty="0" err="1"/>
              <a:t>memiliki</a:t>
            </a:r>
            <a:r>
              <a:rPr lang="en-US" dirty="0"/>
              <a:t> inter plan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utk</a:t>
            </a:r>
            <a:r>
              <a:rPr lang="en-US" dirty="0"/>
              <a:t> churn </a:t>
            </a:r>
            <a:r>
              <a:rPr lang="en-US" dirty="0" err="1"/>
              <a:t>besar</a:t>
            </a:r>
            <a:endParaRPr lang="en-US" dirty="0"/>
          </a:p>
        </p:txBody>
      </p:sp>
      <p:sp>
        <p:nvSpPr>
          <p:cNvPr id="54" name="Google Shape;2196;p40">
            <a:extLst>
              <a:ext uri="{FF2B5EF4-FFF2-40B4-BE49-F238E27FC236}">
                <a16:creationId xmlns:a16="http://schemas.microsoft.com/office/drawing/2014/main" id="{7C39BDF0-17A4-4F29-9708-A13E3A93DA9E}"/>
              </a:ext>
            </a:extLst>
          </p:cNvPr>
          <p:cNvSpPr txBox="1">
            <a:spLocks/>
          </p:cNvSpPr>
          <p:nvPr/>
        </p:nvSpPr>
        <p:spPr>
          <a:xfrm>
            <a:off x="1064069" y="1424788"/>
            <a:ext cx="2014808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ID" dirty="0"/>
              <a:t>International plan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R</a:t>
            </a:r>
            <a:r>
              <a:rPr lang="en" dirty="0"/>
              <a:t>ecommendation </a:t>
            </a:r>
            <a:endParaRPr dirty="0"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sz="1800" dirty="0"/>
              <a:t>International plan</a:t>
            </a:r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</a:t>
            </a: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eningkatan layanan international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>
                <a:solidFill>
                  <a:schemeClr val="accent1"/>
                </a:solidFill>
              </a:rPr>
              <a:t>Cust service calls</a:t>
            </a:r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5468111" y="1938528"/>
            <a:ext cx="2556057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/>
              <a:t>T</a:t>
            </a:r>
            <a:r>
              <a:rPr lang="en" sz="1600" dirty="0"/>
              <a:t>anggap utk menyelesaikan masalah pelanggan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>
                <a:solidFill>
                  <a:schemeClr val="accent1"/>
                </a:solidFill>
              </a:rPr>
              <a:t>Day call charge</a:t>
            </a:r>
          </a:p>
        </p:txBody>
      </p:sp>
      <p:sp>
        <p:nvSpPr>
          <p:cNvPr id="2230" name="Google Shape;2230;p41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</a:t>
            </a: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emberikan promo menarik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1" name="Google Shape;2231;p41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>
                <a:solidFill>
                  <a:schemeClr val="accent1"/>
                </a:solidFill>
              </a:rPr>
              <a:t>Voice mail plan</a:t>
            </a:r>
          </a:p>
        </p:txBody>
      </p:sp>
      <p:sp>
        <p:nvSpPr>
          <p:cNvPr id="2232" name="Google Shape;2232;p41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</a:t>
            </a: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emberikan paket bundling utk voice mail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43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>
                <a:solidFill>
                  <a:schemeClr val="bg2"/>
                </a:solidFill>
              </a:rPr>
              <a:t>Data Analysis and Exploration</a:t>
            </a:r>
            <a:endParaRPr lang="en-ID" dirty="0">
              <a:solidFill>
                <a:schemeClr val="bg2"/>
              </a:solidFill>
            </a:endParaRPr>
          </a:p>
        </p:txBody>
      </p:sp>
      <p:sp>
        <p:nvSpPr>
          <p:cNvPr id="2309" name="Google Shape;2309;p43"/>
          <p:cNvSpPr txBox="1"/>
          <p:nvPr/>
        </p:nvSpPr>
        <p:spPr>
          <a:xfrm>
            <a:off x="6372177" y="31455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3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7" name="Google Shape;2317;p43"/>
          <p:cNvSpPr txBox="1"/>
          <p:nvPr/>
        </p:nvSpPr>
        <p:spPr>
          <a:xfrm>
            <a:off x="6372177" y="136245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$20K</a:t>
            </a:r>
            <a:endParaRPr sz="27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9" name="Google Shape;2319;p43"/>
          <p:cNvSpPr txBox="1"/>
          <p:nvPr/>
        </p:nvSpPr>
        <p:spPr>
          <a:xfrm>
            <a:off x="6375459" y="3144442"/>
            <a:ext cx="8793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10%</a:t>
            </a:r>
            <a:endParaRPr sz="27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EA281AD7-DE6A-42A5-A0E4-8615B60C0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336" y="1223313"/>
            <a:ext cx="2648086" cy="2667137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F08AC53-8DD8-46C8-979D-4DF4AD471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8051" y="1223313"/>
            <a:ext cx="3086259" cy="12065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43"/>
          <p:cNvSpPr txBox="1">
            <a:spLocks noGrp="1"/>
          </p:cNvSpPr>
          <p:nvPr>
            <p:ph type="title"/>
          </p:nvPr>
        </p:nvSpPr>
        <p:spPr>
          <a:xfrm>
            <a:off x="1065193" y="333810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>
                <a:solidFill>
                  <a:schemeClr val="bg2"/>
                </a:solidFill>
              </a:rPr>
              <a:t>Churn rate by state</a:t>
            </a:r>
            <a:endParaRPr lang="en-ID" dirty="0">
              <a:solidFill>
                <a:schemeClr val="bg2"/>
              </a:solidFill>
            </a:endParaRPr>
          </a:p>
        </p:txBody>
      </p:sp>
      <p:sp>
        <p:nvSpPr>
          <p:cNvPr id="2309" name="Google Shape;2309;p43"/>
          <p:cNvSpPr txBox="1"/>
          <p:nvPr/>
        </p:nvSpPr>
        <p:spPr>
          <a:xfrm>
            <a:off x="6372177" y="31455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3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7" name="Google Shape;2317;p43"/>
          <p:cNvSpPr txBox="1"/>
          <p:nvPr/>
        </p:nvSpPr>
        <p:spPr>
          <a:xfrm>
            <a:off x="6372177" y="136245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$20K</a:t>
            </a:r>
            <a:endParaRPr sz="27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9" name="Google Shape;2319;p43"/>
          <p:cNvSpPr txBox="1"/>
          <p:nvPr/>
        </p:nvSpPr>
        <p:spPr>
          <a:xfrm>
            <a:off x="6375459" y="3144442"/>
            <a:ext cx="8793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10%</a:t>
            </a:r>
            <a:endParaRPr sz="27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20" name="Google Shape;2320;p43"/>
          <p:cNvSpPr txBox="1"/>
          <p:nvPr/>
        </p:nvSpPr>
        <p:spPr>
          <a:xfrm>
            <a:off x="878722" y="4192859"/>
            <a:ext cx="6295230" cy="88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dirty="0">
                <a:solidFill>
                  <a:srgbClr val="212121"/>
                </a:solidFill>
                <a:effectLst/>
                <a:latin typeface="Barlow Semi Condensed" panose="00000506000000000000" pitchFamily="2" charset="0"/>
              </a:rPr>
              <a:t>churn rate </a:t>
            </a:r>
            <a:r>
              <a:rPr lang="en-ID" sz="1800" b="0" i="0" dirty="0" err="1">
                <a:solidFill>
                  <a:srgbClr val="212121"/>
                </a:solidFill>
                <a:effectLst/>
                <a:latin typeface="Barlow Semi Condensed" panose="00000506000000000000" pitchFamily="2" charset="0"/>
              </a:rPr>
              <a:t>berdasar</a:t>
            </a:r>
            <a:r>
              <a:rPr lang="en-ID" sz="1800" b="0" i="0" dirty="0">
                <a:solidFill>
                  <a:srgbClr val="212121"/>
                </a:solidFill>
                <a:effectLst/>
                <a:latin typeface="Barlow Semi Condensed" panose="00000506000000000000" pitchFamily="2" charset="0"/>
              </a:rPr>
              <a:t> state </a:t>
            </a:r>
            <a:r>
              <a:rPr lang="en-ID" sz="1800" b="0" i="0" dirty="0" err="1">
                <a:solidFill>
                  <a:srgbClr val="212121"/>
                </a:solidFill>
                <a:effectLst/>
                <a:latin typeface="Barlow Semi Condensed" panose="00000506000000000000" pitchFamily="2" charset="0"/>
              </a:rPr>
              <a:t>kurang</a:t>
            </a:r>
            <a:r>
              <a:rPr lang="en-ID" sz="1800" b="0" i="0" dirty="0">
                <a:solidFill>
                  <a:srgbClr val="212121"/>
                </a:solidFill>
                <a:effectLst/>
                <a:latin typeface="Barlow Semi Condensed" panose="00000506000000000000" pitchFamily="2" charset="0"/>
              </a:rPr>
              <a:t> </a:t>
            </a:r>
            <a:r>
              <a:rPr lang="en-ID" sz="1800" b="0" i="0" dirty="0" err="1">
                <a:solidFill>
                  <a:srgbClr val="212121"/>
                </a:solidFill>
                <a:effectLst/>
                <a:latin typeface="Barlow Semi Condensed" panose="00000506000000000000" pitchFamily="2" charset="0"/>
              </a:rPr>
              <a:t>lebih</a:t>
            </a:r>
            <a:r>
              <a:rPr lang="en-ID" sz="1800" b="0" i="0" dirty="0">
                <a:solidFill>
                  <a:srgbClr val="212121"/>
                </a:solidFill>
                <a:effectLst/>
                <a:latin typeface="Barlow Semi Condensed" panose="00000506000000000000" pitchFamily="2" charset="0"/>
              </a:rPr>
              <a:t> </a:t>
            </a:r>
            <a:r>
              <a:rPr lang="en-ID" sz="1800" b="0" i="0" dirty="0" err="1">
                <a:solidFill>
                  <a:srgbClr val="212121"/>
                </a:solidFill>
                <a:effectLst/>
                <a:latin typeface="Barlow Semi Condensed" panose="00000506000000000000" pitchFamily="2" charset="0"/>
              </a:rPr>
              <a:t>mirip</a:t>
            </a:r>
            <a:r>
              <a:rPr lang="en-ID" sz="1800" b="0" i="0" dirty="0">
                <a:solidFill>
                  <a:srgbClr val="212121"/>
                </a:solidFill>
                <a:effectLst/>
                <a:latin typeface="Barlow Semi Condensed" panose="00000506000000000000" pitchFamily="2" charset="0"/>
              </a:rPr>
              <a:t> </a:t>
            </a:r>
            <a:r>
              <a:rPr lang="en-ID" sz="1800" b="0" i="0" dirty="0" err="1">
                <a:solidFill>
                  <a:srgbClr val="212121"/>
                </a:solidFill>
                <a:effectLst/>
                <a:latin typeface="Barlow Semi Condensed" panose="00000506000000000000" pitchFamily="2" charset="0"/>
              </a:rPr>
              <a:t>tidak</a:t>
            </a:r>
            <a:r>
              <a:rPr lang="en-ID" sz="1800" b="0" i="0" dirty="0">
                <a:solidFill>
                  <a:srgbClr val="212121"/>
                </a:solidFill>
                <a:effectLst/>
                <a:latin typeface="Barlow Semi Condensed" panose="00000506000000000000" pitchFamily="2" charset="0"/>
              </a:rPr>
              <a:t> </a:t>
            </a:r>
            <a:r>
              <a:rPr lang="en-ID" sz="1800" b="0" i="0" dirty="0" err="1">
                <a:solidFill>
                  <a:srgbClr val="212121"/>
                </a:solidFill>
                <a:effectLst/>
                <a:latin typeface="Barlow Semi Condensed" panose="00000506000000000000" pitchFamily="2" charset="0"/>
              </a:rPr>
              <a:t>berbeda</a:t>
            </a:r>
            <a:r>
              <a:rPr lang="en-ID" sz="1800" b="0" i="0" dirty="0">
                <a:solidFill>
                  <a:srgbClr val="212121"/>
                </a:solidFill>
                <a:effectLst/>
                <a:latin typeface="Barlow Semi Condensed" panose="00000506000000000000" pitchFamily="2" charset="0"/>
              </a:rPr>
              <a:t> </a:t>
            </a:r>
            <a:r>
              <a:rPr lang="en-ID" sz="1800" b="0" i="0" dirty="0" err="1">
                <a:solidFill>
                  <a:srgbClr val="212121"/>
                </a:solidFill>
                <a:effectLst/>
                <a:latin typeface="Barlow Semi Condensed" panose="00000506000000000000" pitchFamily="2" charset="0"/>
              </a:rPr>
              <a:t>jauh</a:t>
            </a:r>
            <a:endParaRPr lang="en-ID" sz="1800" b="0" i="0" dirty="0">
              <a:solidFill>
                <a:srgbClr val="212121"/>
              </a:solidFill>
              <a:effectLst/>
              <a:latin typeface="Barlow Semi Condensed" panose="00000506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dirty="0" err="1">
                <a:solidFill>
                  <a:srgbClr val="212121"/>
                </a:solidFill>
                <a:effectLst/>
                <a:latin typeface="Barlow Semi Condensed" panose="00000506000000000000" pitchFamily="2" charset="0"/>
              </a:rPr>
              <a:t>persebaran</a:t>
            </a:r>
            <a:r>
              <a:rPr lang="en-ID" sz="1800" b="0" i="0" dirty="0">
                <a:solidFill>
                  <a:srgbClr val="212121"/>
                </a:solidFill>
                <a:effectLst/>
                <a:latin typeface="Barlow Semi Condensed" panose="00000506000000000000" pitchFamily="2" charset="0"/>
              </a:rPr>
              <a:t> </a:t>
            </a:r>
            <a:r>
              <a:rPr lang="en-ID" sz="1800" b="0" i="0" dirty="0" err="1">
                <a:solidFill>
                  <a:srgbClr val="212121"/>
                </a:solidFill>
                <a:effectLst/>
                <a:latin typeface="Barlow Semi Condensed" panose="00000506000000000000" pitchFamily="2" charset="0"/>
              </a:rPr>
              <a:t>cust</a:t>
            </a:r>
            <a:r>
              <a:rPr lang="en-ID" sz="1800" b="0" i="0" dirty="0">
                <a:solidFill>
                  <a:srgbClr val="212121"/>
                </a:solidFill>
                <a:effectLst/>
                <a:latin typeface="Barlow Semi Condensed" panose="00000506000000000000" pitchFamily="2" charset="0"/>
              </a:rPr>
              <a:t> churn </a:t>
            </a:r>
            <a:r>
              <a:rPr lang="en-ID" sz="1800" b="0" i="0" dirty="0" err="1">
                <a:solidFill>
                  <a:srgbClr val="212121"/>
                </a:solidFill>
                <a:effectLst/>
                <a:latin typeface="Barlow Semi Condensed" panose="00000506000000000000" pitchFamily="2" charset="0"/>
              </a:rPr>
              <a:t>tidak</a:t>
            </a:r>
            <a:r>
              <a:rPr lang="en-ID" sz="1800" b="0" i="0" dirty="0">
                <a:solidFill>
                  <a:srgbClr val="212121"/>
                </a:solidFill>
                <a:effectLst/>
                <a:latin typeface="Barlow Semi Condensed" panose="00000506000000000000" pitchFamily="2" charset="0"/>
              </a:rPr>
              <a:t> </a:t>
            </a:r>
            <a:r>
              <a:rPr lang="en-ID" sz="1800" b="0" i="0" dirty="0" err="1">
                <a:solidFill>
                  <a:srgbClr val="212121"/>
                </a:solidFill>
                <a:effectLst/>
                <a:latin typeface="Barlow Semi Condensed" panose="00000506000000000000" pitchFamily="2" charset="0"/>
              </a:rPr>
              <a:t>dipengaruhi</a:t>
            </a:r>
            <a:r>
              <a:rPr lang="en-ID" sz="1800" b="0" i="0" dirty="0">
                <a:solidFill>
                  <a:srgbClr val="212121"/>
                </a:solidFill>
                <a:effectLst/>
                <a:latin typeface="Barlow Semi Condensed" panose="00000506000000000000" pitchFamily="2" charset="0"/>
              </a:rPr>
              <a:t> state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chemeClr val="dk2"/>
              </a:solidFill>
              <a:latin typeface="Barlow Semi Condensed" panose="00000506000000000000" pitchFamily="2" charset="0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21D87338-FDF8-473F-850E-1373B6EBC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22" y="884208"/>
            <a:ext cx="5200917" cy="292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2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43"/>
          <p:cNvSpPr txBox="1">
            <a:spLocks noGrp="1"/>
          </p:cNvSpPr>
          <p:nvPr>
            <p:ph type="title"/>
          </p:nvPr>
        </p:nvSpPr>
        <p:spPr>
          <a:xfrm>
            <a:off x="1065193" y="333810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D" b="0" i="0" dirty="0">
                <a:solidFill>
                  <a:srgbClr val="212121"/>
                </a:solidFill>
                <a:effectLst/>
                <a:latin typeface="Fjalla One" panose="02000506040000020004" pitchFamily="2" charset="0"/>
              </a:rPr>
              <a:t>Account Length Feature</a:t>
            </a:r>
          </a:p>
        </p:txBody>
      </p:sp>
      <p:sp>
        <p:nvSpPr>
          <p:cNvPr id="2309" name="Google Shape;2309;p43"/>
          <p:cNvSpPr txBox="1"/>
          <p:nvPr/>
        </p:nvSpPr>
        <p:spPr>
          <a:xfrm>
            <a:off x="6372177" y="31455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3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7" name="Google Shape;2317;p43"/>
          <p:cNvSpPr txBox="1"/>
          <p:nvPr/>
        </p:nvSpPr>
        <p:spPr>
          <a:xfrm>
            <a:off x="6372177" y="136245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$20K</a:t>
            </a:r>
            <a:endParaRPr sz="27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8" name="Google Shape;2318;p43"/>
          <p:cNvSpPr txBox="1"/>
          <p:nvPr/>
        </p:nvSpPr>
        <p:spPr>
          <a:xfrm>
            <a:off x="5434977" y="2435661"/>
            <a:ext cx="2752200" cy="217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Kesimpulan :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Tidak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berpengaruh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kepada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customer churn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19" name="Google Shape;2319;p43"/>
          <p:cNvSpPr txBox="1"/>
          <p:nvPr/>
        </p:nvSpPr>
        <p:spPr>
          <a:xfrm>
            <a:off x="6375459" y="3144442"/>
            <a:ext cx="8793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10%</a:t>
            </a:r>
            <a:endParaRPr sz="27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25395A4A-AB84-41CD-BB20-83E62555D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42" y="1131997"/>
            <a:ext cx="4159464" cy="3619686"/>
          </a:xfrm>
          <a:prstGeom prst="rect">
            <a:avLst/>
          </a:prstGeom>
        </p:spPr>
      </p:pic>
      <p:pic>
        <p:nvPicPr>
          <p:cNvPr id="5" name="Picture 4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92D9D891-183D-440D-9801-25A9B9FDB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908" y="960530"/>
            <a:ext cx="2101326" cy="107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184013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1068</Words>
  <Application>Microsoft Office PowerPoint</Application>
  <PresentationFormat>On-screen Show (16:9)</PresentationFormat>
  <Paragraphs>246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Fjalla One</vt:lpstr>
      <vt:lpstr>Barlow Semi Condensed Medium</vt:lpstr>
      <vt:lpstr>Barlow Semi Condensed</vt:lpstr>
      <vt:lpstr>Arial</vt:lpstr>
      <vt:lpstr>Fira Sans</vt:lpstr>
      <vt:lpstr>Technology Consulting by Slidesgo</vt:lpstr>
      <vt:lpstr>Telecom Customer Churn</vt:lpstr>
      <vt:lpstr>Table of Contents</vt:lpstr>
      <vt:lpstr>Customer Churn</vt:lpstr>
      <vt:lpstr>Apa itu customer churn?</vt:lpstr>
      <vt:lpstr>Understanding the Problem</vt:lpstr>
      <vt:lpstr>Recommendation </vt:lpstr>
      <vt:lpstr>Data Analysis and Exploration</vt:lpstr>
      <vt:lpstr>Churn rate by state</vt:lpstr>
      <vt:lpstr>Account Length Feature</vt:lpstr>
      <vt:lpstr>Voice mail feature</vt:lpstr>
      <vt:lpstr>PowerPoint Presentation</vt:lpstr>
      <vt:lpstr>Day call minutes feature</vt:lpstr>
      <vt:lpstr>PowerPoint Presentation</vt:lpstr>
      <vt:lpstr>Day call feature</vt:lpstr>
      <vt:lpstr>Day charge feature</vt:lpstr>
      <vt:lpstr>PowerPoint Presentation</vt:lpstr>
      <vt:lpstr>Evening minutes call feature</vt:lpstr>
      <vt:lpstr>Evening calls feature</vt:lpstr>
      <vt:lpstr>Evening charge feature</vt:lpstr>
      <vt:lpstr>Night minutes call feature</vt:lpstr>
      <vt:lpstr>Night calls feature</vt:lpstr>
      <vt:lpstr>Night charge feature</vt:lpstr>
      <vt:lpstr>International minutes call feature</vt:lpstr>
      <vt:lpstr>International calls feature</vt:lpstr>
      <vt:lpstr>International charge feature</vt:lpstr>
      <vt:lpstr>International plan feature</vt:lpstr>
      <vt:lpstr>PowerPoint Presentation</vt:lpstr>
      <vt:lpstr>Customer service calls</vt:lpstr>
      <vt:lpstr>PowerPoint Presentation</vt:lpstr>
      <vt:lpstr>PowerPoint Presentation</vt:lpstr>
      <vt:lpstr>PowerPoint Presentation</vt:lpstr>
      <vt:lpstr>Dari mana mereka????!!!!</vt:lpstr>
      <vt:lpstr>—microsoft </vt:lpstr>
      <vt:lpstr>Our Process</vt:lpstr>
      <vt:lpstr>Use case : Customer churn </vt:lpstr>
      <vt:lpstr>Data understanding </vt:lpstr>
      <vt:lpstr>PowerPoint Presentation</vt:lpstr>
      <vt:lpstr>Data Cleaning </vt:lpstr>
      <vt:lpstr>Exploratory Data Analysis </vt:lpstr>
      <vt:lpstr>Data Preprocessing </vt:lpstr>
      <vt:lpstr>Modelling &amp; evaluation</vt:lpstr>
      <vt:lpstr>Kenapa pilih recall??!! </vt:lpstr>
      <vt:lpstr>Conclusion </vt:lpstr>
      <vt:lpstr>Features importance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Customer Churn</dc:title>
  <dc:creator>DELL</dc:creator>
  <cp:lastModifiedBy>DIMAS PRAMUDITA</cp:lastModifiedBy>
  <cp:revision>2</cp:revision>
  <dcterms:modified xsi:type="dcterms:W3CDTF">2023-01-11T09:15:05Z</dcterms:modified>
</cp:coreProperties>
</file>