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5"/>
  </p:notesMasterIdLst>
  <p:sldIdLst>
    <p:sldId id="256" r:id="rId2"/>
    <p:sldId id="258" r:id="rId3"/>
    <p:sldId id="260" r:id="rId4"/>
    <p:sldId id="259" r:id="rId5"/>
    <p:sldId id="261" r:id="rId6"/>
    <p:sldId id="262" r:id="rId7"/>
    <p:sldId id="307" r:id="rId8"/>
    <p:sldId id="310" r:id="rId9"/>
    <p:sldId id="273" r:id="rId10"/>
    <p:sldId id="264" r:id="rId11"/>
    <p:sldId id="309" r:id="rId12"/>
    <p:sldId id="314" r:id="rId13"/>
    <p:sldId id="267" r:id="rId14"/>
    <p:sldId id="317" r:id="rId15"/>
    <p:sldId id="282" r:id="rId16"/>
    <p:sldId id="320" r:id="rId17"/>
    <p:sldId id="277" r:id="rId18"/>
    <p:sldId id="354" r:id="rId19"/>
    <p:sldId id="341" r:id="rId20"/>
    <p:sldId id="313" r:id="rId21"/>
    <p:sldId id="343" r:id="rId22"/>
    <p:sldId id="344" r:id="rId23"/>
    <p:sldId id="345" r:id="rId24"/>
    <p:sldId id="306" r:id="rId25"/>
    <p:sldId id="346" r:id="rId26"/>
    <p:sldId id="322" r:id="rId27"/>
    <p:sldId id="323" r:id="rId28"/>
    <p:sldId id="324" r:id="rId29"/>
    <p:sldId id="325" r:id="rId30"/>
    <p:sldId id="326" r:id="rId31"/>
    <p:sldId id="327" r:id="rId32"/>
    <p:sldId id="329" r:id="rId33"/>
    <p:sldId id="328" r:id="rId34"/>
    <p:sldId id="330" r:id="rId35"/>
    <p:sldId id="331" r:id="rId36"/>
    <p:sldId id="332" r:id="rId37"/>
    <p:sldId id="333" r:id="rId38"/>
    <p:sldId id="334" r:id="rId39"/>
    <p:sldId id="335" r:id="rId40"/>
    <p:sldId id="336" r:id="rId41"/>
    <p:sldId id="337" r:id="rId42"/>
    <p:sldId id="338" r:id="rId43"/>
    <p:sldId id="339" r:id="rId44"/>
    <p:sldId id="340" r:id="rId45"/>
    <p:sldId id="347" r:id="rId46"/>
    <p:sldId id="321" r:id="rId47"/>
    <p:sldId id="349" r:id="rId48"/>
    <p:sldId id="276" r:id="rId49"/>
    <p:sldId id="351" r:id="rId50"/>
    <p:sldId id="352" r:id="rId51"/>
    <p:sldId id="353" r:id="rId52"/>
    <p:sldId id="269" r:id="rId53"/>
    <p:sldId id="283" r:id="rId54"/>
  </p:sldIdLst>
  <p:sldSz cx="9144000" cy="5143500" type="screen16x9"/>
  <p:notesSz cx="6858000" cy="9144000"/>
  <p:embeddedFontLst>
    <p:embeddedFont>
      <p:font typeface="Anaheim" panose="020B0604020202020204" charset="0"/>
      <p:regular r:id="rId56"/>
    </p:embeddedFont>
    <p:embeddedFont>
      <p:font typeface="Bebas Neue" panose="020B0604020202020204" charset="0"/>
      <p:regular r:id="rId57"/>
    </p:embeddedFont>
    <p:embeddedFont>
      <p:font typeface="Darker Grotesque" panose="020B0604020202020204" charset="0"/>
      <p:regular r:id="rId58"/>
      <p:bold r:id="rId59"/>
    </p:embeddedFont>
    <p:embeddedFont>
      <p:font typeface="Darker Grotesque SemiBold" panose="020B0604020202020204" charset="0"/>
      <p:regular r:id="rId60"/>
      <p:bold r:id="rId61"/>
    </p:embeddedFont>
    <p:embeddedFont>
      <p:font typeface="PT Sans" panose="020B0604020202020204" charset="0"/>
      <p:regular r:id="rId62"/>
      <p:bold r:id="rId63"/>
      <p:italic r:id="rId64"/>
      <p:boldItalic r:id="rId65"/>
    </p:embeddedFont>
    <p:embeddedFont>
      <p:font typeface="Viga" panose="020B0604020202020204" charset="0"/>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AFCE7C-E769-4F5E-9DFB-80C6B87060CE}">
  <a:tblStyle styleId="{BEAFCE7C-E769-4F5E-9DFB-80C6B87060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10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Sheet1!$B$1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Support Vector Machine</c:v>
                </c:pt>
                <c:pt idx="1">
                  <c:v>XGBoost</c:v>
                </c:pt>
                <c:pt idx="2">
                  <c:v>Random Forest Classifier</c:v>
                </c:pt>
                <c:pt idx="3">
                  <c:v>Decision Tree Classifier</c:v>
                </c:pt>
                <c:pt idx="4">
                  <c:v>Logistic Regression</c:v>
                </c:pt>
              </c:strCache>
            </c:strRef>
          </c:cat>
          <c:val>
            <c:numRef>
              <c:f>Sheet1!$B$2:$B$6</c:f>
              <c:numCache>
                <c:formatCode>General</c:formatCode>
                <c:ptCount val="5"/>
                <c:pt idx="0">
                  <c:v>41</c:v>
                </c:pt>
                <c:pt idx="1">
                  <c:v>60</c:v>
                </c:pt>
                <c:pt idx="2">
                  <c:v>59</c:v>
                </c:pt>
                <c:pt idx="3">
                  <c:v>52</c:v>
                </c:pt>
                <c:pt idx="4">
                  <c:v>49</c:v>
                </c:pt>
              </c:numCache>
            </c:numRef>
          </c:val>
          <c:extLst>
            <c:ext xmlns:c16="http://schemas.microsoft.com/office/drawing/2014/chart" uri="{C3380CC4-5D6E-409C-BE32-E72D297353CC}">
              <c16:uniqueId val="{00000000-B71D-4096-AAF4-A2E594FC6031}"/>
            </c:ext>
          </c:extLst>
        </c:ser>
        <c:dLbls>
          <c:dLblPos val="outEnd"/>
          <c:showLegendKey val="0"/>
          <c:showVal val="1"/>
          <c:showCatName val="0"/>
          <c:showSerName val="0"/>
          <c:showPercent val="0"/>
          <c:showBubbleSize val="0"/>
        </c:dLbls>
        <c:gapWidth val="182"/>
        <c:axId val="1592934816"/>
        <c:axId val="1738997856"/>
      </c:barChart>
      <c:catAx>
        <c:axId val="159293481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D" dirty="0"/>
                  <a:t>Model</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8997856"/>
        <c:crosses val="autoZero"/>
        <c:auto val="1"/>
        <c:lblAlgn val="ctr"/>
        <c:lblOffset val="100"/>
        <c:noMultiLvlLbl val="0"/>
      </c:catAx>
      <c:valAx>
        <c:axId val="1738997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D" dirty="0"/>
                  <a:t>F1-Score(%)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2934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Sheet1!$B$1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Support Vector Machine</c:v>
                </c:pt>
                <c:pt idx="1">
                  <c:v>XGBoost</c:v>
                </c:pt>
                <c:pt idx="2">
                  <c:v>Random Forest Classifier</c:v>
                </c:pt>
                <c:pt idx="3">
                  <c:v>Decision Tree Classifier</c:v>
                </c:pt>
                <c:pt idx="4">
                  <c:v>Logistic Regression</c:v>
                </c:pt>
              </c:strCache>
            </c:strRef>
          </c:cat>
          <c:val>
            <c:numRef>
              <c:f>Sheet1!$B$2:$B$6</c:f>
              <c:numCache>
                <c:formatCode>General</c:formatCode>
                <c:ptCount val="5"/>
                <c:pt idx="0">
                  <c:v>58</c:v>
                </c:pt>
                <c:pt idx="1">
                  <c:v>80</c:v>
                </c:pt>
                <c:pt idx="2">
                  <c:v>93</c:v>
                </c:pt>
                <c:pt idx="3">
                  <c:v>92</c:v>
                </c:pt>
                <c:pt idx="4">
                  <c:v>59</c:v>
                </c:pt>
              </c:numCache>
            </c:numRef>
          </c:val>
          <c:extLst>
            <c:ext xmlns:c16="http://schemas.microsoft.com/office/drawing/2014/chart" uri="{C3380CC4-5D6E-409C-BE32-E72D297353CC}">
              <c16:uniqueId val="{00000000-B71D-4096-AAF4-A2E594FC6031}"/>
            </c:ext>
          </c:extLst>
        </c:ser>
        <c:dLbls>
          <c:dLblPos val="outEnd"/>
          <c:showLegendKey val="0"/>
          <c:showVal val="1"/>
          <c:showCatName val="0"/>
          <c:showSerName val="0"/>
          <c:showPercent val="0"/>
          <c:showBubbleSize val="0"/>
        </c:dLbls>
        <c:gapWidth val="182"/>
        <c:axId val="1592934816"/>
        <c:axId val="1738997856"/>
      </c:barChart>
      <c:catAx>
        <c:axId val="159293481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D" dirty="0"/>
                  <a:t>Model</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8997856"/>
        <c:crosses val="autoZero"/>
        <c:auto val="1"/>
        <c:lblAlgn val="ctr"/>
        <c:lblOffset val="100"/>
        <c:noMultiLvlLbl val="0"/>
      </c:catAx>
      <c:valAx>
        <c:axId val="1738997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D" dirty="0"/>
                  <a:t>F1-Score(%)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2934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Sheet1!$B$1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Random Forest Classifier Tuned</c:v>
                </c:pt>
                <c:pt idx="1">
                  <c:v>Baseline Random Forest Classifier</c:v>
                </c:pt>
              </c:strCache>
            </c:strRef>
          </c:cat>
          <c:val>
            <c:numRef>
              <c:f>Sheet1!$B$2:$B$3</c:f>
              <c:numCache>
                <c:formatCode>General</c:formatCode>
                <c:ptCount val="2"/>
                <c:pt idx="0">
                  <c:v>93</c:v>
                </c:pt>
                <c:pt idx="1">
                  <c:v>93</c:v>
                </c:pt>
              </c:numCache>
            </c:numRef>
          </c:val>
          <c:extLst>
            <c:ext xmlns:c16="http://schemas.microsoft.com/office/drawing/2014/chart" uri="{C3380CC4-5D6E-409C-BE32-E72D297353CC}">
              <c16:uniqueId val="{00000000-B71D-4096-AAF4-A2E594FC6031}"/>
            </c:ext>
          </c:extLst>
        </c:ser>
        <c:dLbls>
          <c:dLblPos val="outEnd"/>
          <c:showLegendKey val="0"/>
          <c:showVal val="1"/>
          <c:showCatName val="0"/>
          <c:showSerName val="0"/>
          <c:showPercent val="0"/>
          <c:showBubbleSize val="0"/>
        </c:dLbls>
        <c:gapWidth val="182"/>
        <c:axId val="1592934816"/>
        <c:axId val="1738997856"/>
      </c:barChart>
      <c:catAx>
        <c:axId val="159293481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D" dirty="0"/>
                  <a:t>Model</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8997856"/>
        <c:crosses val="autoZero"/>
        <c:auto val="1"/>
        <c:lblAlgn val="ctr"/>
        <c:lblOffset val="100"/>
        <c:noMultiLvlLbl val="0"/>
      </c:catAx>
      <c:valAx>
        <c:axId val="1738997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D" dirty="0"/>
                  <a:t>F1-Score(%)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2934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158ebfb51c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158ebfb51c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508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59130b3ae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59130b3ae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1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58ebfb51c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58ebfb51c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81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59130b3ae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59130b3ae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982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58ebfb51c6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158ebfb51c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877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58ebfb51c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58ebfb51c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79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58cdcfde2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58cdcfde2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996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58ebfb51c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58ebfb51c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69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58ebfb51c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58ebfb51c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319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58ebfb51c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58ebfb51c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362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59130b3ae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59130b3ae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938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58ebfb51c6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158ebfb51c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015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6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455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332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24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59130b3ae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59130b3ae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771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114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011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668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045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1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8595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524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9585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78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5bbcee44a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5bbcee44a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776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8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893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1508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923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59130b3ae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59130b3ae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0650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58ebfb51c6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158ebfb51c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4330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58ebfb51c6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158ebfb51c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3634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159130b3ae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159130b3ae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187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59130b3ae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59130b3ae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9879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59130b3ae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59130b3ae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3891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59130b3ae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59130b3ae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159130b3ae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159130b3ae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5bbcee44a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5bbcee44a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313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5bbcee44a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5bbcee44a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957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15bbcee44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15bbcee44a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rot="5400000">
            <a:off x="-395875" y="396000"/>
            <a:ext cx="5143500" cy="4351500"/>
          </a:xfrm>
          <a:prstGeom prst="round2SameRect">
            <a:avLst>
              <a:gd name="adj1" fmla="val 50000"/>
              <a:gd name="adj2" fmla="val 0"/>
            </a:avLst>
          </a:prstGeom>
          <a:noFill/>
          <a:ln>
            <a:noFill/>
          </a:ln>
        </p:spPr>
      </p:sp>
      <p:sp>
        <p:nvSpPr>
          <p:cNvPr id="10" name="Google Shape;10;p2"/>
          <p:cNvSpPr txBox="1">
            <a:spLocks noGrp="1"/>
          </p:cNvSpPr>
          <p:nvPr>
            <p:ph type="ctrTitle"/>
          </p:nvPr>
        </p:nvSpPr>
        <p:spPr>
          <a:xfrm>
            <a:off x="4618350" y="1027288"/>
            <a:ext cx="4067400" cy="259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200">
                <a:latin typeface="Viga"/>
                <a:ea typeface="Viga"/>
                <a:cs typeface="Viga"/>
                <a:sym typeface="Vig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618350" y="3660263"/>
            <a:ext cx="406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911713" y="2037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flipH="1">
            <a:off x="3389550" y="-357450"/>
            <a:ext cx="1099850" cy="1546350"/>
            <a:chOff x="3790650" y="352550"/>
            <a:chExt cx="1099850" cy="1546350"/>
          </a:xfrm>
        </p:grpSpPr>
        <p:sp>
          <p:nvSpPr>
            <p:cNvPr id="14" name="Google Shape;14;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537075" y="376883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50175" y="460398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3310838" y="4244650"/>
            <a:ext cx="1099850" cy="1546350"/>
            <a:chOff x="3790650" y="352550"/>
            <a:chExt cx="1099850" cy="1546350"/>
          </a:xfrm>
        </p:grpSpPr>
        <p:sp>
          <p:nvSpPr>
            <p:cNvPr id="19" name="Google Shape;19;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7063100" y="-3110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flipH="1">
            <a:off x="8765913" y="3233575"/>
            <a:ext cx="1099850" cy="1546350"/>
            <a:chOff x="3790650" y="352550"/>
            <a:chExt cx="1099850" cy="1546350"/>
          </a:xfrm>
        </p:grpSpPr>
        <p:sp>
          <p:nvSpPr>
            <p:cNvPr id="23" name="Google Shape;23;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827800" y="49180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flipH="1">
            <a:off x="6316713" y="-1127200"/>
            <a:ext cx="1099850" cy="1546350"/>
            <a:chOff x="3790650" y="352550"/>
            <a:chExt cx="1099850" cy="1546350"/>
          </a:xfrm>
        </p:grpSpPr>
        <p:sp>
          <p:nvSpPr>
            <p:cNvPr id="27" name="Google Shape;27;p2"/>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124725" y="4795163"/>
            <a:ext cx="588500" cy="559825"/>
            <a:chOff x="4234150" y="1757375"/>
            <a:chExt cx="588500" cy="559825"/>
          </a:xfrm>
        </p:grpSpPr>
        <p:sp>
          <p:nvSpPr>
            <p:cNvPr id="30" name="Google Shape;30;p2"/>
            <p:cNvSpPr/>
            <p:nvPr/>
          </p:nvSpPr>
          <p:spPr>
            <a:xfrm>
              <a:off x="4244575" y="1757375"/>
              <a:ext cx="567650" cy="559825"/>
            </a:xfrm>
            <a:custGeom>
              <a:avLst/>
              <a:gdLst/>
              <a:ahLst/>
              <a:cxnLst/>
              <a:rect l="l" t="t" r="r" b="b"/>
              <a:pathLst>
                <a:path w="22706" h="22393" extrusionOk="0">
                  <a:moveTo>
                    <a:pt x="11357" y="1"/>
                  </a:moveTo>
                  <a:cubicBezTo>
                    <a:pt x="11255" y="1"/>
                    <a:pt x="11152" y="2"/>
                    <a:pt x="11049" y="5"/>
                  </a:cubicBezTo>
                  <a:cubicBezTo>
                    <a:pt x="4870" y="172"/>
                    <a:pt x="0" y="5327"/>
                    <a:pt x="167" y="11506"/>
                  </a:cubicBezTo>
                  <a:cubicBezTo>
                    <a:pt x="331" y="17571"/>
                    <a:pt x="5307" y="22393"/>
                    <a:pt x="11349" y="22393"/>
                  </a:cubicBezTo>
                  <a:cubicBezTo>
                    <a:pt x="11451" y="22393"/>
                    <a:pt x="11554" y="22392"/>
                    <a:pt x="11656" y="22389"/>
                  </a:cubicBezTo>
                  <a:cubicBezTo>
                    <a:pt x="17836" y="22210"/>
                    <a:pt x="22705" y="17067"/>
                    <a:pt x="22539" y="10887"/>
                  </a:cubicBezTo>
                  <a:cubicBezTo>
                    <a:pt x="22375" y="4811"/>
                    <a:pt x="17398" y="1"/>
                    <a:pt x="1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234150" y="1776625"/>
              <a:ext cx="588500" cy="521650"/>
            </a:xfrm>
            <a:custGeom>
              <a:avLst/>
              <a:gdLst/>
              <a:ahLst/>
              <a:cxnLst/>
              <a:rect l="l" t="t" r="r" b="b"/>
              <a:pathLst>
                <a:path w="23540" h="20866" extrusionOk="0">
                  <a:moveTo>
                    <a:pt x="11768" y="0"/>
                  </a:moveTo>
                  <a:cubicBezTo>
                    <a:pt x="7503" y="0"/>
                    <a:pt x="3504" y="2636"/>
                    <a:pt x="1965" y="6879"/>
                  </a:cubicBezTo>
                  <a:cubicBezTo>
                    <a:pt x="0" y="12296"/>
                    <a:pt x="2798" y="18273"/>
                    <a:pt x="8216" y="20238"/>
                  </a:cubicBezTo>
                  <a:cubicBezTo>
                    <a:pt x="9390" y="20664"/>
                    <a:pt x="10591" y="20866"/>
                    <a:pt x="11772" y="20866"/>
                  </a:cubicBezTo>
                  <a:cubicBezTo>
                    <a:pt x="16036" y="20866"/>
                    <a:pt x="20036" y="18230"/>
                    <a:pt x="21575" y="13987"/>
                  </a:cubicBezTo>
                  <a:cubicBezTo>
                    <a:pt x="23539" y="8570"/>
                    <a:pt x="20741" y="2593"/>
                    <a:pt x="15324" y="628"/>
                  </a:cubicBezTo>
                  <a:cubicBezTo>
                    <a:pt x="14149" y="202"/>
                    <a:pt x="12948"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288025" y="1821150"/>
              <a:ext cx="480750" cy="431825"/>
            </a:xfrm>
            <a:custGeom>
              <a:avLst/>
              <a:gdLst/>
              <a:ahLst/>
              <a:cxnLst/>
              <a:rect l="l" t="t" r="r" b="b"/>
              <a:pathLst>
                <a:path w="19230" h="17273" extrusionOk="0">
                  <a:moveTo>
                    <a:pt x="9609" y="0"/>
                  </a:moveTo>
                  <a:cubicBezTo>
                    <a:pt x="8822" y="0"/>
                    <a:pt x="8022" y="108"/>
                    <a:pt x="7228" y="335"/>
                  </a:cubicBezTo>
                  <a:cubicBezTo>
                    <a:pt x="2644" y="1657"/>
                    <a:pt x="0" y="6443"/>
                    <a:pt x="1322" y="11027"/>
                  </a:cubicBezTo>
                  <a:cubicBezTo>
                    <a:pt x="2404" y="14804"/>
                    <a:pt x="5858" y="17272"/>
                    <a:pt x="9610" y="17272"/>
                  </a:cubicBezTo>
                  <a:cubicBezTo>
                    <a:pt x="10401" y="17272"/>
                    <a:pt x="11204" y="17163"/>
                    <a:pt x="12002" y="16933"/>
                  </a:cubicBezTo>
                  <a:cubicBezTo>
                    <a:pt x="16586" y="15611"/>
                    <a:pt x="19229" y="10825"/>
                    <a:pt x="17907" y="6253"/>
                  </a:cubicBezTo>
                  <a:cubicBezTo>
                    <a:pt x="16815" y="2463"/>
                    <a:pt x="13363" y="0"/>
                    <a:pt x="9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54700" y="1925675"/>
              <a:ext cx="155400" cy="236050"/>
            </a:xfrm>
            <a:custGeom>
              <a:avLst/>
              <a:gdLst/>
              <a:ahLst/>
              <a:cxnLst/>
              <a:rect l="l" t="t" r="r" b="b"/>
              <a:pathLst>
                <a:path w="6216" h="9442" extrusionOk="0">
                  <a:moveTo>
                    <a:pt x="1906" y="2060"/>
                  </a:moveTo>
                  <a:lnTo>
                    <a:pt x="2632" y="4096"/>
                  </a:lnTo>
                  <a:cubicBezTo>
                    <a:pt x="2434" y="4133"/>
                    <a:pt x="2255" y="4152"/>
                    <a:pt x="2095" y="4152"/>
                  </a:cubicBezTo>
                  <a:cubicBezTo>
                    <a:pt x="1900" y="4152"/>
                    <a:pt x="1734" y="4124"/>
                    <a:pt x="1596" y="4072"/>
                  </a:cubicBezTo>
                  <a:cubicBezTo>
                    <a:pt x="1358" y="3989"/>
                    <a:pt x="1180" y="3798"/>
                    <a:pt x="1084" y="3512"/>
                  </a:cubicBezTo>
                  <a:cubicBezTo>
                    <a:pt x="977" y="3215"/>
                    <a:pt x="989" y="2941"/>
                    <a:pt x="1132" y="2703"/>
                  </a:cubicBezTo>
                  <a:cubicBezTo>
                    <a:pt x="1275" y="2453"/>
                    <a:pt x="1525" y="2238"/>
                    <a:pt x="1906" y="2060"/>
                  </a:cubicBezTo>
                  <a:close/>
                  <a:moveTo>
                    <a:pt x="4025" y="4827"/>
                  </a:moveTo>
                  <a:cubicBezTo>
                    <a:pt x="4239" y="4827"/>
                    <a:pt x="4419" y="4857"/>
                    <a:pt x="4573" y="4917"/>
                  </a:cubicBezTo>
                  <a:cubicBezTo>
                    <a:pt x="4835" y="5013"/>
                    <a:pt x="5025" y="5215"/>
                    <a:pt x="5133" y="5501"/>
                  </a:cubicBezTo>
                  <a:cubicBezTo>
                    <a:pt x="5228" y="5798"/>
                    <a:pt x="5216" y="6084"/>
                    <a:pt x="5061" y="6346"/>
                  </a:cubicBezTo>
                  <a:cubicBezTo>
                    <a:pt x="4906" y="6596"/>
                    <a:pt x="4632" y="6834"/>
                    <a:pt x="4240" y="7037"/>
                  </a:cubicBezTo>
                  <a:lnTo>
                    <a:pt x="3466" y="4882"/>
                  </a:lnTo>
                  <a:cubicBezTo>
                    <a:pt x="3674" y="4845"/>
                    <a:pt x="3860" y="4827"/>
                    <a:pt x="4025" y="4827"/>
                  </a:cubicBezTo>
                  <a:close/>
                  <a:moveTo>
                    <a:pt x="1727" y="0"/>
                  </a:moveTo>
                  <a:lnTo>
                    <a:pt x="1227" y="179"/>
                  </a:lnTo>
                  <a:lnTo>
                    <a:pt x="1644" y="1345"/>
                  </a:lnTo>
                  <a:cubicBezTo>
                    <a:pt x="989" y="1643"/>
                    <a:pt x="537" y="2000"/>
                    <a:pt x="275" y="2441"/>
                  </a:cubicBezTo>
                  <a:cubicBezTo>
                    <a:pt x="25" y="2881"/>
                    <a:pt x="1" y="3381"/>
                    <a:pt x="191" y="3917"/>
                  </a:cubicBezTo>
                  <a:cubicBezTo>
                    <a:pt x="370" y="4417"/>
                    <a:pt x="680" y="4751"/>
                    <a:pt x="1108" y="4917"/>
                  </a:cubicBezTo>
                  <a:cubicBezTo>
                    <a:pt x="1345" y="5007"/>
                    <a:pt x="1631" y="5052"/>
                    <a:pt x="1965" y="5052"/>
                  </a:cubicBezTo>
                  <a:cubicBezTo>
                    <a:pt x="2251" y="5052"/>
                    <a:pt x="2573" y="5019"/>
                    <a:pt x="2930" y="4953"/>
                  </a:cubicBezTo>
                  <a:lnTo>
                    <a:pt x="3740" y="7227"/>
                  </a:lnTo>
                  <a:cubicBezTo>
                    <a:pt x="3370" y="7358"/>
                    <a:pt x="2989" y="7430"/>
                    <a:pt x="2608" y="7453"/>
                  </a:cubicBezTo>
                  <a:cubicBezTo>
                    <a:pt x="2568" y="7455"/>
                    <a:pt x="2528" y="7455"/>
                    <a:pt x="2488" y="7455"/>
                  </a:cubicBezTo>
                  <a:cubicBezTo>
                    <a:pt x="2135" y="7455"/>
                    <a:pt x="1780" y="7409"/>
                    <a:pt x="1406" y="7334"/>
                  </a:cubicBezTo>
                  <a:lnTo>
                    <a:pt x="1406" y="7334"/>
                  </a:lnTo>
                  <a:lnTo>
                    <a:pt x="1727" y="8227"/>
                  </a:lnTo>
                  <a:cubicBezTo>
                    <a:pt x="1862" y="8235"/>
                    <a:pt x="1996" y="8239"/>
                    <a:pt x="2128" y="8239"/>
                  </a:cubicBezTo>
                  <a:cubicBezTo>
                    <a:pt x="2391" y="8239"/>
                    <a:pt x="2648" y="8223"/>
                    <a:pt x="2894" y="8192"/>
                  </a:cubicBezTo>
                  <a:cubicBezTo>
                    <a:pt x="3275" y="8144"/>
                    <a:pt x="3632" y="8061"/>
                    <a:pt x="3990" y="7942"/>
                  </a:cubicBezTo>
                  <a:lnTo>
                    <a:pt x="4525" y="9442"/>
                  </a:lnTo>
                  <a:lnTo>
                    <a:pt x="5025" y="9263"/>
                  </a:lnTo>
                  <a:lnTo>
                    <a:pt x="4490" y="7751"/>
                  </a:lnTo>
                  <a:cubicBezTo>
                    <a:pt x="5180" y="7453"/>
                    <a:pt x="5656" y="7072"/>
                    <a:pt x="5918" y="6608"/>
                  </a:cubicBezTo>
                  <a:cubicBezTo>
                    <a:pt x="6180" y="6156"/>
                    <a:pt x="6216" y="5644"/>
                    <a:pt x="6014" y="5084"/>
                  </a:cubicBezTo>
                  <a:cubicBezTo>
                    <a:pt x="5835" y="4560"/>
                    <a:pt x="5514" y="4215"/>
                    <a:pt x="5049" y="4036"/>
                  </a:cubicBezTo>
                  <a:cubicBezTo>
                    <a:pt x="4804" y="3948"/>
                    <a:pt x="4513" y="3903"/>
                    <a:pt x="4175" y="3903"/>
                  </a:cubicBezTo>
                  <a:cubicBezTo>
                    <a:pt x="3872" y="3903"/>
                    <a:pt x="3533" y="3939"/>
                    <a:pt x="3156" y="4012"/>
                  </a:cubicBezTo>
                  <a:lnTo>
                    <a:pt x="2406" y="1881"/>
                  </a:lnTo>
                  <a:cubicBezTo>
                    <a:pt x="2716" y="1786"/>
                    <a:pt x="3025" y="1726"/>
                    <a:pt x="3347" y="1703"/>
                  </a:cubicBezTo>
                  <a:cubicBezTo>
                    <a:pt x="3476" y="1688"/>
                    <a:pt x="3608" y="1681"/>
                    <a:pt x="3742" y="1681"/>
                  </a:cubicBezTo>
                  <a:cubicBezTo>
                    <a:pt x="3928" y="1681"/>
                    <a:pt x="4117" y="1694"/>
                    <a:pt x="4311" y="1715"/>
                  </a:cubicBezTo>
                  <a:lnTo>
                    <a:pt x="4001" y="845"/>
                  </a:lnTo>
                  <a:cubicBezTo>
                    <a:pt x="3692" y="857"/>
                    <a:pt x="3382" y="881"/>
                    <a:pt x="3073" y="941"/>
                  </a:cubicBezTo>
                  <a:cubicBezTo>
                    <a:pt x="2763" y="988"/>
                    <a:pt x="2454" y="1060"/>
                    <a:pt x="2144" y="1155"/>
                  </a:cubicBezTo>
                  <a:lnTo>
                    <a:pt x="17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508875" y="2230475"/>
              <a:ext cx="115525" cy="25325"/>
            </a:xfrm>
            <a:custGeom>
              <a:avLst/>
              <a:gdLst/>
              <a:ahLst/>
              <a:cxnLst/>
              <a:rect l="l" t="t" r="r" b="b"/>
              <a:pathLst>
                <a:path w="4621" h="1013" fill="none" extrusionOk="0">
                  <a:moveTo>
                    <a:pt x="4621" y="0"/>
                  </a:moveTo>
                  <a:cubicBezTo>
                    <a:pt x="3132" y="738"/>
                    <a:pt x="1549" y="1012"/>
                    <a:pt x="1" y="857"/>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634200" y="1849475"/>
              <a:ext cx="128025" cy="333975"/>
            </a:xfrm>
            <a:custGeom>
              <a:avLst/>
              <a:gdLst/>
              <a:ahLst/>
              <a:cxnLst/>
              <a:rect l="l" t="t" r="r" b="b"/>
              <a:pathLst>
                <a:path w="5121" h="13359" fill="none" extrusionOk="0">
                  <a:moveTo>
                    <a:pt x="0" y="0"/>
                  </a:moveTo>
                  <a:cubicBezTo>
                    <a:pt x="1453" y="822"/>
                    <a:pt x="2691" y="2060"/>
                    <a:pt x="3477" y="3679"/>
                  </a:cubicBezTo>
                  <a:cubicBezTo>
                    <a:pt x="5120" y="6965"/>
                    <a:pt x="4465" y="10823"/>
                    <a:pt x="2096" y="1335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438350" y="312050"/>
            <a:ext cx="1032900" cy="876850"/>
            <a:chOff x="3909700" y="4088025"/>
            <a:chExt cx="1032900" cy="876850"/>
          </a:xfrm>
        </p:grpSpPr>
        <p:sp>
          <p:nvSpPr>
            <p:cNvPr id="37" name="Google Shape;37;p2"/>
            <p:cNvSpPr/>
            <p:nvPr/>
          </p:nvSpPr>
          <p:spPr>
            <a:xfrm>
              <a:off x="3909700" y="4088025"/>
              <a:ext cx="1032900" cy="876850"/>
            </a:xfrm>
            <a:custGeom>
              <a:avLst/>
              <a:gdLst/>
              <a:ahLst/>
              <a:cxnLst/>
              <a:rect l="l" t="t" r="r" b="b"/>
              <a:pathLst>
                <a:path w="41316" h="35074" extrusionOk="0">
                  <a:moveTo>
                    <a:pt x="29460" y="0"/>
                  </a:moveTo>
                  <a:cubicBezTo>
                    <a:pt x="28834" y="0"/>
                    <a:pt x="28199" y="155"/>
                    <a:pt x="27611" y="481"/>
                  </a:cubicBezTo>
                  <a:lnTo>
                    <a:pt x="2501" y="14435"/>
                  </a:lnTo>
                  <a:cubicBezTo>
                    <a:pt x="667" y="15471"/>
                    <a:pt x="1" y="17769"/>
                    <a:pt x="1025" y="19614"/>
                  </a:cubicBezTo>
                  <a:lnTo>
                    <a:pt x="8525" y="33116"/>
                  </a:lnTo>
                  <a:cubicBezTo>
                    <a:pt x="9223" y="34366"/>
                    <a:pt x="10518" y="35073"/>
                    <a:pt x="11856" y="35073"/>
                  </a:cubicBezTo>
                  <a:cubicBezTo>
                    <a:pt x="12482" y="35073"/>
                    <a:pt x="13117" y="34919"/>
                    <a:pt x="13705" y="34592"/>
                  </a:cubicBezTo>
                  <a:lnTo>
                    <a:pt x="38815" y="20638"/>
                  </a:lnTo>
                  <a:cubicBezTo>
                    <a:pt x="40660" y="19602"/>
                    <a:pt x="41315" y="17305"/>
                    <a:pt x="40291" y="15447"/>
                  </a:cubicBezTo>
                  <a:lnTo>
                    <a:pt x="32790" y="1957"/>
                  </a:lnTo>
                  <a:cubicBezTo>
                    <a:pt x="32093" y="708"/>
                    <a:pt x="30798" y="0"/>
                    <a:pt x="29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41850" y="4147950"/>
              <a:ext cx="859950" cy="559925"/>
            </a:xfrm>
            <a:custGeom>
              <a:avLst/>
              <a:gdLst/>
              <a:ahLst/>
              <a:cxnLst/>
              <a:rect l="l" t="t" r="r" b="b"/>
              <a:pathLst>
                <a:path w="34398" h="22397" extrusionOk="0">
                  <a:moveTo>
                    <a:pt x="31766" y="1"/>
                  </a:moveTo>
                  <a:lnTo>
                    <a:pt x="0" y="17658"/>
                  </a:lnTo>
                  <a:lnTo>
                    <a:pt x="2632" y="22397"/>
                  </a:lnTo>
                  <a:lnTo>
                    <a:pt x="34398" y="4740"/>
                  </a:lnTo>
                  <a:lnTo>
                    <a:pt x="31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130575" y="4354825"/>
              <a:ext cx="626575" cy="405725"/>
            </a:xfrm>
            <a:custGeom>
              <a:avLst/>
              <a:gdLst/>
              <a:ahLst/>
              <a:cxnLst/>
              <a:rect l="l" t="t" r="r" b="b"/>
              <a:pathLst>
                <a:path w="25063" h="16229" extrusionOk="0">
                  <a:moveTo>
                    <a:pt x="23205" y="1"/>
                  </a:moveTo>
                  <a:lnTo>
                    <a:pt x="0" y="12907"/>
                  </a:lnTo>
                  <a:lnTo>
                    <a:pt x="1857" y="16229"/>
                  </a:lnTo>
                  <a:lnTo>
                    <a:pt x="25063" y="3335"/>
                  </a:lnTo>
                  <a:lnTo>
                    <a:pt x="23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209750" y="4752500"/>
              <a:ext cx="153600" cy="125925"/>
            </a:xfrm>
            <a:custGeom>
              <a:avLst/>
              <a:gdLst/>
              <a:ahLst/>
              <a:cxnLst/>
              <a:rect l="l" t="t" r="r" b="b"/>
              <a:pathLst>
                <a:path w="6144" h="5037" extrusionOk="0">
                  <a:moveTo>
                    <a:pt x="4846" y="0"/>
                  </a:moveTo>
                  <a:lnTo>
                    <a:pt x="0" y="2691"/>
                  </a:lnTo>
                  <a:lnTo>
                    <a:pt x="1310" y="5037"/>
                  </a:lnTo>
                  <a:lnTo>
                    <a:pt x="6144" y="2358"/>
                  </a:lnTo>
                  <a:lnTo>
                    <a:pt x="4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539850" y="4476875"/>
              <a:ext cx="238725" cy="132475"/>
            </a:xfrm>
            <a:custGeom>
              <a:avLst/>
              <a:gdLst/>
              <a:ahLst/>
              <a:cxnLst/>
              <a:rect l="l" t="t" r="r" b="b"/>
              <a:pathLst>
                <a:path w="9549" h="5299" fill="none" extrusionOk="0">
                  <a:moveTo>
                    <a:pt x="0" y="5299"/>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52650" y="4499200"/>
              <a:ext cx="238150" cy="132475"/>
            </a:xfrm>
            <a:custGeom>
              <a:avLst/>
              <a:gdLst/>
              <a:ahLst/>
              <a:cxnLst/>
              <a:rect l="l" t="t" r="r" b="b"/>
              <a:pathLst>
                <a:path w="9526" h="5299" fill="none" extrusionOk="0">
                  <a:moveTo>
                    <a:pt x="0" y="5299"/>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564850" y="4521825"/>
              <a:ext cx="238750" cy="132775"/>
            </a:xfrm>
            <a:custGeom>
              <a:avLst/>
              <a:gdLst/>
              <a:ahLst/>
              <a:cxnLst/>
              <a:rect l="l" t="t" r="r" b="b"/>
              <a:pathLst>
                <a:path w="9550" h="5311" fill="none" extrusionOk="0">
                  <a:moveTo>
                    <a:pt x="0" y="5310"/>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577650" y="4544150"/>
              <a:ext cx="238150" cy="132775"/>
            </a:xfrm>
            <a:custGeom>
              <a:avLst/>
              <a:gdLst/>
              <a:ahLst/>
              <a:cxnLst/>
              <a:rect l="l" t="t" r="r" b="b"/>
              <a:pathLst>
                <a:path w="9526" h="5311" fill="none" extrusionOk="0">
                  <a:moveTo>
                    <a:pt x="0" y="5310"/>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035025" y="4373000"/>
              <a:ext cx="238450" cy="132775"/>
            </a:xfrm>
            <a:custGeom>
              <a:avLst/>
              <a:gdLst/>
              <a:ahLst/>
              <a:cxnLst/>
              <a:rect l="l" t="t" r="r" b="b"/>
              <a:pathLst>
                <a:path w="9538" h="5311" fill="none" extrusionOk="0">
                  <a:moveTo>
                    <a:pt x="0" y="5310"/>
                  </a:moveTo>
                  <a:lnTo>
                    <a:pt x="9537"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8161104" y="368490"/>
            <a:ext cx="559628" cy="509568"/>
            <a:chOff x="6188250" y="1349550"/>
            <a:chExt cx="539400" cy="491150"/>
          </a:xfrm>
        </p:grpSpPr>
        <p:sp>
          <p:nvSpPr>
            <p:cNvPr id="47" name="Google Shape;47;p2"/>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6783750" y="4378263"/>
            <a:ext cx="559600" cy="559600"/>
            <a:chOff x="6905625" y="3039500"/>
            <a:chExt cx="559600" cy="559600"/>
          </a:xfrm>
        </p:grpSpPr>
        <p:sp>
          <p:nvSpPr>
            <p:cNvPr id="54" name="Google Shape;54;p2"/>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76"/>
        <p:cNvGrpSpPr/>
        <p:nvPr/>
      </p:nvGrpSpPr>
      <p:grpSpPr>
        <a:xfrm>
          <a:off x="0" y="0"/>
          <a:ext cx="0" cy="0"/>
          <a:chOff x="0" y="0"/>
          <a:chExt cx="0" cy="0"/>
        </a:xfrm>
      </p:grpSpPr>
      <p:sp>
        <p:nvSpPr>
          <p:cNvPr id="477" name="Google Shape;47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8" name="Google Shape;478;p20"/>
          <p:cNvSpPr txBox="1">
            <a:spLocks noGrp="1"/>
          </p:cNvSpPr>
          <p:nvPr>
            <p:ph type="subTitle" idx="1"/>
          </p:nvPr>
        </p:nvSpPr>
        <p:spPr>
          <a:xfrm>
            <a:off x="4985250" y="2328325"/>
            <a:ext cx="3168900" cy="18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9" name="Google Shape;479;p20"/>
          <p:cNvSpPr txBox="1">
            <a:spLocks noGrp="1"/>
          </p:cNvSpPr>
          <p:nvPr>
            <p:ph type="subTitle" idx="2"/>
          </p:nvPr>
        </p:nvSpPr>
        <p:spPr>
          <a:xfrm>
            <a:off x="1211050" y="2328325"/>
            <a:ext cx="3168900" cy="18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0" name="Google Shape;480;p20"/>
          <p:cNvSpPr/>
          <p:nvPr/>
        </p:nvSpPr>
        <p:spPr>
          <a:xfrm>
            <a:off x="8300550" y="53948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8868025" y="1148913"/>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0"/>
          <p:cNvGrpSpPr/>
          <p:nvPr/>
        </p:nvGrpSpPr>
        <p:grpSpPr>
          <a:xfrm flipH="1">
            <a:off x="7621600" y="-397425"/>
            <a:ext cx="1099850" cy="1546350"/>
            <a:chOff x="3790650" y="352550"/>
            <a:chExt cx="1099850" cy="1546350"/>
          </a:xfrm>
        </p:grpSpPr>
        <p:sp>
          <p:nvSpPr>
            <p:cNvPr id="483" name="Google Shape;483;p2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0"/>
          <p:cNvSpPr/>
          <p:nvPr/>
        </p:nvSpPr>
        <p:spPr>
          <a:xfrm>
            <a:off x="7412075" y="470383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0"/>
          <p:cNvGrpSpPr/>
          <p:nvPr/>
        </p:nvGrpSpPr>
        <p:grpSpPr>
          <a:xfrm flipH="1">
            <a:off x="7054288" y="4604000"/>
            <a:ext cx="1099850" cy="1546350"/>
            <a:chOff x="3790650" y="352550"/>
            <a:chExt cx="1099850" cy="1546350"/>
          </a:xfrm>
        </p:grpSpPr>
        <p:sp>
          <p:nvSpPr>
            <p:cNvPr id="487" name="Google Shape;487;p2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0"/>
          <p:cNvGrpSpPr/>
          <p:nvPr/>
        </p:nvGrpSpPr>
        <p:grpSpPr>
          <a:xfrm>
            <a:off x="8307184" y="1268842"/>
            <a:ext cx="614808" cy="559813"/>
            <a:chOff x="6188250" y="1349550"/>
            <a:chExt cx="539400" cy="491150"/>
          </a:xfrm>
        </p:grpSpPr>
        <p:sp>
          <p:nvSpPr>
            <p:cNvPr id="490" name="Google Shape;490;p20"/>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0"/>
          <p:cNvGrpSpPr/>
          <p:nvPr/>
        </p:nvGrpSpPr>
        <p:grpSpPr>
          <a:xfrm flipH="1">
            <a:off x="-379862" y="1392300"/>
            <a:ext cx="1099850" cy="1546350"/>
            <a:chOff x="3790650" y="352550"/>
            <a:chExt cx="1099850" cy="1546350"/>
          </a:xfrm>
        </p:grpSpPr>
        <p:sp>
          <p:nvSpPr>
            <p:cNvPr id="497" name="Google Shape;497;p2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20"/>
          <p:cNvSpPr/>
          <p:nvPr/>
        </p:nvSpPr>
        <p:spPr>
          <a:xfrm>
            <a:off x="-383575" y="2514613"/>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183900" y="3124038"/>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0"/>
          <p:cNvGrpSpPr/>
          <p:nvPr/>
        </p:nvGrpSpPr>
        <p:grpSpPr>
          <a:xfrm>
            <a:off x="203688" y="4324075"/>
            <a:ext cx="588500" cy="559825"/>
            <a:chOff x="4234150" y="1757375"/>
            <a:chExt cx="588500" cy="559825"/>
          </a:xfrm>
        </p:grpSpPr>
        <p:sp>
          <p:nvSpPr>
            <p:cNvPr id="502" name="Google Shape;502;p20"/>
            <p:cNvSpPr/>
            <p:nvPr/>
          </p:nvSpPr>
          <p:spPr>
            <a:xfrm>
              <a:off x="4244575" y="1757375"/>
              <a:ext cx="567650" cy="559825"/>
            </a:xfrm>
            <a:custGeom>
              <a:avLst/>
              <a:gdLst/>
              <a:ahLst/>
              <a:cxnLst/>
              <a:rect l="l" t="t" r="r" b="b"/>
              <a:pathLst>
                <a:path w="22706" h="22393" extrusionOk="0">
                  <a:moveTo>
                    <a:pt x="11357" y="1"/>
                  </a:moveTo>
                  <a:cubicBezTo>
                    <a:pt x="11255" y="1"/>
                    <a:pt x="11152" y="2"/>
                    <a:pt x="11049" y="5"/>
                  </a:cubicBezTo>
                  <a:cubicBezTo>
                    <a:pt x="4870" y="172"/>
                    <a:pt x="0" y="5327"/>
                    <a:pt x="167" y="11506"/>
                  </a:cubicBezTo>
                  <a:cubicBezTo>
                    <a:pt x="331" y="17571"/>
                    <a:pt x="5307" y="22393"/>
                    <a:pt x="11349" y="22393"/>
                  </a:cubicBezTo>
                  <a:cubicBezTo>
                    <a:pt x="11451" y="22393"/>
                    <a:pt x="11554" y="22392"/>
                    <a:pt x="11656" y="22389"/>
                  </a:cubicBezTo>
                  <a:cubicBezTo>
                    <a:pt x="17836" y="22210"/>
                    <a:pt x="22705" y="17067"/>
                    <a:pt x="22539" y="10887"/>
                  </a:cubicBezTo>
                  <a:cubicBezTo>
                    <a:pt x="22375" y="4811"/>
                    <a:pt x="17398" y="1"/>
                    <a:pt x="1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4234150" y="1776625"/>
              <a:ext cx="588500" cy="521650"/>
            </a:xfrm>
            <a:custGeom>
              <a:avLst/>
              <a:gdLst/>
              <a:ahLst/>
              <a:cxnLst/>
              <a:rect l="l" t="t" r="r" b="b"/>
              <a:pathLst>
                <a:path w="23540" h="20866" extrusionOk="0">
                  <a:moveTo>
                    <a:pt x="11768" y="0"/>
                  </a:moveTo>
                  <a:cubicBezTo>
                    <a:pt x="7503" y="0"/>
                    <a:pt x="3504" y="2636"/>
                    <a:pt x="1965" y="6879"/>
                  </a:cubicBezTo>
                  <a:cubicBezTo>
                    <a:pt x="0" y="12296"/>
                    <a:pt x="2798" y="18273"/>
                    <a:pt x="8216" y="20238"/>
                  </a:cubicBezTo>
                  <a:cubicBezTo>
                    <a:pt x="9390" y="20664"/>
                    <a:pt x="10591" y="20866"/>
                    <a:pt x="11772" y="20866"/>
                  </a:cubicBezTo>
                  <a:cubicBezTo>
                    <a:pt x="16036" y="20866"/>
                    <a:pt x="20036" y="18230"/>
                    <a:pt x="21575" y="13987"/>
                  </a:cubicBezTo>
                  <a:cubicBezTo>
                    <a:pt x="23539" y="8570"/>
                    <a:pt x="20741" y="2593"/>
                    <a:pt x="15324" y="628"/>
                  </a:cubicBezTo>
                  <a:cubicBezTo>
                    <a:pt x="14149" y="202"/>
                    <a:pt x="12948"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4288025" y="1821150"/>
              <a:ext cx="480750" cy="431825"/>
            </a:xfrm>
            <a:custGeom>
              <a:avLst/>
              <a:gdLst/>
              <a:ahLst/>
              <a:cxnLst/>
              <a:rect l="l" t="t" r="r" b="b"/>
              <a:pathLst>
                <a:path w="19230" h="17273" extrusionOk="0">
                  <a:moveTo>
                    <a:pt x="9609" y="0"/>
                  </a:moveTo>
                  <a:cubicBezTo>
                    <a:pt x="8822" y="0"/>
                    <a:pt x="8022" y="108"/>
                    <a:pt x="7228" y="335"/>
                  </a:cubicBezTo>
                  <a:cubicBezTo>
                    <a:pt x="2644" y="1657"/>
                    <a:pt x="0" y="6443"/>
                    <a:pt x="1322" y="11027"/>
                  </a:cubicBezTo>
                  <a:cubicBezTo>
                    <a:pt x="2404" y="14804"/>
                    <a:pt x="5858" y="17272"/>
                    <a:pt x="9610" y="17272"/>
                  </a:cubicBezTo>
                  <a:cubicBezTo>
                    <a:pt x="10401" y="17272"/>
                    <a:pt x="11204" y="17163"/>
                    <a:pt x="12002" y="16933"/>
                  </a:cubicBezTo>
                  <a:cubicBezTo>
                    <a:pt x="16586" y="15611"/>
                    <a:pt x="19229" y="10825"/>
                    <a:pt x="17907" y="6253"/>
                  </a:cubicBezTo>
                  <a:cubicBezTo>
                    <a:pt x="16815" y="2463"/>
                    <a:pt x="13363" y="0"/>
                    <a:pt x="9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4454700" y="1925675"/>
              <a:ext cx="155400" cy="236050"/>
            </a:xfrm>
            <a:custGeom>
              <a:avLst/>
              <a:gdLst/>
              <a:ahLst/>
              <a:cxnLst/>
              <a:rect l="l" t="t" r="r" b="b"/>
              <a:pathLst>
                <a:path w="6216" h="9442" extrusionOk="0">
                  <a:moveTo>
                    <a:pt x="1906" y="2060"/>
                  </a:moveTo>
                  <a:lnTo>
                    <a:pt x="2632" y="4096"/>
                  </a:lnTo>
                  <a:cubicBezTo>
                    <a:pt x="2434" y="4133"/>
                    <a:pt x="2255" y="4152"/>
                    <a:pt x="2095" y="4152"/>
                  </a:cubicBezTo>
                  <a:cubicBezTo>
                    <a:pt x="1900" y="4152"/>
                    <a:pt x="1734" y="4124"/>
                    <a:pt x="1596" y="4072"/>
                  </a:cubicBezTo>
                  <a:cubicBezTo>
                    <a:pt x="1358" y="3989"/>
                    <a:pt x="1180" y="3798"/>
                    <a:pt x="1084" y="3512"/>
                  </a:cubicBezTo>
                  <a:cubicBezTo>
                    <a:pt x="977" y="3215"/>
                    <a:pt x="989" y="2941"/>
                    <a:pt x="1132" y="2703"/>
                  </a:cubicBezTo>
                  <a:cubicBezTo>
                    <a:pt x="1275" y="2453"/>
                    <a:pt x="1525" y="2238"/>
                    <a:pt x="1906" y="2060"/>
                  </a:cubicBezTo>
                  <a:close/>
                  <a:moveTo>
                    <a:pt x="4025" y="4827"/>
                  </a:moveTo>
                  <a:cubicBezTo>
                    <a:pt x="4239" y="4827"/>
                    <a:pt x="4419" y="4857"/>
                    <a:pt x="4573" y="4917"/>
                  </a:cubicBezTo>
                  <a:cubicBezTo>
                    <a:pt x="4835" y="5013"/>
                    <a:pt x="5025" y="5215"/>
                    <a:pt x="5133" y="5501"/>
                  </a:cubicBezTo>
                  <a:cubicBezTo>
                    <a:pt x="5228" y="5798"/>
                    <a:pt x="5216" y="6084"/>
                    <a:pt x="5061" y="6346"/>
                  </a:cubicBezTo>
                  <a:cubicBezTo>
                    <a:pt x="4906" y="6596"/>
                    <a:pt x="4632" y="6834"/>
                    <a:pt x="4240" y="7037"/>
                  </a:cubicBezTo>
                  <a:lnTo>
                    <a:pt x="3466" y="4882"/>
                  </a:lnTo>
                  <a:cubicBezTo>
                    <a:pt x="3674" y="4845"/>
                    <a:pt x="3860" y="4827"/>
                    <a:pt x="4025" y="4827"/>
                  </a:cubicBezTo>
                  <a:close/>
                  <a:moveTo>
                    <a:pt x="1727" y="0"/>
                  </a:moveTo>
                  <a:lnTo>
                    <a:pt x="1227" y="179"/>
                  </a:lnTo>
                  <a:lnTo>
                    <a:pt x="1644" y="1345"/>
                  </a:lnTo>
                  <a:cubicBezTo>
                    <a:pt x="989" y="1643"/>
                    <a:pt x="537" y="2000"/>
                    <a:pt x="275" y="2441"/>
                  </a:cubicBezTo>
                  <a:cubicBezTo>
                    <a:pt x="25" y="2881"/>
                    <a:pt x="1" y="3381"/>
                    <a:pt x="191" y="3917"/>
                  </a:cubicBezTo>
                  <a:cubicBezTo>
                    <a:pt x="370" y="4417"/>
                    <a:pt x="680" y="4751"/>
                    <a:pt x="1108" y="4917"/>
                  </a:cubicBezTo>
                  <a:cubicBezTo>
                    <a:pt x="1345" y="5007"/>
                    <a:pt x="1631" y="5052"/>
                    <a:pt x="1965" y="5052"/>
                  </a:cubicBezTo>
                  <a:cubicBezTo>
                    <a:pt x="2251" y="5052"/>
                    <a:pt x="2573" y="5019"/>
                    <a:pt x="2930" y="4953"/>
                  </a:cubicBezTo>
                  <a:lnTo>
                    <a:pt x="3740" y="7227"/>
                  </a:lnTo>
                  <a:cubicBezTo>
                    <a:pt x="3370" y="7358"/>
                    <a:pt x="2989" y="7430"/>
                    <a:pt x="2608" y="7453"/>
                  </a:cubicBezTo>
                  <a:cubicBezTo>
                    <a:pt x="2568" y="7455"/>
                    <a:pt x="2528" y="7455"/>
                    <a:pt x="2488" y="7455"/>
                  </a:cubicBezTo>
                  <a:cubicBezTo>
                    <a:pt x="2135" y="7455"/>
                    <a:pt x="1780" y="7409"/>
                    <a:pt x="1406" y="7334"/>
                  </a:cubicBezTo>
                  <a:lnTo>
                    <a:pt x="1406" y="7334"/>
                  </a:lnTo>
                  <a:lnTo>
                    <a:pt x="1727" y="8227"/>
                  </a:lnTo>
                  <a:cubicBezTo>
                    <a:pt x="1862" y="8235"/>
                    <a:pt x="1996" y="8239"/>
                    <a:pt x="2128" y="8239"/>
                  </a:cubicBezTo>
                  <a:cubicBezTo>
                    <a:pt x="2391" y="8239"/>
                    <a:pt x="2648" y="8223"/>
                    <a:pt x="2894" y="8192"/>
                  </a:cubicBezTo>
                  <a:cubicBezTo>
                    <a:pt x="3275" y="8144"/>
                    <a:pt x="3632" y="8061"/>
                    <a:pt x="3990" y="7942"/>
                  </a:cubicBezTo>
                  <a:lnTo>
                    <a:pt x="4525" y="9442"/>
                  </a:lnTo>
                  <a:lnTo>
                    <a:pt x="5025" y="9263"/>
                  </a:lnTo>
                  <a:lnTo>
                    <a:pt x="4490" y="7751"/>
                  </a:lnTo>
                  <a:cubicBezTo>
                    <a:pt x="5180" y="7453"/>
                    <a:pt x="5656" y="7072"/>
                    <a:pt x="5918" y="6608"/>
                  </a:cubicBezTo>
                  <a:cubicBezTo>
                    <a:pt x="6180" y="6156"/>
                    <a:pt x="6216" y="5644"/>
                    <a:pt x="6014" y="5084"/>
                  </a:cubicBezTo>
                  <a:cubicBezTo>
                    <a:pt x="5835" y="4560"/>
                    <a:pt x="5514" y="4215"/>
                    <a:pt x="5049" y="4036"/>
                  </a:cubicBezTo>
                  <a:cubicBezTo>
                    <a:pt x="4804" y="3948"/>
                    <a:pt x="4513" y="3903"/>
                    <a:pt x="4175" y="3903"/>
                  </a:cubicBezTo>
                  <a:cubicBezTo>
                    <a:pt x="3872" y="3903"/>
                    <a:pt x="3533" y="3939"/>
                    <a:pt x="3156" y="4012"/>
                  </a:cubicBezTo>
                  <a:lnTo>
                    <a:pt x="2406" y="1881"/>
                  </a:lnTo>
                  <a:cubicBezTo>
                    <a:pt x="2716" y="1786"/>
                    <a:pt x="3025" y="1726"/>
                    <a:pt x="3347" y="1703"/>
                  </a:cubicBezTo>
                  <a:cubicBezTo>
                    <a:pt x="3476" y="1688"/>
                    <a:pt x="3608" y="1681"/>
                    <a:pt x="3742" y="1681"/>
                  </a:cubicBezTo>
                  <a:cubicBezTo>
                    <a:pt x="3928" y="1681"/>
                    <a:pt x="4117" y="1694"/>
                    <a:pt x="4311" y="1715"/>
                  </a:cubicBezTo>
                  <a:lnTo>
                    <a:pt x="4001" y="845"/>
                  </a:lnTo>
                  <a:cubicBezTo>
                    <a:pt x="3692" y="857"/>
                    <a:pt x="3382" y="881"/>
                    <a:pt x="3073" y="941"/>
                  </a:cubicBezTo>
                  <a:cubicBezTo>
                    <a:pt x="2763" y="988"/>
                    <a:pt x="2454" y="1060"/>
                    <a:pt x="2144" y="1155"/>
                  </a:cubicBezTo>
                  <a:lnTo>
                    <a:pt x="17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4508875" y="2230475"/>
              <a:ext cx="115525" cy="25325"/>
            </a:xfrm>
            <a:custGeom>
              <a:avLst/>
              <a:gdLst/>
              <a:ahLst/>
              <a:cxnLst/>
              <a:rect l="l" t="t" r="r" b="b"/>
              <a:pathLst>
                <a:path w="4621" h="1013" fill="none" extrusionOk="0">
                  <a:moveTo>
                    <a:pt x="4621" y="0"/>
                  </a:moveTo>
                  <a:cubicBezTo>
                    <a:pt x="3132" y="738"/>
                    <a:pt x="1549" y="1012"/>
                    <a:pt x="1" y="857"/>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4634200" y="1849475"/>
              <a:ext cx="128025" cy="333975"/>
            </a:xfrm>
            <a:custGeom>
              <a:avLst/>
              <a:gdLst/>
              <a:ahLst/>
              <a:cxnLst/>
              <a:rect l="l" t="t" r="r" b="b"/>
              <a:pathLst>
                <a:path w="5121" h="13359" fill="none" extrusionOk="0">
                  <a:moveTo>
                    <a:pt x="0" y="0"/>
                  </a:moveTo>
                  <a:cubicBezTo>
                    <a:pt x="1453" y="822"/>
                    <a:pt x="2691" y="2060"/>
                    <a:pt x="3477" y="3679"/>
                  </a:cubicBezTo>
                  <a:cubicBezTo>
                    <a:pt x="5120" y="6965"/>
                    <a:pt x="4465" y="10823"/>
                    <a:pt x="2096" y="1335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08"/>
        <p:cNvGrpSpPr/>
        <p:nvPr/>
      </p:nvGrpSpPr>
      <p:grpSpPr>
        <a:xfrm>
          <a:off x="0" y="0"/>
          <a:ext cx="0" cy="0"/>
          <a:chOff x="0" y="0"/>
          <a:chExt cx="0" cy="0"/>
        </a:xfrm>
      </p:grpSpPr>
      <p:sp>
        <p:nvSpPr>
          <p:cNvPr id="509" name="Google Shape;50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0" name="Google Shape;510;p21"/>
          <p:cNvSpPr txBox="1">
            <a:spLocks noGrp="1"/>
          </p:cNvSpPr>
          <p:nvPr>
            <p:ph type="subTitle" idx="1"/>
          </p:nvPr>
        </p:nvSpPr>
        <p:spPr>
          <a:xfrm>
            <a:off x="937626" y="344387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1" name="Google Shape;511;p21"/>
          <p:cNvSpPr txBox="1">
            <a:spLocks noGrp="1"/>
          </p:cNvSpPr>
          <p:nvPr>
            <p:ph type="subTitle" idx="2"/>
          </p:nvPr>
        </p:nvSpPr>
        <p:spPr>
          <a:xfrm>
            <a:off x="3484347" y="344387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2" name="Google Shape;512;p21"/>
          <p:cNvSpPr txBox="1">
            <a:spLocks noGrp="1"/>
          </p:cNvSpPr>
          <p:nvPr>
            <p:ph type="subTitle" idx="3"/>
          </p:nvPr>
        </p:nvSpPr>
        <p:spPr>
          <a:xfrm>
            <a:off x="6031074" y="344387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3" name="Google Shape;513;p21"/>
          <p:cNvSpPr txBox="1">
            <a:spLocks noGrp="1"/>
          </p:cNvSpPr>
          <p:nvPr>
            <p:ph type="subTitle" idx="4"/>
          </p:nvPr>
        </p:nvSpPr>
        <p:spPr>
          <a:xfrm>
            <a:off x="937625" y="29893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4" name="Google Shape;514;p21"/>
          <p:cNvSpPr txBox="1">
            <a:spLocks noGrp="1"/>
          </p:cNvSpPr>
          <p:nvPr>
            <p:ph type="subTitle" idx="5"/>
          </p:nvPr>
        </p:nvSpPr>
        <p:spPr>
          <a:xfrm>
            <a:off x="3484350" y="29893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5" name="Google Shape;515;p21"/>
          <p:cNvSpPr txBox="1">
            <a:spLocks noGrp="1"/>
          </p:cNvSpPr>
          <p:nvPr>
            <p:ph type="subTitle" idx="6"/>
          </p:nvPr>
        </p:nvSpPr>
        <p:spPr>
          <a:xfrm>
            <a:off x="6031075" y="29893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6" name="Google Shape;516;p21"/>
          <p:cNvSpPr/>
          <p:nvPr/>
        </p:nvSpPr>
        <p:spPr>
          <a:xfrm>
            <a:off x="8206375" y="91817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8773850" y="152760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307975" y="22650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259500" y="28744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5416725" y="44108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5984200" y="50202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21"/>
          <p:cNvGrpSpPr/>
          <p:nvPr/>
        </p:nvGrpSpPr>
        <p:grpSpPr>
          <a:xfrm flipH="1">
            <a:off x="6991363" y="-404400"/>
            <a:ext cx="1099850" cy="1546350"/>
            <a:chOff x="3790650" y="352550"/>
            <a:chExt cx="1099850" cy="1546350"/>
          </a:xfrm>
        </p:grpSpPr>
        <p:sp>
          <p:nvSpPr>
            <p:cNvPr id="523" name="Google Shape;523;p2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1"/>
          <p:cNvGrpSpPr/>
          <p:nvPr/>
        </p:nvGrpSpPr>
        <p:grpSpPr>
          <a:xfrm flipH="1">
            <a:off x="259488" y="4248625"/>
            <a:ext cx="1099850" cy="1546350"/>
            <a:chOff x="3790650" y="352550"/>
            <a:chExt cx="1099850" cy="1546350"/>
          </a:xfrm>
        </p:grpSpPr>
        <p:sp>
          <p:nvSpPr>
            <p:cNvPr id="526" name="Google Shape;526;p2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1"/>
          <p:cNvGrpSpPr/>
          <p:nvPr/>
        </p:nvGrpSpPr>
        <p:grpSpPr>
          <a:xfrm>
            <a:off x="8206375" y="4186775"/>
            <a:ext cx="704575" cy="762100"/>
            <a:chOff x="6484125" y="1121200"/>
            <a:chExt cx="704575" cy="762100"/>
          </a:xfrm>
        </p:grpSpPr>
        <p:sp>
          <p:nvSpPr>
            <p:cNvPr id="529" name="Google Shape;529;p21"/>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21"/>
          <p:cNvSpPr/>
          <p:nvPr/>
        </p:nvSpPr>
        <p:spPr>
          <a:xfrm>
            <a:off x="2234075" y="-5065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68"/>
        <p:cNvGrpSpPr/>
        <p:nvPr/>
      </p:nvGrpSpPr>
      <p:grpSpPr>
        <a:xfrm>
          <a:off x="0" y="0"/>
          <a:ext cx="0" cy="0"/>
          <a:chOff x="0" y="0"/>
          <a:chExt cx="0" cy="0"/>
        </a:xfrm>
      </p:grpSpPr>
      <p:sp>
        <p:nvSpPr>
          <p:cNvPr id="569" name="Google Shape;56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0" name="Google Shape;570;p23"/>
          <p:cNvSpPr txBox="1">
            <a:spLocks noGrp="1"/>
          </p:cNvSpPr>
          <p:nvPr>
            <p:ph type="subTitle" idx="1"/>
          </p:nvPr>
        </p:nvSpPr>
        <p:spPr>
          <a:xfrm>
            <a:off x="1109150" y="242177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1" name="Google Shape;571;p23"/>
          <p:cNvSpPr txBox="1">
            <a:spLocks noGrp="1"/>
          </p:cNvSpPr>
          <p:nvPr>
            <p:ph type="subTitle" idx="2"/>
          </p:nvPr>
        </p:nvSpPr>
        <p:spPr>
          <a:xfrm>
            <a:off x="3579000" y="2421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2" name="Google Shape;572;p23"/>
          <p:cNvSpPr txBox="1">
            <a:spLocks noGrp="1"/>
          </p:cNvSpPr>
          <p:nvPr>
            <p:ph type="subTitle" idx="3"/>
          </p:nvPr>
        </p:nvSpPr>
        <p:spPr>
          <a:xfrm>
            <a:off x="1109155" y="4007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3" name="Google Shape;573;p23"/>
          <p:cNvSpPr txBox="1">
            <a:spLocks noGrp="1"/>
          </p:cNvSpPr>
          <p:nvPr>
            <p:ph type="subTitle" idx="4"/>
          </p:nvPr>
        </p:nvSpPr>
        <p:spPr>
          <a:xfrm>
            <a:off x="3579000" y="4007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4" name="Google Shape;574;p23"/>
          <p:cNvSpPr txBox="1">
            <a:spLocks noGrp="1"/>
          </p:cNvSpPr>
          <p:nvPr>
            <p:ph type="subTitle" idx="5"/>
          </p:nvPr>
        </p:nvSpPr>
        <p:spPr>
          <a:xfrm>
            <a:off x="6048845" y="24217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5" name="Google Shape;575;p23"/>
          <p:cNvSpPr txBox="1">
            <a:spLocks noGrp="1"/>
          </p:cNvSpPr>
          <p:nvPr>
            <p:ph type="subTitle" idx="6"/>
          </p:nvPr>
        </p:nvSpPr>
        <p:spPr>
          <a:xfrm>
            <a:off x="6048845" y="4007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6" name="Google Shape;576;p23"/>
          <p:cNvSpPr txBox="1">
            <a:spLocks noGrp="1"/>
          </p:cNvSpPr>
          <p:nvPr>
            <p:ph type="subTitle" idx="7"/>
          </p:nvPr>
        </p:nvSpPr>
        <p:spPr>
          <a:xfrm>
            <a:off x="1116955" y="17124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7" name="Google Shape;577;p23"/>
          <p:cNvSpPr txBox="1">
            <a:spLocks noGrp="1"/>
          </p:cNvSpPr>
          <p:nvPr>
            <p:ph type="subTitle" idx="8"/>
          </p:nvPr>
        </p:nvSpPr>
        <p:spPr>
          <a:xfrm>
            <a:off x="3582900" y="172081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8" name="Google Shape;578;p23"/>
          <p:cNvSpPr txBox="1">
            <a:spLocks noGrp="1"/>
          </p:cNvSpPr>
          <p:nvPr>
            <p:ph type="subTitle" idx="9"/>
          </p:nvPr>
        </p:nvSpPr>
        <p:spPr>
          <a:xfrm>
            <a:off x="6052745" y="17124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9" name="Google Shape;579;p23"/>
          <p:cNvSpPr txBox="1">
            <a:spLocks noGrp="1"/>
          </p:cNvSpPr>
          <p:nvPr>
            <p:ph type="subTitle" idx="13"/>
          </p:nvPr>
        </p:nvSpPr>
        <p:spPr>
          <a:xfrm>
            <a:off x="1113055" y="330662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0" name="Google Shape;580;p23"/>
          <p:cNvSpPr txBox="1">
            <a:spLocks noGrp="1"/>
          </p:cNvSpPr>
          <p:nvPr>
            <p:ph type="subTitle" idx="14"/>
          </p:nvPr>
        </p:nvSpPr>
        <p:spPr>
          <a:xfrm>
            <a:off x="3582900" y="330662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1" name="Google Shape;581;p23"/>
          <p:cNvSpPr txBox="1">
            <a:spLocks noGrp="1"/>
          </p:cNvSpPr>
          <p:nvPr>
            <p:ph type="subTitle" idx="15"/>
          </p:nvPr>
        </p:nvSpPr>
        <p:spPr>
          <a:xfrm>
            <a:off x="6052745" y="331497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2" name="Google Shape;582;p23"/>
          <p:cNvSpPr txBox="1">
            <a:spLocks noGrp="1"/>
          </p:cNvSpPr>
          <p:nvPr>
            <p:ph type="subTitle" idx="16"/>
          </p:nvPr>
        </p:nvSpPr>
        <p:spPr>
          <a:xfrm>
            <a:off x="1529300" y="2044675"/>
            <a:ext cx="1145700" cy="377100"/>
          </a:xfrm>
          <a:prstGeom prst="rect">
            <a:avLst/>
          </a:prstGeom>
          <a:solidFill>
            <a:schemeClr val="accen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400"/>
              <a:buFont typeface="Viga"/>
              <a:buNone/>
              <a:defRPr>
                <a:solidFill>
                  <a:schemeClr val="lt1"/>
                </a:solidFill>
                <a:latin typeface="Viga"/>
                <a:ea typeface="Viga"/>
                <a:cs typeface="Viga"/>
                <a:sym typeface="Viga"/>
              </a:defRPr>
            </a:lvl1pPr>
            <a:lvl2pPr lvl="1"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2pPr>
            <a:lvl3pPr lvl="2"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3pPr>
            <a:lvl4pPr lvl="3"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4pPr>
            <a:lvl5pPr lvl="4"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5pPr>
            <a:lvl6pPr lvl="5"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6pPr>
            <a:lvl7pPr lvl="6"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7pPr>
            <a:lvl8pPr lvl="7"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8pPr>
            <a:lvl9pPr lvl="8"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9pPr>
          </a:lstStyle>
          <a:p>
            <a:endParaRPr/>
          </a:p>
        </p:txBody>
      </p:sp>
      <p:sp>
        <p:nvSpPr>
          <p:cNvPr id="583" name="Google Shape;583;p23"/>
          <p:cNvSpPr txBox="1">
            <a:spLocks noGrp="1"/>
          </p:cNvSpPr>
          <p:nvPr>
            <p:ph type="subTitle" idx="17"/>
          </p:nvPr>
        </p:nvSpPr>
        <p:spPr>
          <a:xfrm>
            <a:off x="6469002" y="2044675"/>
            <a:ext cx="1145700" cy="377100"/>
          </a:xfrm>
          <a:prstGeom prst="rect">
            <a:avLst/>
          </a:prstGeom>
          <a:solidFill>
            <a:schemeClr val="accent2"/>
          </a:solid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Viga"/>
              <a:buNone/>
              <a:defRPr>
                <a:solidFill>
                  <a:schemeClr val="lt1"/>
                </a:solidFill>
                <a:latin typeface="Viga"/>
                <a:ea typeface="Viga"/>
                <a:cs typeface="Viga"/>
                <a:sym typeface="Viga"/>
              </a:defRPr>
            </a:lvl1pPr>
            <a:lvl2pPr lvl="1"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2pPr>
            <a:lvl3pPr lvl="2"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3pPr>
            <a:lvl4pPr lvl="3"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4pPr>
            <a:lvl5pPr lvl="4"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5pPr>
            <a:lvl6pPr lvl="5"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6pPr>
            <a:lvl7pPr lvl="6"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7pPr>
            <a:lvl8pPr lvl="7"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8pPr>
            <a:lvl9pPr lvl="8"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9pPr>
          </a:lstStyle>
          <a:p>
            <a:endParaRPr/>
          </a:p>
        </p:txBody>
      </p:sp>
      <p:sp>
        <p:nvSpPr>
          <p:cNvPr id="584" name="Google Shape;584;p23"/>
          <p:cNvSpPr txBox="1">
            <a:spLocks noGrp="1"/>
          </p:cNvSpPr>
          <p:nvPr>
            <p:ph type="subTitle" idx="18"/>
          </p:nvPr>
        </p:nvSpPr>
        <p:spPr>
          <a:xfrm>
            <a:off x="3999150" y="2044675"/>
            <a:ext cx="1145700" cy="377100"/>
          </a:xfrm>
          <a:prstGeom prst="rect">
            <a:avLst/>
          </a:prstGeom>
          <a:solidFill>
            <a:schemeClr val="accen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400"/>
              <a:buFont typeface="Viga"/>
              <a:buNone/>
              <a:defRPr>
                <a:solidFill>
                  <a:schemeClr val="lt1"/>
                </a:solidFill>
                <a:latin typeface="Viga"/>
                <a:ea typeface="Viga"/>
                <a:cs typeface="Viga"/>
                <a:sym typeface="Viga"/>
              </a:defRPr>
            </a:lvl1pPr>
            <a:lvl2pPr lvl="1"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2pPr>
            <a:lvl3pPr lvl="2"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3pPr>
            <a:lvl4pPr lvl="3"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4pPr>
            <a:lvl5pPr lvl="4"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5pPr>
            <a:lvl6pPr lvl="5"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6pPr>
            <a:lvl7pPr lvl="6"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7pPr>
            <a:lvl8pPr lvl="7"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8pPr>
            <a:lvl9pPr lvl="8"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9pPr>
          </a:lstStyle>
          <a:p>
            <a:endParaRPr/>
          </a:p>
        </p:txBody>
      </p:sp>
      <p:sp>
        <p:nvSpPr>
          <p:cNvPr id="585" name="Google Shape;585;p23"/>
          <p:cNvSpPr txBox="1">
            <a:spLocks noGrp="1"/>
          </p:cNvSpPr>
          <p:nvPr>
            <p:ph type="subTitle" idx="19"/>
          </p:nvPr>
        </p:nvSpPr>
        <p:spPr>
          <a:xfrm>
            <a:off x="1529302" y="3630475"/>
            <a:ext cx="1145700" cy="377100"/>
          </a:xfrm>
          <a:prstGeom prst="rect">
            <a:avLst/>
          </a:prstGeom>
          <a:solidFill>
            <a:schemeClr val="accent2"/>
          </a:solid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Viga"/>
              <a:buNone/>
              <a:defRPr>
                <a:solidFill>
                  <a:schemeClr val="lt1"/>
                </a:solidFill>
                <a:latin typeface="Viga"/>
                <a:ea typeface="Viga"/>
                <a:cs typeface="Viga"/>
                <a:sym typeface="Viga"/>
              </a:defRPr>
            </a:lvl1pPr>
            <a:lvl2pPr lvl="1"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2pPr>
            <a:lvl3pPr lvl="2"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3pPr>
            <a:lvl4pPr lvl="3"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4pPr>
            <a:lvl5pPr lvl="4"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5pPr>
            <a:lvl6pPr lvl="5"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6pPr>
            <a:lvl7pPr lvl="6"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7pPr>
            <a:lvl8pPr lvl="7"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8pPr>
            <a:lvl9pPr lvl="8"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9pPr>
          </a:lstStyle>
          <a:p>
            <a:endParaRPr/>
          </a:p>
        </p:txBody>
      </p:sp>
      <p:sp>
        <p:nvSpPr>
          <p:cNvPr id="586" name="Google Shape;586;p23"/>
          <p:cNvSpPr txBox="1">
            <a:spLocks noGrp="1"/>
          </p:cNvSpPr>
          <p:nvPr>
            <p:ph type="subTitle" idx="20"/>
          </p:nvPr>
        </p:nvSpPr>
        <p:spPr>
          <a:xfrm>
            <a:off x="4059275" y="3630475"/>
            <a:ext cx="1145700" cy="377100"/>
          </a:xfrm>
          <a:prstGeom prst="rect">
            <a:avLst/>
          </a:prstGeom>
          <a:solidFill>
            <a:schemeClr val="accen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400"/>
              <a:buFont typeface="Viga"/>
              <a:buNone/>
              <a:defRPr>
                <a:solidFill>
                  <a:schemeClr val="lt1"/>
                </a:solidFill>
                <a:latin typeface="Viga"/>
                <a:ea typeface="Viga"/>
                <a:cs typeface="Viga"/>
                <a:sym typeface="Viga"/>
              </a:defRPr>
            </a:lvl1pPr>
            <a:lvl2pPr lvl="1"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2pPr>
            <a:lvl3pPr lvl="2"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3pPr>
            <a:lvl4pPr lvl="3"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4pPr>
            <a:lvl5pPr lvl="4"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5pPr>
            <a:lvl6pPr lvl="5"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6pPr>
            <a:lvl7pPr lvl="6"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7pPr>
            <a:lvl8pPr lvl="7"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8pPr>
            <a:lvl9pPr lvl="8"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9pPr>
          </a:lstStyle>
          <a:p>
            <a:endParaRPr/>
          </a:p>
        </p:txBody>
      </p:sp>
      <p:sp>
        <p:nvSpPr>
          <p:cNvPr id="587" name="Google Shape;587;p23"/>
          <p:cNvSpPr txBox="1">
            <a:spLocks noGrp="1"/>
          </p:cNvSpPr>
          <p:nvPr>
            <p:ph type="subTitle" idx="21"/>
          </p:nvPr>
        </p:nvSpPr>
        <p:spPr>
          <a:xfrm>
            <a:off x="6469002" y="3630475"/>
            <a:ext cx="1145700" cy="377100"/>
          </a:xfrm>
          <a:prstGeom prst="rect">
            <a:avLst/>
          </a:prstGeom>
          <a:solidFill>
            <a:schemeClr val="accent2"/>
          </a:solid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Viga"/>
              <a:buNone/>
              <a:defRPr>
                <a:solidFill>
                  <a:schemeClr val="lt1"/>
                </a:solidFill>
                <a:latin typeface="Viga"/>
                <a:ea typeface="Viga"/>
                <a:cs typeface="Viga"/>
                <a:sym typeface="Viga"/>
              </a:defRPr>
            </a:lvl1pPr>
            <a:lvl2pPr lvl="1"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2pPr>
            <a:lvl3pPr lvl="2"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3pPr>
            <a:lvl4pPr lvl="3"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4pPr>
            <a:lvl5pPr lvl="4"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5pPr>
            <a:lvl6pPr lvl="5"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6pPr>
            <a:lvl7pPr lvl="6"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7pPr>
            <a:lvl8pPr lvl="7"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8pPr>
            <a:lvl9pPr lvl="8" algn="ctr" rtl="0">
              <a:lnSpc>
                <a:spcPct val="100000"/>
              </a:lnSpc>
              <a:spcBef>
                <a:spcPts val="0"/>
              </a:spcBef>
              <a:spcAft>
                <a:spcPts val="0"/>
              </a:spcAft>
              <a:buClr>
                <a:schemeClr val="lt1"/>
              </a:buClr>
              <a:buSzPts val="2400"/>
              <a:buFont typeface="Viga"/>
              <a:buNone/>
              <a:defRPr sz="2400">
                <a:solidFill>
                  <a:schemeClr val="lt1"/>
                </a:solidFill>
                <a:latin typeface="Viga"/>
                <a:ea typeface="Viga"/>
                <a:cs typeface="Viga"/>
                <a:sym typeface="Viga"/>
              </a:defRPr>
            </a:lvl9pPr>
          </a:lstStyle>
          <a:p>
            <a:endParaRPr/>
          </a:p>
        </p:txBody>
      </p:sp>
      <p:grpSp>
        <p:nvGrpSpPr>
          <p:cNvPr id="588" name="Google Shape;588;p23"/>
          <p:cNvGrpSpPr/>
          <p:nvPr/>
        </p:nvGrpSpPr>
        <p:grpSpPr>
          <a:xfrm flipH="1">
            <a:off x="8321988" y="922325"/>
            <a:ext cx="1099850" cy="1546350"/>
            <a:chOff x="3790650" y="352550"/>
            <a:chExt cx="1099850" cy="1546350"/>
          </a:xfrm>
        </p:grpSpPr>
        <p:sp>
          <p:nvSpPr>
            <p:cNvPr id="589" name="Google Shape;589;p2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3"/>
          <p:cNvSpPr/>
          <p:nvPr/>
        </p:nvSpPr>
        <p:spPr>
          <a:xfrm>
            <a:off x="8322000" y="2110013"/>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8889475" y="2719438"/>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23"/>
          <p:cNvGrpSpPr/>
          <p:nvPr/>
        </p:nvGrpSpPr>
        <p:grpSpPr>
          <a:xfrm flipH="1">
            <a:off x="-433400" y="3552450"/>
            <a:ext cx="1099850" cy="1546350"/>
            <a:chOff x="3790650" y="352550"/>
            <a:chExt cx="1099850" cy="1546350"/>
          </a:xfrm>
        </p:grpSpPr>
        <p:sp>
          <p:nvSpPr>
            <p:cNvPr id="594" name="Google Shape;594;p2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3"/>
          <p:cNvSpPr/>
          <p:nvPr/>
        </p:nvSpPr>
        <p:spPr>
          <a:xfrm>
            <a:off x="-320975" y="323838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246500" y="3847813"/>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23"/>
          <p:cNvGrpSpPr/>
          <p:nvPr/>
        </p:nvGrpSpPr>
        <p:grpSpPr>
          <a:xfrm>
            <a:off x="8356225" y="2837950"/>
            <a:ext cx="559625" cy="559325"/>
            <a:chOff x="3909400" y="3844950"/>
            <a:chExt cx="559625" cy="559325"/>
          </a:xfrm>
        </p:grpSpPr>
        <p:sp>
          <p:nvSpPr>
            <p:cNvPr id="599" name="Google Shape;599;p23"/>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3"/>
          <p:cNvGrpSpPr/>
          <p:nvPr/>
        </p:nvGrpSpPr>
        <p:grpSpPr>
          <a:xfrm>
            <a:off x="374675" y="3033500"/>
            <a:ext cx="588500" cy="559825"/>
            <a:chOff x="4234150" y="1757375"/>
            <a:chExt cx="588500" cy="559825"/>
          </a:xfrm>
        </p:grpSpPr>
        <p:sp>
          <p:nvSpPr>
            <p:cNvPr id="606" name="Google Shape;606;p23"/>
            <p:cNvSpPr/>
            <p:nvPr/>
          </p:nvSpPr>
          <p:spPr>
            <a:xfrm>
              <a:off x="4244575" y="1757375"/>
              <a:ext cx="567650" cy="559825"/>
            </a:xfrm>
            <a:custGeom>
              <a:avLst/>
              <a:gdLst/>
              <a:ahLst/>
              <a:cxnLst/>
              <a:rect l="l" t="t" r="r" b="b"/>
              <a:pathLst>
                <a:path w="22706" h="22393" extrusionOk="0">
                  <a:moveTo>
                    <a:pt x="11357" y="1"/>
                  </a:moveTo>
                  <a:cubicBezTo>
                    <a:pt x="11255" y="1"/>
                    <a:pt x="11152" y="2"/>
                    <a:pt x="11049" y="5"/>
                  </a:cubicBezTo>
                  <a:cubicBezTo>
                    <a:pt x="4870" y="172"/>
                    <a:pt x="0" y="5327"/>
                    <a:pt x="167" y="11506"/>
                  </a:cubicBezTo>
                  <a:cubicBezTo>
                    <a:pt x="331" y="17571"/>
                    <a:pt x="5307" y="22393"/>
                    <a:pt x="11349" y="22393"/>
                  </a:cubicBezTo>
                  <a:cubicBezTo>
                    <a:pt x="11451" y="22393"/>
                    <a:pt x="11554" y="22392"/>
                    <a:pt x="11656" y="22389"/>
                  </a:cubicBezTo>
                  <a:cubicBezTo>
                    <a:pt x="17836" y="22210"/>
                    <a:pt x="22705" y="17067"/>
                    <a:pt x="22539" y="10887"/>
                  </a:cubicBezTo>
                  <a:cubicBezTo>
                    <a:pt x="22375" y="4811"/>
                    <a:pt x="17398" y="1"/>
                    <a:pt x="1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4234150" y="1776625"/>
              <a:ext cx="588500" cy="521650"/>
            </a:xfrm>
            <a:custGeom>
              <a:avLst/>
              <a:gdLst/>
              <a:ahLst/>
              <a:cxnLst/>
              <a:rect l="l" t="t" r="r" b="b"/>
              <a:pathLst>
                <a:path w="23540" h="20866" extrusionOk="0">
                  <a:moveTo>
                    <a:pt x="11768" y="0"/>
                  </a:moveTo>
                  <a:cubicBezTo>
                    <a:pt x="7503" y="0"/>
                    <a:pt x="3504" y="2636"/>
                    <a:pt x="1965" y="6879"/>
                  </a:cubicBezTo>
                  <a:cubicBezTo>
                    <a:pt x="0" y="12296"/>
                    <a:pt x="2798" y="18273"/>
                    <a:pt x="8216" y="20238"/>
                  </a:cubicBezTo>
                  <a:cubicBezTo>
                    <a:pt x="9390" y="20664"/>
                    <a:pt x="10591" y="20866"/>
                    <a:pt x="11772" y="20866"/>
                  </a:cubicBezTo>
                  <a:cubicBezTo>
                    <a:pt x="16036" y="20866"/>
                    <a:pt x="20036" y="18230"/>
                    <a:pt x="21575" y="13987"/>
                  </a:cubicBezTo>
                  <a:cubicBezTo>
                    <a:pt x="23539" y="8570"/>
                    <a:pt x="20741" y="2593"/>
                    <a:pt x="15324" y="628"/>
                  </a:cubicBezTo>
                  <a:cubicBezTo>
                    <a:pt x="14149" y="202"/>
                    <a:pt x="12948"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4288025" y="1821150"/>
              <a:ext cx="480750" cy="431825"/>
            </a:xfrm>
            <a:custGeom>
              <a:avLst/>
              <a:gdLst/>
              <a:ahLst/>
              <a:cxnLst/>
              <a:rect l="l" t="t" r="r" b="b"/>
              <a:pathLst>
                <a:path w="19230" h="17273" extrusionOk="0">
                  <a:moveTo>
                    <a:pt x="9609" y="0"/>
                  </a:moveTo>
                  <a:cubicBezTo>
                    <a:pt x="8822" y="0"/>
                    <a:pt x="8022" y="108"/>
                    <a:pt x="7228" y="335"/>
                  </a:cubicBezTo>
                  <a:cubicBezTo>
                    <a:pt x="2644" y="1657"/>
                    <a:pt x="0" y="6443"/>
                    <a:pt x="1322" y="11027"/>
                  </a:cubicBezTo>
                  <a:cubicBezTo>
                    <a:pt x="2404" y="14804"/>
                    <a:pt x="5858" y="17272"/>
                    <a:pt x="9610" y="17272"/>
                  </a:cubicBezTo>
                  <a:cubicBezTo>
                    <a:pt x="10401" y="17272"/>
                    <a:pt x="11204" y="17163"/>
                    <a:pt x="12002" y="16933"/>
                  </a:cubicBezTo>
                  <a:cubicBezTo>
                    <a:pt x="16586" y="15611"/>
                    <a:pt x="19229" y="10825"/>
                    <a:pt x="17907" y="6253"/>
                  </a:cubicBezTo>
                  <a:cubicBezTo>
                    <a:pt x="16815" y="2463"/>
                    <a:pt x="13363" y="0"/>
                    <a:pt x="9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4454700" y="1925675"/>
              <a:ext cx="155400" cy="236050"/>
            </a:xfrm>
            <a:custGeom>
              <a:avLst/>
              <a:gdLst/>
              <a:ahLst/>
              <a:cxnLst/>
              <a:rect l="l" t="t" r="r" b="b"/>
              <a:pathLst>
                <a:path w="6216" h="9442" extrusionOk="0">
                  <a:moveTo>
                    <a:pt x="1906" y="2060"/>
                  </a:moveTo>
                  <a:lnTo>
                    <a:pt x="2632" y="4096"/>
                  </a:lnTo>
                  <a:cubicBezTo>
                    <a:pt x="2434" y="4133"/>
                    <a:pt x="2255" y="4152"/>
                    <a:pt x="2095" y="4152"/>
                  </a:cubicBezTo>
                  <a:cubicBezTo>
                    <a:pt x="1900" y="4152"/>
                    <a:pt x="1734" y="4124"/>
                    <a:pt x="1596" y="4072"/>
                  </a:cubicBezTo>
                  <a:cubicBezTo>
                    <a:pt x="1358" y="3989"/>
                    <a:pt x="1180" y="3798"/>
                    <a:pt x="1084" y="3512"/>
                  </a:cubicBezTo>
                  <a:cubicBezTo>
                    <a:pt x="977" y="3215"/>
                    <a:pt x="989" y="2941"/>
                    <a:pt x="1132" y="2703"/>
                  </a:cubicBezTo>
                  <a:cubicBezTo>
                    <a:pt x="1275" y="2453"/>
                    <a:pt x="1525" y="2238"/>
                    <a:pt x="1906" y="2060"/>
                  </a:cubicBezTo>
                  <a:close/>
                  <a:moveTo>
                    <a:pt x="4025" y="4827"/>
                  </a:moveTo>
                  <a:cubicBezTo>
                    <a:pt x="4239" y="4827"/>
                    <a:pt x="4419" y="4857"/>
                    <a:pt x="4573" y="4917"/>
                  </a:cubicBezTo>
                  <a:cubicBezTo>
                    <a:pt x="4835" y="5013"/>
                    <a:pt x="5025" y="5215"/>
                    <a:pt x="5133" y="5501"/>
                  </a:cubicBezTo>
                  <a:cubicBezTo>
                    <a:pt x="5228" y="5798"/>
                    <a:pt x="5216" y="6084"/>
                    <a:pt x="5061" y="6346"/>
                  </a:cubicBezTo>
                  <a:cubicBezTo>
                    <a:pt x="4906" y="6596"/>
                    <a:pt x="4632" y="6834"/>
                    <a:pt x="4240" y="7037"/>
                  </a:cubicBezTo>
                  <a:lnTo>
                    <a:pt x="3466" y="4882"/>
                  </a:lnTo>
                  <a:cubicBezTo>
                    <a:pt x="3674" y="4845"/>
                    <a:pt x="3860" y="4827"/>
                    <a:pt x="4025" y="4827"/>
                  </a:cubicBezTo>
                  <a:close/>
                  <a:moveTo>
                    <a:pt x="1727" y="0"/>
                  </a:moveTo>
                  <a:lnTo>
                    <a:pt x="1227" y="179"/>
                  </a:lnTo>
                  <a:lnTo>
                    <a:pt x="1644" y="1345"/>
                  </a:lnTo>
                  <a:cubicBezTo>
                    <a:pt x="989" y="1643"/>
                    <a:pt x="537" y="2000"/>
                    <a:pt x="275" y="2441"/>
                  </a:cubicBezTo>
                  <a:cubicBezTo>
                    <a:pt x="25" y="2881"/>
                    <a:pt x="1" y="3381"/>
                    <a:pt x="191" y="3917"/>
                  </a:cubicBezTo>
                  <a:cubicBezTo>
                    <a:pt x="370" y="4417"/>
                    <a:pt x="680" y="4751"/>
                    <a:pt x="1108" y="4917"/>
                  </a:cubicBezTo>
                  <a:cubicBezTo>
                    <a:pt x="1345" y="5007"/>
                    <a:pt x="1631" y="5052"/>
                    <a:pt x="1965" y="5052"/>
                  </a:cubicBezTo>
                  <a:cubicBezTo>
                    <a:pt x="2251" y="5052"/>
                    <a:pt x="2573" y="5019"/>
                    <a:pt x="2930" y="4953"/>
                  </a:cubicBezTo>
                  <a:lnTo>
                    <a:pt x="3740" y="7227"/>
                  </a:lnTo>
                  <a:cubicBezTo>
                    <a:pt x="3370" y="7358"/>
                    <a:pt x="2989" y="7430"/>
                    <a:pt x="2608" y="7453"/>
                  </a:cubicBezTo>
                  <a:cubicBezTo>
                    <a:pt x="2568" y="7455"/>
                    <a:pt x="2528" y="7455"/>
                    <a:pt x="2488" y="7455"/>
                  </a:cubicBezTo>
                  <a:cubicBezTo>
                    <a:pt x="2135" y="7455"/>
                    <a:pt x="1780" y="7409"/>
                    <a:pt x="1406" y="7334"/>
                  </a:cubicBezTo>
                  <a:lnTo>
                    <a:pt x="1406" y="7334"/>
                  </a:lnTo>
                  <a:lnTo>
                    <a:pt x="1727" y="8227"/>
                  </a:lnTo>
                  <a:cubicBezTo>
                    <a:pt x="1862" y="8235"/>
                    <a:pt x="1996" y="8239"/>
                    <a:pt x="2128" y="8239"/>
                  </a:cubicBezTo>
                  <a:cubicBezTo>
                    <a:pt x="2391" y="8239"/>
                    <a:pt x="2648" y="8223"/>
                    <a:pt x="2894" y="8192"/>
                  </a:cubicBezTo>
                  <a:cubicBezTo>
                    <a:pt x="3275" y="8144"/>
                    <a:pt x="3632" y="8061"/>
                    <a:pt x="3990" y="7942"/>
                  </a:cubicBezTo>
                  <a:lnTo>
                    <a:pt x="4525" y="9442"/>
                  </a:lnTo>
                  <a:lnTo>
                    <a:pt x="5025" y="9263"/>
                  </a:lnTo>
                  <a:lnTo>
                    <a:pt x="4490" y="7751"/>
                  </a:lnTo>
                  <a:cubicBezTo>
                    <a:pt x="5180" y="7453"/>
                    <a:pt x="5656" y="7072"/>
                    <a:pt x="5918" y="6608"/>
                  </a:cubicBezTo>
                  <a:cubicBezTo>
                    <a:pt x="6180" y="6156"/>
                    <a:pt x="6216" y="5644"/>
                    <a:pt x="6014" y="5084"/>
                  </a:cubicBezTo>
                  <a:cubicBezTo>
                    <a:pt x="5835" y="4560"/>
                    <a:pt x="5514" y="4215"/>
                    <a:pt x="5049" y="4036"/>
                  </a:cubicBezTo>
                  <a:cubicBezTo>
                    <a:pt x="4804" y="3948"/>
                    <a:pt x="4513" y="3903"/>
                    <a:pt x="4175" y="3903"/>
                  </a:cubicBezTo>
                  <a:cubicBezTo>
                    <a:pt x="3872" y="3903"/>
                    <a:pt x="3533" y="3939"/>
                    <a:pt x="3156" y="4012"/>
                  </a:cubicBezTo>
                  <a:lnTo>
                    <a:pt x="2406" y="1881"/>
                  </a:lnTo>
                  <a:cubicBezTo>
                    <a:pt x="2716" y="1786"/>
                    <a:pt x="3025" y="1726"/>
                    <a:pt x="3347" y="1703"/>
                  </a:cubicBezTo>
                  <a:cubicBezTo>
                    <a:pt x="3476" y="1688"/>
                    <a:pt x="3608" y="1681"/>
                    <a:pt x="3742" y="1681"/>
                  </a:cubicBezTo>
                  <a:cubicBezTo>
                    <a:pt x="3928" y="1681"/>
                    <a:pt x="4117" y="1694"/>
                    <a:pt x="4311" y="1715"/>
                  </a:cubicBezTo>
                  <a:lnTo>
                    <a:pt x="4001" y="845"/>
                  </a:lnTo>
                  <a:cubicBezTo>
                    <a:pt x="3692" y="857"/>
                    <a:pt x="3382" y="881"/>
                    <a:pt x="3073" y="941"/>
                  </a:cubicBezTo>
                  <a:cubicBezTo>
                    <a:pt x="2763" y="988"/>
                    <a:pt x="2454" y="1060"/>
                    <a:pt x="2144" y="1155"/>
                  </a:cubicBezTo>
                  <a:lnTo>
                    <a:pt x="17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4508875" y="2230475"/>
              <a:ext cx="115525" cy="25325"/>
            </a:xfrm>
            <a:custGeom>
              <a:avLst/>
              <a:gdLst/>
              <a:ahLst/>
              <a:cxnLst/>
              <a:rect l="l" t="t" r="r" b="b"/>
              <a:pathLst>
                <a:path w="4621" h="1013" fill="none" extrusionOk="0">
                  <a:moveTo>
                    <a:pt x="4621" y="0"/>
                  </a:moveTo>
                  <a:cubicBezTo>
                    <a:pt x="3132" y="738"/>
                    <a:pt x="1549" y="1012"/>
                    <a:pt x="1" y="857"/>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4634200" y="1849475"/>
              <a:ext cx="128025" cy="333975"/>
            </a:xfrm>
            <a:custGeom>
              <a:avLst/>
              <a:gdLst/>
              <a:ahLst/>
              <a:cxnLst/>
              <a:rect l="l" t="t" r="r" b="b"/>
              <a:pathLst>
                <a:path w="5121" h="13359" fill="none" extrusionOk="0">
                  <a:moveTo>
                    <a:pt x="0" y="0"/>
                  </a:moveTo>
                  <a:cubicBezTo>
                    <a:pt x="1453" y="822"/>
                    <a:pt x="2691" y="2060"/>
                    <a:pt x="3477" y="3679"/>
                  </a:cubicBezTo>
                  <a:cubicBezTo>
                    <a:pt x="5120" y="6965"/>
                    <a:pt x="4465" y="10823"/>
                    <a:pt x="2096" y="1335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12"/>
        <p:cNvGrpSpPr/>
        <p:nvPr/>
      </p:nvGrpSpPr>
      <p:grpSpPr>
        <a:xfrm>
          <a:off x="0" y="0"/>
          <a:ext cx="0" cy="0"/>
          <a:chOff x="0" y="0"/>
          <a:chExt cx="0" cy="0"/>
        </a:xfrm>
      </p:grpSpPr>
      <p:sp>
        <p:nvSpPr>
          <p:cNvPr id="613" name="Google Shape;613;p24"/>
          <p:cNvSpPr txBox="1">
            <a:spLocks noGrp="1"/>
          </p:cNvSpPr>
          <p:nvPr>
            <p:ph type="title" hasCustomPrompt="1"/>
          </p:nvPr>
        </p:nvSpPr>
        <p:spPr>
          <a:xfrm>
            <a:off x="2223600" y="670225"/>
            <a:ext cx="4696800" cy="768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14" name="Google Shape;614;p24"/>
          <p:cNvSpPr txBox="1">
            <a:spLocks noGrp="1"/>
          </p:cNvSpPr>
          <p:nvPr>
            <p:ph type="subTitle" idx="1"/>
          </p:nvPr>
        </p:nvSpPr>
        <p:spPr>
          <a:xfrm>
            <a:off x="2223600" y="1275827"/>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15" name="Google Shape;615;p24"/>
          <p:cNvSpPr txBox="1">
            <a:spLocks noGrp="1"/>
          </p:cNvSpPr>
          <p:nvPr>
            <p:ph type="title" idx="2" hasCustomPrompt="1"/>
          </p:nvPr>
        </p:nvSpPr>
        <p:spPr>
          <a:xfrm>
            <a:off x="2223600" y="1954311"/>
            <a:ext cx="4696800" cy="768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16" name="Google Shape;616;p24"/>
          <p:cNvSpPr txBox="1">
            <a:spLocks noGrp="1"/>
          </p:cNvSpPr>
          <p:nvPr>
            <p:ph type="subTitle" idx="3"/>
          </p:nvPr>
        </p:nvSpPr>
        <p:spPr>
          <a:xfrm>
            <a:off x="2223600" y="2576846"/>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17" name="Google Shape;617;p24"/>
          <p:cNvSpPr txBox="1">
            <a:spLocks noGrp="1"/>
          </p:cNvSpPr>
          <p:nvPr>
            <p:ph type="title" idx="4" hasCustomPrompt="1"/>
          </p:nvPr>
        </p:nvSpPr>
        <p:spPr>
          <a:xfrm>
            <a:off x="2223600" y="3265638"/>
            <a:ext cx="4696800" cy="768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18" name="Google Shape;618;p24"/>
          <p:cNvSpPr txBox="1">
            <a:spLocks noGrp="1"/>
          </p:cNvSpPr>
          <p:nvPr>
            <p:ph type="subTitle" idx="5"/>
          </p:nvPr>
        </p:nvSpPr>
        <p:spPr>
          <a:xfrm>
            <a:off x="2223600" y="3896665"/>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619"/>
        <p:cNvGrpSpPr/>
        <p:nvPr/>
      </p:nvGrpSpPr>
      <p:grpSpPr>
        <a:xfrm>
          <a:off x="0" y="0"/>
          <a:ext cx="0" cy="0"/>
          <a:chOff x="0" y="0"/>
          <a:chExt cx="0" cy="0"/>
        </a:xfrm>
      </p:grpSpPr>
      <p:sp>
        <p:nvSpPr>
          <p:cNvPr id="620" name="Google Shape;620;p25"/>
          <p:cNvSpPr txBox="1">
            <a:spLocks noGrp="1"/>
          </p:cNvSpPr>
          <p:nvPr>
            <p:ph type="title" hasCustomPrompt="1"/>
          </p:nvPr>
        </p:nvSpPr>
        <p:spPr>
          <a:xfrm>
            <a:off x="1328525" y="1885950"/>
            <a:ext cx="1397700" cy="406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21" name="Google Shape;621;p25"/>
          <p:cNvSpPr txBox="1">
            <a:spLocks noGrp="1"/>
          </p:cNvSpPr>
          <p:nvPr>
            <p:ph type="subTitle" idx="1"/>
          </p:nvPr>
        </p:nvSpPr>
        <p:spPr>
          <a:xfrm>
            <a:off x="938500" y="362917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22" name="Google Shape;622;p25"/>
          <p:cNvSpPr txBox="1">
            <a:spLocks noGrp="1"/>
          </p:cNvSpPr>
          <p:nvPr>
            <p:ph type="subTitle" idx="2"/>
          </p:nvPr>
        </p:nvSpPr>
        <p:spPr>
          <a:xfrm>
            <a:off x="9385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3" name="Google Shape;623;p25"/>
          <p:cNvSpPr txBox="1">
            <a:spLocks noGrp="1"/>
          </p:cNvSpPr>
          <p:nvPr>
            <p:ph type="title" idx="3" hasCustomPrompt="1"/>
          </p:nvPr>
        </p:nvSpPr>
        <p:spPr>
          <a:xfrm>
            <a:off x="3873100" y="1885950"/>
            <a:ext cx="1397700" cy="406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24" name="Google Shape;624;p25"/>
          <p:cNvSpPr txBox="1">
            <a:spLocks noGrp="1"/>
          </p:cNvSpPr>
          <p:nvPr>
            <p:ph type="subTitle" idx="4"/>
          </p:nvPr>
        </p:nvSpPr>
        <p:spPr>
          <a:xfrm>
            <a:off x="3485400" y="362917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25" name="Google Shape;625;p25"/>
          <p:cNvSpPr txBox="1">
            <a:spLocks noGrp="1"/>
          </p:cNvSpPr>
          <p:nvPr>
            <p:ph type="subTitle" idx="5"/>
          </p:nvPr>
        </p:nvSpPr>
        <p:spPr>
          <a:xfrm>
            <a:off x="34854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6" name="Google Shape;626;p25"/>
          <p:cNvSpPr txBox="1">
            <a:spLocks noGrp="1"/>
          </p:cNvSpPr>
          <p:nvPr>
            <p:ph type="title" idx="6" hasCustomPrompt="1"/>
          </p:nvPr>
        </p:nvSpPr>
        <p:spPr>
          <a:xfrm>
            <a:off x="6417675" y="1885950"/>
            <a:ext cx="1397700" cy="406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27" name="Google Shape;627;p25"/>
          <p:cNvSpPr txBox="1">
            <a:spLocks noGrp="1"/>
          </p:cNvSpPr>
          <p:nvPr>
            <p:ph type="subTitle" idx="7"/>
          </p:nvPr>
        </p:nvSpPr>
        <p:spPr>
          <a:xfrm>
            <a:off x="6032300" y="362917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28" name="Google Shape;628;p25"/>
          <p:cNvSpPr txBox="1">
            <a:spLocks noGrp="1"/>
          </p:cNvSpPr>
          <p:nvPr>
            <p:ph type="subTitle" idx="8"/>
          </p:nvPr>
        </p:nvSpPr>
        <p:spPr>
          <a:xfrm>
            <a:off x="60323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9" name="Google Shape;629;p25"/>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0" name="Google Shape;630;p25"/>
          <p:cNvGrpSpPr/>
          <p:nvPr/>
        </p:nvGrpSpPr>
        <p:grpSpPr>
          <a:xfrm flipH="1">
            <a:off x="8205500" y="4429925"/>
            <a:ext cx="1099850" cy="1546350"/>
            <a:chOff x="3790650" y="352550"/>
            <a:chExt cx="1099850" cy="1546350"/>
          </a:xfrm>
        </p:grpSpPr>
        <p:sp>
          <p:nvSpPr>
            <p:cNvPr id="631" name="Google Shape;631;p2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25"/>
          <p:cNvSpPr/>
          <p:nvPr/>
        </p:nvSpPr>
        <p:spPr>
          <a:xfrm>
            <a:off x="8650300" y="424473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9217775" y="4854163"/>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8022225" y="130963"/>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25"/>
          <p:cNvGrpSpPr/>
          <p:nvPr/>
        </p:nvGrpSpPr>
        <p:grpSpPr>
          <a:xfrm flipH="1">
            <a:off x="8414400" y="-108550"/>
            <a:ext cx="1099850" cy="1546350"/>
            <a:chOff x="3790650" y="352550"/>
            <a:chExt cx="1099850" cy="1546350"/>
          </a:xfrm>
        </p:grpSpPr>
        <p:sp>
          <p:nvSpPr>
            <p:cNvPr id="637" name="Google Shape;637;p2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25"/>
          <p:cNvSpPr/>
          <p:nvPr/>
        </p:nvSpPr>
        <p:spPr>
          <a:xfrm>
            <a:off x="-76200" y="4059963"/>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491275" y="4669388"/>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5"/>
          <p:cNvGrpSpPr/>
          <p:nvPr/>
        </p:nvGrpSpPr>
        <p:grpSpPr>
          <a:xfrm flipH="1">
            <a:off x="-471775" y="3012450"/>
            <a:ext cx="1099850" cy="1546350"/>
            <a:chOff x="3790650" y="352550"/>
            <a:chExt cx="1099850" cy="1546350"/>
          </a:xfrm>
        </p:grpSpPr>
        <p:sp>
          <p:nvSpPr>
            <p:cNvPr id="642" name="Google Shape;642;p2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44"/>
        <p:cNvGrpSpPr/>
        <p:nvPr/>
      </p:nvGrpSpPr>
      <p:grpSpPr>
        <a:xfrm>
          <a:off x="0" y="0"/>
          <a:ext cx="0" cy="0"/>
          <a:chOff x="0" y="0"/>
          <a:chExt cx="0" cy="0"/>
        </a:xfrm>
      </p:grpSpPr>
      <p:sp>
        <p:nvSpPr>
          <p:cNvPr id="645" name="Google Shape;64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6" name="Google Shape;646;p26"/>
          <p:cNvSpPr/>
          <p:nvPr/>
        </p:nvSpPr>
        <p:spPr>
          <a:xfrm>
            <a:off x="249338" y="46725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26"/>
          <p:cNvGrpSpPr/>
          <p:nvPr/>
        </p:nvGrpSpPr>
        <p:grpSpPr>
          <a:xfrm flipH="1">
            <a:off x="-273875" y="3597150"/>
            <a:ext cx="1099850" cy="1546350"/>
            <a:chOff x="3790650" y="352550"/>
            <a:chExt cx="1099850" cy="1546350"/>
          </a:xfrm>
        </p:grpSpPr>
        <p:sp>
          <p:nvSpPr>
            <p:cNvPr id="648" name="Google Shape;648;p26"/>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26"/>
          <p:cNvSpPr/>
          <p:nvPr/>
        </p:nvSpPr>
        <p:spPr>
          <a:xfrm>
            <a:off x="7952075" y="1268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8363938" y="68170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26"/>
          <p:cNvGrpSpPr/>
          <p:nvPr/>
        </p:nvGrpSpPr>
        <p:grpSpPr>
          <a:xfrm flipH="1">
            <a:off x="8423988" y="126850"/>
            <a:ext cx="1099850" cy="1546350"/>
            <a:chOff x="3790650" y="352550"/>
            <a:chExt cx="1099850" cy="1546350"/>
          </a:xfrm>
        </p:grpSpPr>
        <p:sp>
          <p:nvSpPr>
            <p:cNvPr id="653" name="Google Shape;653;p26"/>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26"/>
          <p:cNvSpPr/>
          <p:nvPr/>
        </p:nvSpPr>
        <p:spPr>
          <a:xfrm>
            <a:off x="8483900" y="369877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8895763" y="42536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44337" y="184435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456200" y="12895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91"/>
        <p:cNvGrpSpPr/>
        <p:nvPr/>
      </p:nvGrpSpPr>
      <p:grpSpPr>
        <a:xfrm>
          <a:off x="0" y="0"/>
          <a:ext cx="0" cy="0"/>
          <a:chOff x="0" y="0"/>
          <a:chExt cx="0" cy="0"/>
        </a:xfrm>
      </p:grpSpPr>
      <p:sp>
        <p:nvSpPr>
          <p:cNvPr id="692" name="Google Shape;692;p28"/>
          <p:cNvSpPr>
            <a:spLocks noGrp="1"/>
          </p:cNvSpPr>
          <p:nvPr>
            <p:ph type="pic" idx="2"/>
          </p:nvPr>
        </p:nvSpPr>
        <p:spPr>
          <a:xfrm rot="5400000">
            <a:off x="-2882750" y="396000"/>
            <a:ext cx="5143500" cy="4351500"/>
          </a:xfrm>
          <a:prstGeom prst="round2SameRect">
            <a:avLst>
              <a:gd name="adj1" fmla="val 50000"/>
              <a:gd name="adj2" fmla="val 0"/>
            </a:avLst>
          </a:prstGeom>
          <a:noFill/>
          <a:ln>
            <a:noFill/>
          </a:ln>
        </p:spPr>
      </p:sp>
      <p:sp>
        <p:nvSpPr>
          <p:cNvPr id="693" name="Google Shape;693;p28"/>
          <p:cNvSpPr>
            <a:spLocks noGrp="1"/>
          </p:cNvSpPr>
          <p:nvPr>
            <p:ph type="pic" idx="3"/>
          </p:nvPr>
        </p:nvSpPr>
        <p:spPr>
          <a:xfrm rot="-5400000">
            <a:off x="6883300" y="396000"/>
            <a:ext cx="5143500" cy="4351500"/>
          </a:xfrm>
          <a:prstGeom prst="round2SameRect">
            <a:avLst>
              <a:gd name="adj1" fmla="val 50000"/>
              <a:gd name="adj2" fmla="val 0"/>
            </a:avLst>
          </a:prstGeom>
          <a:noFill/>
          <a:ln>
            <a:noFill/>
          </a:ln>
        </p:spPr>
      </p:sp>
      <p:sp>
        <p:nvSpPr>
          <p:cNvPr id="694" name="Google Shape;694;p28"/>
          <p:cNvSpPr txBox="1">
            <a:spLocks noGrp="1"/>
          </p:cNvSpPr>
          <p:nvPr>
            <p:ph type="title"/>
          </p:nvPr>
        </p:nvSpPr>
        <p:spPr>
          <a:xfrm>
            <a:off x="2347975" y="540000"/>
            <a:ext cx="4448100" cy="1251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sz="8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5" name="Google Shape;695;p28"/>
          <p:cNvSpPr txBox="1">
            <a:spLocks noGrp="1"/>
          </p:cNvSpPr>
          <p:nvPr>
            <p:ph type="subTitle" idx="1"/>
          </p:nvPr>
        </p:nvSpPr>
        <p:spPr>
          <a:xfrm>
            <a:off x="2347925"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6" name="Google Shape;696;p28"/>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a:solidFill>
                  <a:schemeClr val="accent3"/>
                </a:solidFill>
                <a:latin typeface="Darker Grotesque SemiBold"/>
                <a:ea typeface="Darker Grotesque SemiBold"/>
                <a:cs typeface="Darker Grotesque SemiBold"/>
                <a:sym typeface="Darker Grotesque SemiBold"/>
              </a:rPr>
              <a:t>CREDITS: This presentation template was created by </a:t>
            </a:r>
            <a:r>
              <a:rPr lang="en" b="1" u="sng">
                <a:solidFill>
                  <a:schemeClr val="accent3"/>
                </a:solidFill>
                <a:latin typeface="Darker Grotesque"/>
                <a:ea typeface="Darker Grotesque"/>
                <a:cs typeface="Darker Grotesque"/>
                <a:sym typeface="Darker Grotesque"/>
                <a:hlinkClick r:id="rId2">
                  <a:extLst>
                    <a:ext uri="{A12FA001-AC4F-418D-AE19-62706E023703}">
                      <ahyp:hlinkClr xmlns:ahyp="http://schemas.microsoft.com/office/drawing/2018/hyperlinkcolor" val="tx"/>
                    </a:ext>
                  </a:extLst>
                </a:hlinkClick>
              </a:rPr>
              <a:t>Slidesgo</a:t>
            </a:r>
            <a:r>
              <a:rPr lang="en">
                <a:solidFill>
                  <a:schemeClr val="accent3"/>
                </a:solidFill>
                <a:latin typeface="Darker Grotesque SemiBold"/>
                <a:ea typeface="Darker Grotesque SemiBold"/>
                <a:cs typeface="Darker Grotesque SemiBold"/>
                <a:sym typeface="Darker Grotesque SemiBold"/>
              </a:rPr>
              <a:t>, and includes icons by </a:t>
            </a:r>
            <a:r>
              <a:rPr lang="en" b="1" u="sng">
                <a:solidFill>
                  <a:schemeClr val="accent3"/>
                </a:solidFill>
                <a:latin typeface="Darker Grotesque"/>
                <a:ea typeface="Darker Grotesque"/>
                <a:cs typeface="Darker Grotesque"/>
                <a:sym typeface="Darker Grotesque"/>
                <a:hlinkClick r:id="rId3">
                  <a:extLst>
                    <a:ext uri="{A12FA001-AC4F-418D-AE19-62706E023703}">
                      <ahyp:hlinkClr xmlns:ahyp="http://schemas.microsoft.com/office/drawing/2018/hyperlinkcolor" val="tx"/>
                    </a:ext>
                  </a:extLst>
                </a:hlinkClick>
              </a:rPr>
              <a:t>Flaticon</a:t>
            </a:r>
            <a:r>
              <a:rPr lang="en">
                <a:solidFill>
                  <a:schemeClr val="accent3"/>
                </a:solidFill>
                <a:latin typeface="Darker Grotesque SemiBold"/>
                <a:ea typeface="Darker Grotesque SemiBold"/>
                <a:cs typeface="Darker Grotesque SemiBold"/>
                <a:sym typeface="Darker Grotesque SemiBold"/>
              </a:rPr>
              <a:t>, and infographics &amp; images by </a:t>
            </a:r>
            <a:r>
              <a:rPr lang="en" b="1" u="sng">
                <a:solidFill>
                  <a:schemeClr val="accent3"/>
                </a:solidFill>
                <a:latin typeface="Darker Grotesque"/>
                <a:ea typeface="Darker Grotesque"/>
                <a:cs typeface="Darker Grotesque"/>
                <a:sym typeface="Darker Grotesque"/>
                <a:hlinkClick r:id="rId4">
                  <a:extLst>
                    <a:ext uri="{A12FA001-AC4F-418D-AE19-62706E023703}">
                      <ahyp:hlinkClr xmlns:ahyp="http://schemas.microsoft.com/office/drawing/2018/hyperlinkcolor" val="tx"/>
                    </a:ext>
                  </a:extLst>
                </a:hlinkClick>
              </a:rPr>
              <a:t>Freepik</a:t>
            </a:r>
            <a:r>
              <a:rPr lang="en" u="sng">
                <a:solidFill>
                  <a:schemeClr val="accent3"/>
                </a:solidFill>
                <a:latin typeface="Darker Grotesque SemiBold"/>
                <a:ea typeface="Darker Grotesque SemiBold"/>
                <a:cs typeface="Darker Grotesque SemiBold"/>
                <a:sym typeface="Darker Grotesque SemiBold"/>
              </a:rPr>
              <a:t> </a:t>
            </a:r>
            <a:endParaRPr u="sng">
              <a:solidFill>
                <a:schemeClr val="accent3"/>
              </a:solidFill>
              <a:latin typeface="Darker Grotesque SemiBold"/>
              <a:ea typeface="Darker Grotesque SemiBold"/>
              <a:cs typeface="Darker Grotesque SemiBold"/>
              <a:sym typeface="Darker Grotesque SemiBold"/>
            </a:endParaRPr>
          </a:p>
        </p:txBody>
      </p:sp>
      <p:sp>
        <p:nvSpPr>
          <p:cNvPr id="697" name="Google Shape;697;p28"/>
          <p:cNvSpPr/>
          <p:nvPr/>
        </p:nvSpPr>
        <p:spPr>
          <a:xfrm>
            <a:off x="6167950" y="47517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98"/>
        <p:cNvGrpSpPr/>
        <p:nvPr/>
      </p:nvGrpSpPr>
      <p:grpSpPr>
        <a:xfrm>
          <a:off x="0" y="0"/>
          <a:ext cx="0" cy="0"/>
          <a:chOff x="0" y="0"/>
          <a:chExt cx="0" cy="0"/>
        </a:xfrm>
      </p:grpSpPr>
      <p:sp>
        <p:nvSpPr>
          <p:cNvPr id="699" name="Google Shape;699;p29"/>
          <p:cNvSpPr/>
          <p:nvPr/>
        </p:nvSpPr>
        <p:spPr>
          <a:xfrm>
            <a:off x="54050" y="40990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621525" y="470845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29"/>
          <p:cNvGrpSpPr/>
          <p:nvPr/>
        </p:nvGrpSpPr>
        <p:grpSpPr>
          <a:xfrm flipH="1">
            <a:off x="-12" y="3912025"/>
            <a:ext cx="1099850" cy="1546350"/>
            <a:chOff x="3790650" y="352550"/>
            <a:chExt cx="1099850" cy="1546350"/>
          </a:xfrm>
        </p:grpSpPr>
        <p:sp>
          <p:nvSpPr>
            <p:cNvPr id="702" name="Google Shape;702;p2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9"/>
          <p:cNvSpPr/>
          <p:nvPr/>
        </p:nvSpPr>
        <p:spPr>
          <a:xfrm>
            <a:off x="7883600" y="777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8451075" y="6871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29"/>
          <p:cNvGrpSpPr/>
          <p:nvPr/>
        </p:nvGrpSpPr>
        <p:grpSpPr>
          <a:xfrm flipH="1">
            <a:off x="8511663" y="337100"/>
            <a:ext cx="1099850" cy="1546350"/>
            <a:chOff x="3790650" y="352550"/>
            <a:chExt cx="1099850" cy="1546350"/>
          </a:xfrm>
        </p:grpSpPr>
        <p:sp>
          <p:nvSpPr>
            <p:cNvPr id="707" name="Google Shape;707;p2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09"/>
        <p:cNvGrpSpPr/>
        <p:nvPr/>
      </p:nvGrpSpPr>
      <p:grpSpPr>
        <a:xfrm>
          <a:off x="0" y="0"/>
          <a:ext cx="0" cy="0"/>
          <a:chOff x="0" y="0"/>
          <a:chExt cx="0" cy="0"/>
        </a:xfrm>
      </p:grpSpPr>
      <p:sp>
        <p:nvSpPr>
          <p:cNvPr id="710" name="Google Shape;710;p30"/>
          <p:cNvSpPr/>
          <p:nvPr/>
        </p:nvSpPr>
        <p:spPr>
          <a:xfrm>
            <a:off x="8444700" y="47516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0"/>
          <p:cNvGrpSpPr/>
          <p:nvPr/>
        </p:nvGrpSpPr>
        <p:grpSpPr>
          <a:xfrm flipH="1">
            <a:off x="8430763" y="3694400"/>
            <a:ext cx="1099850" cy="1546350"/>
            <a:chOff x="3790650" y="352550"/>
            <a:chExt cx="1099850" cy="1546350"/>
          </a:xfrm>
        </p:grpSpPr>
        <p:sp>
          <p:nvSpPr>
            <p:cNvPr id="712" name="Google Shape;712;p3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30"/>
          <p:cNvSpPr/>
          <p:nvPr/>
        </p:nvSpPr>
        <p:spPr>
          <a:xfrm>
            <a:off x="-482325" y="289363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85150" y="3503063"/>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0"/>
          <p:cNvGrpSpPr/>
          <p:nvPr/>
        </p:nvGrpSpPr>
        <p:grpSpPr>
          <a:xfrm flipH="1">
            <a:off x="-386637" y="1364225"/>
            <a:ext cx="1099850" cy="1546350"/>
            <a:chOff x="3790650" y="352550"/>
            <a:chExt cx="1099850" cy="1546350"/>
          </a:xfrm>
        </p:grpSpPr>
        <p:sp>
          <p:nvSpPr>
            <p:cNvPr id="717" name="Google Shape;717;p3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0"/>
          <p:cNvGrpSpPr/>
          <p:nvPr/>
        </p:nvGrpSpPr>
        <p:grpSpPr>
          <a:xfrm>
            <a:off x="145762" y="2602281"/>
            <a:ext cx="614592" cy="559616"/>
            <a:chOff x="6188250" y="1349550"/>
            <a:chExt cx="539400" cy="491150"/>
          </a:xfrm>
        </p:grpSpPr>
        <p:sp>
          <p:nvSpPr>
            <p:cNvPr id="720" name="Google Shape;720;p30"/>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30"/>
          <p:cNvGrpSpPr/>
          <p:nvPr/>
        </p:nvGrpSpPr>
        <p:grpSpPr>
          <a:xfrm>
            <a:off x="8430763" y="186588"/>
            <a:ext cx="559600" cy="559600"/>
            <a:chOff x="6905625" y="3039500"/>
            <a:chExt cx="559600" cy="559600"/>
          </a:xfrm>
        </p:grpSpPr>
        <p:sp>
          <p:nvSpPr>
            <p:cNvPr id="727" name="Google Shape;727;p30"/>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0"/>
          <p:cNvGrpSpPr/>
          <p:nvPr/>
        </p:nvGrpSpPr>
        <p:grpSpPr>
          <a:xfrm flipH="1">
            <a:off x="7475838" y="-586300"/>
            <a:ext cx="1099850" cy="1546350"/>
            <a:chOff x="3790650" y="352550"/>
            <a:chExt cx="1099850" cy="1546350"/>
          </a:xfrm>
        </p:grpSpPr>
        <p:sp>
          <p:nvSpPr>
            <p:cNvPr id="734" name="Google Shape;734;p3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2038200" y="1352525"/>
            <a:ext cx="5067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3"/>
          <p:cNvSpPr txBox="1">
            <a:spLocks noGrp="1"/>
          </p:cNvSpPr>
          <p:nvPr>
            <p:ph type="title" idx="2" hasCustomPrompt="1"/>
          </p:nvPr>
        </p:nvSpPr>
        <p:spPr>
          <a:xfrm>
            <a:off x="3981750" y="539500"/>
            <a:ext cx="1180500" cy="841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3" name="Google Shape;63;p3"/>
          <p:cNvSpPr txBox="1">
            <a:spLocks noGrp="1"/>
          </p:cNvSpPr>
          <p:nvPr>
            <p:ph type="subTitle" idx="1"/>
          </p:nvPr>
        </p:nvSpPr>
        <p:spPr>
          <a:xfrm>
            <a:off x="2038200" y="2105250"/>
            <a:ext cx="50676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 name="Google Shape;64;p3"/>
          <p:cNvSpPr/>
          <p:nvPr/>
        </p:nvSpPr>
        <p:spPr>
          <a:xfrm>
            <a:off x="8199038" y="12465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50925" y="74220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430763" y="22631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42625" y="28179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3"/>
          <p:cNvGrpSpPr/>
          <p:nvPr/>
        </p:nvGrpSpPr>
        <p:grpSpPr>
          <a:xfrm flipH="1">
            <a:off x="8606738" y="1352525"/>
            <a:ext cx="1099850" cy="1546350"/>
            <a:chOff x="3790650" y="352550"/>
            <a:chExt cx="1099850" cy="1546350"/>
          </a:xfrm>
        </p:grpSpPr>
        <p:sp>
          <p:nvSpPr>
            <p:cNvPr id="69" name="Google Shape;69;p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flipH="1">
            <a:off x="-386625" y="126050"/>
            <a:ext cx="1099850" cy="1546350"/>
            <a:chOff x="3790650" y="352550"/>
            <a:chExt cx="1099850" cy="1546350"/>
          </a:xfrm>
        </p:grpSpPr>
        <p:sp>
          <p:nvSpPr>
            <p:cNvPr id="72" name="Google Shape;72;p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a:off x="433413" y="2695325"/>
            <a:ext cx="559625" cy="559325"/>
            <a:chOff x="3909400" y="3844950"/>
            <a:chExt cx="559625" cy="559325"/>
          </a:xfrm>
        </p:grpSpPr>
        <p:sp>
          <p:nvSpPr>
            <p:cNvPr id="75" name="Google Shape;75;p3"/>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7639429" y="187344"/>
            <a:ext cx="559628" cy="509568"/>
            <a:chOff x="6188250" y="1349550"/>
            <a:chExt cx="539400" cy="491150"/>
          </a:xfrm>
        </p:grpSpPr>
        <p:sp>
          <p:nvSpPr>
            <p:cNvPr id="82" name="Google Shape;82;p3"/>
            <p:cNvSpPr/>
            <p:nvPr/>
          </p:nvSpPr>
          <p:spPr>
            <a:xfrm>
              <a:off x="6188250" y="1349550"/>
              <a:ext cx="539400" cy="491150"/>
            </a:xfrm>
            <a:custGeom>
              <a:avLst/>
              <a:gdLst/>
              <a:ahLst/>
              <a:cxnLst/>
              <a:rect l="l" t="t" r="r" b="b"/>
              <a:pathLst>
                <a:path w="21576" h="19646" extrusionOk="0">
                  <a:moveTo>
                    <a:pt x="10788" y="1"/>
                  </a:moveTo>
                  <a:cubicBezTo>
                    <a:pt x="8276" y="1"/>
                    <a:pt x="5764" y="959"/>
                    <a:pt x="3847" y="2876"/>
                  </a:cubicBezTo>
                  <a:cubicBezTo>
                    <a:pt x="1" y="6710"/>
                    <a:pt x="1" y="12925"/>
                    <a:pt x="3847" y="16770"/>
                  </a:cubicBezTo>
                  <a:cubicBezTo>
                    <a:pt x="5764" y="18687"/>
                    <a:pt x="8276" y="19646"/>
                    <a:pt x="10788" y="19646"/>
                  </a:cubicBezTo>
                  <a:cubicBezTo>
                    <a:pt x="13300" y="19646"/>
                    <a:pt x="15812" y="18687"/>
                    <a:pt x="17729" y="16770"/>
                  </a:cubicBezTo>
                  <a:cubicBezTo>
                    <a:pt x="21575" y="12925"/>
                    <a:pt x="21575" y="6710"/>
                    <a:pt x="17729" y="2876"/>
                  </a:cubicBezTo>
                  <a:cubicBezTo>
                    <a:pt x="15812" y="959"/>
                    <a:pt x="13300" y="1"/>
                    <a:pt x="10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206725" y="1366375"/>
              <a:ext cx="502450" cy="457525"/>
            </a:xfrm>
            <a:custGeom>
              <a:avLst/>
              <a:gdLst/>
              <a:ahLst/>
              <a:cxnLst/>
              <a:rect l="l" t="t" r="r" b="b"/>
              <a:pathLst>
                <a:path w="20098" h="18301" extrusionOk="0">
                  <a:moveTo>
                    <a:pt x="10049" y="0"/>
                  </a:moveTo>
                  <a:cubicBezTo>
                    <a:pt x="7706" y="0"/>
                    <a:pt x="5364" y="893"/>
                    <a:pt x="3572" y="2679"/>
                  </a:cubicBezTo>
                  <a:cubicBezTo>
                    <a:pt x="0" y="6251"/>
                    <a:pt x="0" y="12049"/>
                    <a:pt x="3572" y="15621"/>
                  </a:cubicBezTo>
                  <a:cubicBezTo>
                    <a:pt x="5364" y="17407"/>
                    <a:pt x="7706" y="18300"/>
                    <a:pt x="10049" y="18300"/>
                  </a:cubicBezTo>
                  <a:cubicBezTo>
                    <a:pt x="12392" y="18300"/>
                    <a:pt x="14734" y="17407"/>
                    <a:pt x="16526" y="15621"/>
                  </a:cubicBezTo>
                  <a:cubicBezTo>
                    <a:pt x="20098" y="12049"/>
                    <a:pt x="20098" y="6251"/>
                    <a:pt x="16526" y="2679"/>
                  </a:cubicBezTo>
                  <a:cubicBezTo>
                    <a:pt x="14734" y="893"/>
                    <a:pt x="12392"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250175" y="1405650"/>
              <a:ext cx="415550" cy="378875"/>
            </a:xfrm>
            <a:custGeom>
              <a:avLst/>
              <a:gdLst/>
              <a:ahLst/>
              <a:cxnLst/>
              <a:rect l="l" t="t" r="r" b="b"/>
              <a:pathLst>
                <a:path w="16622" h="15155" extrusionOk="0">
                  <a:moveTo>
                    <a:pt x="8311" y="1"/>
                  </a:moveTo>
                  <a:cubicBezTo>
                    <a:pt x="6373" y="1"/>
                    <a:pt x="4436" y="739"/>
                    <a:pt x="2953" y="2215"/>
                  </a:cubicBezTo>
                  <a:cubicBezTo>
                    <a:pt x="0" y="5180"/>
                    <a:pt x="0" y="9978"/>
                    <a:pt x="2953" y="12931"/>
                  </a:cubicBezTo>
                  <a:cubicBezTo>
                    <a:pt x="4436" y="14413"/>
                    <a:pt x="6373" y="15155"/>
                    <a:pt x="8311" y="15155"/>
                  </a:cubicBezTo>
                  <a:cubicBezTo>
                    <a:pt x="10249" y="15155"/>
                    <a:pt x="12187" y="14413"/>
                    <a:pt x="13669" y="12931"/>
                  </a:cubicBezTo>
                  <a:cubicBezTo>
                    <a:pt x="16622" y="9978"/>
                    <a:pt x="16622" y="5180"/>
                    <a:pt x="13669" y="2215"/>
                  </a:cubicBezTo>
                  <a:cubicBezTo>
                    <a:pt x="12187" y="739"/>
                    <a:pt x="10249" y="1"/>
                    <a:pt x="8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353750" y="1753025"/>
              <a:ext cx="98250" cy="31275"/>
            </a:xfrm>
            <a:custGeom>
              <a:avLst/>
              <a:gdLst/>
              <a:ahLst/>
              <a:cxnLst/>
              <a:rect l="l" t="t" r="r" b="b"/>
              <a:pathLst>
                <a:path w="3930" h="1251" fill="none" extrusionOk="0">
                  <a:moveTo>
                    <a:pt x="3930" y="1251"/>
                  </a:moveTo>
                  <a:cubicBezTo>
                    <a:pt x="2477" y="1203"/>
                    <a:pt x="1132" y="751"/>
                    <a:pt x="1" y="0"/>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519850" y="1493775"/>
              <a:ext cx="128600" cy="280100"/>
            </a:xfrm>
            <a:custGeom>
              <a:avLst/>
              <a:gdLst/>
              <a:ahLst/>
              <a:cxnLst/>
              <a:rect l="l" t="t" r="r" b="b"/>
              <a:pathLst>
                <a:path w="5144" h="11204" fill="none" extrusionOk="0">
                  <a:moveTo>
                    <a:pt x="3930" y="0"/>
                  </a:moveTo>
                  <a:cubicBezTo>
                    <a:pt x="4715" y="1238"/>
                    <a:pt x="5144" y="2703"/>
                    <a:pt x="5084" y="4286"/>
                  </a:cubicBezTo>
                  <a:cubicBezTo>
                    <a:pt x="4989" y="7513"/>
                    <a:pt x="2870" y="10204"/>
                    <a:pt x="1" y="11204"/>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344825" y="1474225"/>
              <a:ext cx="189925" cy="219325"/>
            </a:xfrm>
            <a:custGeom>
              <a:avLst/>
              <a:gdLst/>
              <a:ahLst/>
              <a:cxnLst/>
              <a:rect l="l" t="t" r="r" b="b"/>
              <a:pathLst>
                <a:path w="7597" h="8773" extrusionOk="0">
                  <a:moveTo>
                    <a:pt x="4875" y="1"/>
                  </a:moveTo>
                  <a:cubicBezTo>
                    <a:pt x="4337" y="1"/>
                    <a:pt x="3835" y="133"/>
                    <a:pt x="3370" y="401"/>
                  </a:cubicBezTo>
                  <a:cubicBezTo>
                    <a:pt x="2668" y="794"/>
                    <a:pt x="2132" y="1461"/>
                    <a:pt x="1763" y="2366"/>
                  </a:cubicBezTo>
                  <a:lnTo>
                    <a:pt x="894" y="2163"/>
                  </a:lnTo>
                  <a:lnTo>
                    <a:pt x="429" y="2770"/>
                  </a:lnTo>
                  <a:lnTo>
                    <a:pt x="1513" y="3032"/>
                  </a:lnTo>
                  <a:cubicBezTo>
                    <a:pt x="1489" y="3116"/>
                    <a:pt x="1465" y="3199"/>
                    <a:pt x="1441" y="3294"/>
                  </a:cubicBezTo>
                  <a:lnTo>
                    <a:pt x="1358" y="3616"/>
                  </a:lnTo>
                  <a:lnTo>
                    <a:pt x="1287" y="3925"/>
                  </a:lnTo>
                  <a:cubicBezTo>
                    <a:pt x="1275" y="4009"/>
                    <a:pt x="1251" y="4092"/>
                    <a:pt x="1239" y="4175"/>
                  </a:cubicBezTo>
                  <a:lnTo>
                    <a:pt x="465" y="3997"/>
                  </a:lnTo>
                  <a:lnTo>
                    <a:pt x="1" y="4604"/>
                  </a:lnTo>
                  <a:lnTo>
                    <a:pt x="1167" y="4878"/>
                  </a:lnTo>
                  <a:cubicBezTo>
                    <a:pt x="1084" y="5878"/>
                    <a:pt x="1275" y="6700"/>
                    <a:pt x="1715" y="7378"/>
                  </a:cubicBezTo>
                  <a:cubicBezTo>
                    <a:pt x="2156" y="8045"/>
                    <a:pt x="2822" y="8485"/>
                    <a:pt x="3692" y="8700"/>
                  </a:cubicBezTo>
                  <a:cubicBezTo>
                    <a:pt x="3900" y="8748"/>
                    <a:pt x="4112" y="8773"/>
                    <a:pt x="4326" y="8773"/>
                  </a:cubicBezTo>
                  <a:cubicBezTo>
                    <a:pt x="4479" y="8773"/>
                    <a:pt x="4633" y="8760"/>
                    <a:pt x="4787" y="8735"/>
                  </a:cubicBezTo>
                  <a:cubicBezTo>
                    <a:pt x="5156" y="8688"/>
                    <a:pt x="5549" y="8569"/>
                    <a:pt x="5942" y="8378"/>
                  </a:cubicBezTo>
                  <a:lnTo>
                    <a:pt x="6216" y="7211"/>
                  </a:lnTo>
                  <a:lnTo>
                    <a:pt x="6216" y="7211"/>
                  </a:lnTo>
                  <a:cubicBezTo>
                    <a:pt x="5787" y="7521"/>
                    <a:pt x="5394" y="7723"/>
                    <a:pt x="5037" y="7807"/>
                  </a:cubicBezTo>
                  <a:cubicBezTo>
                    <a:pt x="4859" y="7856"/>
                    <a:pt x="4674" y="7880"/>
                    <a:pt x="4486" y="7880"/>
                  </a:cubicBezTo>
                  <a:cubicBezTo>
                    <a:pt x="4310" y="7880"/>
                    <a:pt x="4132" y="7859"/>
                    <a:pt x="3954" y="7819"/>
                  </a:cubicBezTo>
                  <a:cubicBezTo>
                    <a:pt x="3370" y="7676"/>
                    <a:pt x="2941" y="7378"/>
                    <a:pt x="2656" y="6914"/>
                  </a:cubicBezTo>
                  <a:cubicBezTo>
                    <a:pt x="2370" y="6461"/>
                    <a:pt x="2251" y="5866"/>
                    <a:pt x="2299" y="5152"/>
                  </a:cubicBezTo>
                  <a:lnTo>
                    <a:pt x="2299" y="5152"/>
                  </a:lnTo>
                  <a:lnTo>
                    <a:pt x="4370" y="5640"/>
                  </a:lnTo>
                  <a:lnTo>
                    <a:pt x="4835" y="5033"/>
                  </a:lnTo>
                  <a:lnTo>
                    <a:pt x="2370" y="4449"/>
                  </a:lnTo>
                  <a:cubicBezTo>
                    <a:pt x="2382" y="4354"/>
                    <a:pt x="2394" y="4271"/>
                    <a:pt x="2406" y="4175"/>
                  </a:cubicBezTo>
                  <a:lnTo>
                    <a:pt x="2489" y="3878"/>
                  </a:lnTo>
                  <a:lnTo>
                    <a:pt x="2560" y="3556"/>
                  </a:lnTo>
                  <a:cubicBezTo>
                    <a:pt x="2584" y="3473"/>
                    <a:pt x="2608" y="3390"/>
                    <a:pt x="2632" y="3294"/>
                  </a:cubicBezTo>
                  <a:lnTo>
                    <a:pt x="5620" y="4009"/>
                  </a:lnTo>
                  <a:lnTo>
                    <a:pt x="6085" y="3390"/>
                  </a:lnTo>
                  <a:lnTo>
                    <a:pt x="2894" y="2640"/>
                  </a:lnTo>
                  <a:cubicBezTo>
                    <a:pt x="3168" y="1973"/>
                    <a:pt x="3537" y="1497"/>
                    <a:pt x="4001" y="1223"/>
                  </a:cubicBezTo>
                  <a:cubicBezTo>
                    <a:pt x="4311" y="1032"/>
                    <a:pt x="4641" y="937"/>
                    <a:pt x="5000" y="937"/>
                  </a:cubicBezTo>
                  <a:cubicBezTo>
                    <a:pt x="5180" y="937"/>
                    <a:pt x="5366" y="961"/>
                    <a:pt x="5561" y="1008"/>
                  </a:cubicBezTo>
                  <a:cubicBezTo>
                    <a:pt x="5942" y="1092"/>
                    <a:pt x="6263" y="1258"/>
                    <a:pt x="6537" y="1497"/>
                  </a:cubicBezTo>
                  <a:cubicBezTo>
                    <a:pt x="6811" y="1735"/>
                    <a:pt x="7073" y="2092"/>
                    <a:pt x="7311" y="2556"/>
                  </a:cubicBezTo>
                  <a:lnTo>
                    <a:pt x="7597" y="1377"/>
                  </a:lnTo>
                  <a:cubicBezTo>
                    <a:pt x="7335" y="1044"/>
                    <a:pt x="7049" y="770"/>
                    <a:pt x="6740" y="556"/>
                  </a:cubicBezTo>
                  <a:cubicBezTo>
                    <a:pt x="6430" y="342"/>
                    <a:pt x="6097" y="187"/>
                    <a:pt x="5728" y="103"/>
                  </a:cubicBezTo>
                  <a:cubicBezTo>
                    <a:pt x="5434" y="35"/>
                    <a:pt x="5150" y="1"/>
                    <a:pt x="4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3"/>
          <p:cNvSpPr/>
          <p:nvPr/>
        </p:nvSpPr>
        <p:spPr>
          <a:xfrm>
            <a:off x="239063" y="1873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a:spLocks noGrp="1"/>
          </p:cNvSpPr>
          <p:nvPr>
            <p:ph type="pic" idx="3"/>
          </p:nvPr>
        </p:nvSpPr>
        <p:spPr>
          <a:xfrm>
            <a:off x="2111250" y="2832875"/>
            <a:ext cx="4921500" cy="46245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5"/>
          <p:cNvSpPr txBox="1">
            <a:spLocks noGrp="1"/>
          </p:cNvSpPr>
          <p:nvPr>
            <p:ph type="subTitle" idx="1"/>
          </p:nvPr>
        </p:nvSpPr>
        <p:spPr>
          <a:xfrm>
            <a:off x="5055284" y="344699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5"/>
          <p:cNvSpPr txBox="1">
            <a:spLocks noGrp="1"/>
          </p:cNvSpPr>
          <p:nvPr>
            <p:ph type="subTitle" idx="2"/>
          </p:nvPr>
        </p:nvSpPr>
        <p:spPr>
          <a:xfrm>
            <a:off x="1583300" y="344699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5"/>
          <p:cNvSpPr txBox="1">
            <a:spLocks noGrp="1"/>
          </p:cNvSpPr>
          <p:nvPr>
            <p:ph type="subTitle" idx="3"/>
          </p:nvPr>
        </p:nvSpPr>
        <p:spPr>
          <a:xfrm>
            <a:off x="5055275" y="3131737"/>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9" name="Google Shape;119;p5"/>
          <p:cNvSpPr txBox="1">
            <a:spLocks noGrp="1"/>
          </p:cNvSpPr>
          <p:nvPr>
            <p:ph type="subTitle" idx="4"/>
          </p:nvPr>
        </p:nvSpPr>
        <p:spPr>
          <a:xfrm>
            <a:off x="1583300" y="3131737"/>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 name="Google Shape;120;p5"/>
          <p:cNvSpPr/>
          <p:nvPr/>
        </p:nvSpPr>
        <p:spPr>
          <a:xfrm>
            <a:off x="7833000" y="4142263"/>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8400475" y="4751688"/>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5"/>
          <p:cNvGrpSpPr/>
          <p:nvPr/>
        </p:nvGrpSpPr>
        <p:grpSpPr>
          <a:xfrm flipH="1">
            <a:off x="8430763" y="2681675"/>
            <a:ext cx="1099850" cy="1546350"/>
            <a:chOff x="3790650" y="352550"/>
            <a:chExt cx="1099850" cy="1546350"/>
          </a:xfrm>
        </p:grpSpPr>
        <p:sp>
          <p:nvSpPr>
            <p:cNvPr id="123" name="Google Shape;123;p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5"/>
          <p:cNvSpPr/>
          <p:nvPr/>
        </p:nvSpPr>
        <p:spPr>
          <a:xfrm>
            <a:off x="1024150" y="47517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5"/>
          <p:cNvGrpSpPr/>
          <p:nvPr/>
        </p:nvGrpSpPr>
        <p:grpSpPr>
          <a:xfrm flipH="1">
            <a:off x="7709538" y="-528625"/>
            <a:ext cx="1099850" cy="1546350"/>
            <a:chOff x="3790650" y="352550"/>
            <a:chExt cx="1099850" cy="1546350"/>
          </a:xfrm>
        </p:grpSpPr>
        <p:sp>
          <p:nvSpPr>
            <p:cNvPr id="127" name="Google Shape;127;p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5"/>
          <p:cNvGrpSpPr/>
          <p:nvPr/>
        </p:nvGrpSpPr>
        <p:grpSpPr>
          <a:xfrm flipH="1">
            <a:off x="-156462" y="3830825"/>
            <a:ext cx="1099850" cy="1546350"/>
            <a:chOff x="3790650" y="352550"/>
            <a:chExt cx="1099850" cy="1546350"/>
          </a:xfrm>
        </p:grpSpPr>
        <p:sp>
          <p:nvSpPr>
            <p:cNvPr id="130" name="Google Shape;130;p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5"/>
          <p:cNvSpPr/>
          <p:nvPr/>
        </p:nvSpPr>
        <p:spPr>
          <a:xfrm>
            <a:off x="7144700" y="875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95450" y="12582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0"/>
        <p:cNvGrpSpPr/>
        <p:nvPr/>
      </p:nvGrpSpPr>
      <p:grpSpPr>
        <a:xfrm>
          <a:off x="0" y="0"/>
          <a:ext cx="0" cy="0"/>
          <a:chOff x="0" y="0"/>
          <a:chExt cx="0" cy="0"/>
        </a:xfrm>
      </p:grpSpPr>
      <p:sp>
        <p:nvSpPr>
          <p:cNvPr id="211" name="Google Shape;211;p9"/>
          <p:cNvSpPr txBox="1">
            <a:spLocks noGrp="1"/>
          </p:cNvSpPr>
          <p:nvPr>
            <p:ph type="title"/>
          </p:nvPr>
        </p:nvSpPr>
        <p:spPr>
          <a:xfrm>
            <a:off x="2135550" y="2477513"/>
            <a:ext cx="4872900" cy="1011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500"/>
              <a:buNone/>
              <a:defRPr sz="6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2" name="Google Shape;212;p9"/>
          <p:cNvSpPr txBox="1">
            <a:spLocks noGrp="1"/>
          </p:cNvSpPr>
          <p:nvPr>
            <p:ph type="subTitle" idx="1"/>
          </p:nvPr>
        </p:nvSpPr>
        <p:spPr>
          <a:xfrm>
            <a:off x="2135550" y="3608988"/>
            <a:ext cx="4872900" cy="113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3" name="Google Shape;213;p9"/>
          <p:cNvSpPr/>
          <p:nvPr/>
        </p:nvSpPr>
        <p:spPr>
          <a:xfrm>
            <a:off x="8770900" y="17998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60138" y="1336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772000" y="68845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9"/>
          <p:cNvGrpSpPr/>
          <p:nvPr/>
        </p:nvGrpSpPr>
        <p:grpSpPr>
          <a:xfrm flipH="1">
            <a:off x="26363" y="-356150"/>
            <a:ext cx="1099850" cy="1546350"/>
            <a:chOff x="3790650" y="352550"/>
            <a:chExt cx="1099850" cy="1546350"/>
          </a:xfrm>
        </p:grpSpPr>
        <p:sp>
          <p:nvSpPr>
            <p:cNvPr id="217" name="Google Shape;217;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9"/>
          <p:cNvSpPr/>
          <p:nvPr/>
        </p:nvSpPr>
        <p:spPr>
          <a:xfrm>
            <a:off x="7895588" y="40226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8307450" y="457745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9"/>
          <p:cNvGrpSpPr/>
          <p:nvPr/>
        </p:nvGrpSpPr>
        <p:grpSpPr>
          <a:xfrm flipH="1">
            <a:off x="7561813" y="3532850"/>
            <a:ext cx="1099850" cy="1546350"/>
            <a:chOff x="3790650" y="352550"/>
            <a:chExt cx="1099850" cy="1546350"/>
          </a:xfrm>
        </p:grpSpPr>
        <p:sp>
          <p:nvSpPr>
            <p:cNvPr id="222" name="Google Shape;222;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9"/>
          <p:cNvGrpSpPr/>
          <p:nvPr/>
        </p:nvGrpSpPr>
        <p:grpSpPr>
          <a:xfrm flipH="1">
            <a:off x="8770888" y="1619050"/>
            <a:ext cx="1099850" cy="1546350"/>
            <a:chOff x="3790650" y="352550"/>
            <a:chExt cx="1099850" cy="1546350"/>
          </a:xfrm>
        </p:grpSpPr>
        <p:sp>
          <p:nvSpPr>
            <p:cNvPr id="225" name="Google Shape;225;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9"/>
          <p:cNvGrpSpPr/>
          <p:nvPr/>
        </p:nvGrpSpPr>
        <p:grpSpPr>
          <a:xfrm>
            <a:off x="872763" y="4324325"/>
            <a:ext cx="559625" cy="559325"/>
            <a:chOff x="3909400" y="3844950"/>
            <a:chExt cx="559625" cy="559325"/>
          </a:xfrm>
        </p:grpSpPr>
        <p:sp>
          <p:nvSpPr>
            <p:cNvPr id="228" name="Google Shape;228;p9"/>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9"/>
          <p:cNvGrpSpPr/>
          <p:nvPr/>
        </p:nvGrpSpPr>
        <p:grpSpPr>
          <a:xfrm>
            <a:off x="8102075" y="259688"/>
            <a:ext cx="559600" cy="559600"/>
            <a:chOff x="6905625" y="3039500"/>
            <a:chExt cx="559600" cy="559600"/>
          </a:xfrm>
        </p:grpSpPr>
        <p:sp>
          <p:nvSpPr>
            <p:cNvPr id="235" name="Google Shape;235;p9"/>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9"/>
          <p:cNvSpPr/>
          <p:nvPr/>
        </p:nvSpPr>
        <p:spPr>
          <a:xfrm>
            <a:off x="-131987" y="39064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9"/>
          <p:cNvGrpSpPr/>
          <p:nvPr/>
        </p:nvGrpSpPr>
        <p:grpSpPr>
          <a:xfrm flipH="1">
            <a:off x="1579963" y="4372925"/>
            <a:ext cx="1099850" cy="1546350"/>
            <a:chOff x="3790650" y="352550"/>
            <a:chExt cx="1099850" cy="1546350"/>
          </a:xfrm>
        </p:grpSpPr>
        <p:sp>
          <p:nvSpPr>
            <p:cNvPr id="243" name="Google Shape;243;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9"/>
          <p:cNvGrpSpPr/>
          <p:nvPr/>
        </p:nvGrpSpPr>
        <p:grpSpPr>
          <a:xfrm flipH="1">
            <a:off x="-726762" y="2474575"/>
            <a:ext cx="1099850" cy="1546350"/>
            <a:chOff x="3790650" y="352550"/>
            <a:chExt cx="1099850" cy="1546350"/>
          </a:xfrm>
        </p:grpSpPr>
        <p:sp>
          <p:nvSpPr>
            <p:cNvPr id="246" name="Google Shape;246;p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9"/>
          <p:cNvSpPr>
            <a:spLocks noGrp="1"/>
          </p:cNvSpPr>
          <p:nvPr>
            <p:ph type="pic" idx="2"/>
          </p:nvPr>
        </p:nvSpPr>
        <p:spPr>
          <a:xfrm rot="10800000">
            <a:off x="2116575" y="-2331150"/>
            <a:ext cx="4921500" cy="46245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01"/>
        <p:cNvGrpSpPr/>
        <p:nvPr/>
      </p:nvGrpSpPr>
      <p:grpSpPr>
        <a:xfrm>
          <a:off x="0" y="0"/>
          <a:ext cx="0" cy="0"/>
          <a:chOff x="0" y="0"/>
          <a:chExt cx="0" cy="0"/>
        </a:xfrm>
      </p:grpSpPr>
      <p:sp>
        <p:nvSpPr>
          <p:cNvPr id="302" name="Google Shape;30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3" name="Google Shape;303;p13"/>
          <p:cNvSpPr txBox="1">
            <a:spLocks noGrp="1"/>
          </p:cNvSpPr>
          <p:nvPr>
            <p:ph type="subTitle" idx="1"/>
          </p:nvPr>
        </p:nvSpPr>
        <p:spPr>
          <a:xfrm>
            <a:off x="2069613" y="23748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4" name="Google Shape;304;p13"/>
          <p:cNvSpPr txBox="1">
            <a:spLocks noGrp="1"/>
          </p:cNvSpPr>
          <p:nvPr>
            <p:ph type="subTitle" idx="2"/>
          </p:nvPr>
        </p:nvSpPr>
        <p:spPr>
          <a:xfrm>
            <a:off x="4768882" y="23748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subTitle" idx="3"/>
          </p:nvPr>
        </p:nvSpPr>
        <p:spPr>
          <a:xfrm>
            <a:off x="2069613" y="39606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6" name="Google Shape;306;p13"/>
          <p:cNvSpPr txBox="1">
            <a:spLocks noGrp="1"/>
          </p:cNvSpPr>
          <p:nvPr>
            <p:ph type="subTitle" idx="4"/>
          </p:nvPr>
        </p:nvSpPr>
        <p:spPr>
          <a:xfrm>
            <a:off x="4768882" y="396067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13"/>
          <p:cNvSpPr txBox="1">
            <a:spLocks noGrp="1"/>
          </p:cNvSpPr>
          <p:nvPr>
            <p:ph type="title" idx="5" hasCustomPrompt="1"/>
          </p:nvPr>
        </p:nvSpPr>
        <p:spPr>
          <a:xfrm>
            <a:off x="2168015" y="1526483"/>
            <a:ext cx="734700" cy="447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title" idx="6" hasCustomPrompt="1"/>
          </p:nvPr>
        </p:nvSpPr>
        <p:spPr>
          <a:xfrm>
            <a:off x="2168015" y="3112291"/>
            <a:ext cx="734700" cy="447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3"/>
          <p:cNvSpPr txBox="1">
            <a:spLocks noGrp="1"/>
          </p:cNvSpPr>
          <p:nvPr>
            <p:ph type="title" idx="7" hasCustomPrompt="1"/>
          </p:nvPr>
        </p:nvSpPr>
        <p:spPr>
          <a:xfrm>
            <a:off x="4867290" y="1526483"/>
            <a:ext cx="734700" cy="447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13"/>
          <p:cNvSpPr txBox="1">
            <a:spLocks noGrp="1"/>
          </p:cNvSpPr>
          <p:nvPr>
            <p:ph type="title" idx="8" hasCustomPrompt="1"/>
          </p:nvPr>
        </p:nvSpPr>
        <p:spPr>
          <a:xfrm>
            <a:off x="4867290" y="3112291"/>
            <a:ext cx="734700" cy="447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9"/>
          </p:nvPr>
        </p:nvSpPr>
        <p:spPr>
          <a:xfrm>
            <a:off x="2069613" y="20858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2" name="Google Shape;312;p13"/>
          <p:cNvSpPr txBox="1">
            <a:spLocks noGrp="1"/>
          </p:cNvSpPr>
          <p:nvPr>
            <p:ph type="subTitle" idx="13"/>
          </p:nvPr>
        </p:nvSpPr>
        <p:spPr>
          <a:xfrm>
            <a:off x="4768888" y="20858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3" name="Google Shape;313;p13"/>
          <p:cNvSpPr txBox="1">
            <a:spLocks noGrp="1"/>
          </p:cNvSpPr>
          <p:nvPr>
            <p:ph type="subTitle" idx="14"/>
          </p:nvPr>
        </p:nvSpPr>
        <p:spPr>
          <a:xfrm>
            <a:off x="2069613" y="36717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4" name="Google Shape;314;p13"/>
          <p:cNvSpPr txBox="1">
            <a:spLocks noGrp="1"/>
          </p:cNvSpPr>
          <p:nvPr>
            <p:ph type="subTitle" idx="15"/>
          </p:nvPr>
        </p:nvSpPr>
        <p:spPr>
          <a:xfrm>
            <a:off x="4768888" y="36717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b="1">
                <a:solidFill>
                  <a:schemeClr val="dk1"/>
                </a:solidFill>
                <a:latin typeface="Viga"/>
                <a:ea typeface="Viga"/>
                <a:cs typeface="Viga"/>
                <a:sym typeface="Vi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5" name="Google Shape;315;p13"/>
          <p:cNvSpPr/>
          <p:nvPr/>
        </p:nvSpPr>
        <p:spPr>
          <a:xfrm>
            <a:off x="8319475" y="4450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37663" y="20162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449525" y="25710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8238450" y="434360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3"/>
          <p:cNvGrpSpPr/>
          <p:nvPr/>
        </p:nvGrpSpPr>
        <p:grpSpPr>
          <a:xfrm flipH="1">
            <a:off x="7313125" y="-233675"/>
            <a:ext cx="1099850" cy="1546350"/>
            <a:chOff x="3790650" y="352550"/>
            <a:chExt cx="1099850" cy="1546350"/>
          </a:xfrm>
        </p:grpSpPr>
        <p:sp>
          <p:nvSpPr>
            <p:cNvPr id="320" name="Google Shape;320;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flipH="1">
            <a:off x="-296112" y="1526475"/>
            <a:ext cx="1099850" cy="1546350"/>
            <a:chOff x="3790650" y="352550"/>
            <a:chExt cx="1099850" cy="1546350"/>
          </a:xfrm>
        </p:grpSpPr>
        <p:sp>
          <p:nvSpPr>
            <p:cNvPr id="323" name="Google Shape;323;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3"/>
          <p:cNvGrpSpPr/>
          <p:nvPr/>
        </p:nvGrpSpPr>
        <p:grpSpPr>
          <a:xfrm flipH="1">
            <a:off x="2234313" y="-1047275"/>
            <a:ext cx="1099850" cy="1546350"/>
            <a:chOff x="3790650" y="352550"/>
            <a:chExt cx="1099850" cy="1546350"/>
          </a:xfrm>
        </p:grpSpPr>
        <p:sp>
          <p:nvSpPr>
            <p:cNvPr id="326" name="Google Shape;326;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3"/>
          <p:cNvSpPr/>
          <p:nvPr/>
        </p:nvSpPr>
        <p:spPr>
          <a:xfrm>
            <a:off x="845300" y="486477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3"/>
          <p:cNvGrpSpPr/>
          <p:nvPr/>
        </p:nvGrpSpPr>
        <p:grpSpPr>
          <a:xfrm flipH="1">
            <a:off x="259488" y="4248625"/>
            <a:ext cx="1099850" cy="1546350"/>
            <a:chOff x="3790650" y="352550"/>
            <a:chExt cx="1099850" cy="1546350"/>
          </a:xfrm>
        </p:grpSpPr>
        <p:sp>
          <p:nvSpPr>
            <p:cNvPr id="330" name="Google Shape;330;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3"/>
          <p:cNvGrpSpPr/>
          <p:nvPr/>
        </p:nvGrpSpPr>
        <p:grpSpPr>
          <a:xfrm flipH="1">
            <a:off x="8159788" y="4100875"/>
            <a:ext cx="1099850" cy="1546350"/>
            <a:chOff x="3790650" y="352550"/>
            <a:chExt cx="1099850" cy="1546350"/>
          </a:xfrm>
        </p:grpSpPr>
        <p:sp>
          <p:nvSpPr>
            <p:cNvPr id="333" name="Google Shape;333;p13"/>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5"/>
        <p:cNvGrpSpPr/>
        <p:nvPr/>
      </p:nvGrpSpPr>
      <p:grpSpPr>
        <a:xfrm>
          <a:off x="0" y="0"/>
          <a:ext cx="0" cy="0"/>
          <a:chOff x="0" y="0"/>
          <a:chExt cx="0" cy="0"/>
        </a:xfrm>
      </p:grpSpPr>
      <p:sp>
        <p:nvSpPr>
          <p:cNvPr id="336" name="Google Shape;336;p14"/>
          <p:cNvSpPr txBox="1">
            <a:spLocks noGrp="1"/>
          </p:cNvSpPr>
          <p:nvPr>
            <p:ph type="title"/>
          </p:nvPr>
        </p:nvSpPr>
        <p:spPr>
          <a:xfrm>
            <a:off x="2819850" y="2975550"/>
            <a:ext cx="35043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37" name="Google Shape;337;p14"/>
          <p:cNvSpPr txBox="1">
            <a:spLocks noGrp="1"/>
          </p:cNvSpPr>
          <p:nvPr>
            <p:ph type="subTitle" idx="1"/>
          </p:nvPr>
        </p:nvSpPr>
        <p:spPr>
          <a:xfrm>
            <a:off x="2008050" y="1636050"/>
            <a:ext cx="5127900" cy="133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338" name="Google Shape;338;p14"/>
          <p:cNvGrpSpPr/>
          <p:nvPr/>
        </p:nvGrpSpPr>
        <p:grpSpPr>
          <a:xfrm>
            <a:off x="4237950" y="158438"/>
            <a:ext cx="704575" cy="762100"/>
            <a:chOff x="6484125" y="1121200"/>
            <a:chExt cx="704575" cy="762100"/>
          </a:xfrm>
        </p:grpSpPr>
        <p:sp>
          <p:nvSpPr>
            <p:cNvPr id="339" name="Google Shape;339;p14"/>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14"/>
          <p:cNvGrpSpPr/>
          <p:nvPr/>
        </p:nvGrpSpPr>
        <p:grpSpPr>
          <a:xfrm>
            <a:off x="7132050" y="4483788"/>
            <a:ext cx="704575" cy="762100"/>
            <a:chOff x="6484125" y="1121200"/>
            <a:chExt cx="704575" cy="762100"/>
          </a:xfrm>
        </p:grpSpPr>
        <p:sp>
          <p:nvSpPr>
            <p:cNvPr id="345" name="Google Shape;345;p14"/>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4"/>
          <p:cNvSpPr/>
          <p:nvPr/>
        </p:nvSpPr>
        <p:spPr>
          <a:xfrm>
            <a:off x="2281575" y="415297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2693438" y="47078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4"/>
          <p:cNvGrpSpPr/>
          <p:nvPr/>
        </p:nvGrpSpPr>
        <p:grpSpPr>
          <a:xfrm flipH="1">
            <a:off x="2457538" y="4542050"/>
            <a:ext cx="1099850" cy="1546350"/>
            <a:chOff x="3790650" y="352550"/>
            <a:chExt cx="1099850" cy="1546350"/>
          </a:xfrm>
        </p:grpSpPr>
        <p:sp>
          <p:nvSpPr>
            <p:cNvPr id="353" name="Google Shape;353;p14"/>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14"/>
          <p:cNvSpPr>
            <a:spLocks noGrp="1"/>
          </p:cNvSpPr>
          <p:nvPr>
            <p:ph type="pic" idx="2"/>
          </p:nvPr>
        </p:nvSpPr>
        <p:spPr>
          <a:xfrm rot="5400000">
            <a:off x="-2968475" y="396000"/>
            <a:ext cx="5143500" cy="4351500"/>
          </a:xfrm>
          <a:prstGeom prst="round2SameRect">
            <a:avLst>
              <a:gd name="adj1" fmla="val 50000"/>
              <a:gd name="adj2" fmla="val 0"/>
            </a:avLst>
          </a:prstGeom>
          <a:noFill/>
          <a:ln>
            <a:noFill/>
          </a:ln>
        </p:spPr>
      </p:sp>
      <p:sp>
        <p:nvSpPr>
          <p:cNvPr id="356" name="Google Shape;356;p14"/>
          <p:cNvSpPr>
            <a:spLocks noGrp="1"/>
          </p:cNvSpPr>
          <p:nvPr>
            <p:ph type="pic" idx="3"/>
          </p:nvPr>
        </p:nvSpPr>
        <p:spPr>
          <a:xfrm rot="-5400000">
            <a:off x="6968975" y="396000"/>
            <a:ext cx="5143500" cy="4351500"/>
          </a:xfrm>
          <a:prstGeom prst="round2SameRect">
            <a:avLst>
              <a:gd name="adj1" fmla="val 50000"/>
              <a:gd name="adj2" fmla="val 0"/>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357"/>
        <p:cNvGrpSpPr/>
        <p:nvPr/>
      </p:nvGrpSpPr>
      <p:grpSpPr>
        <a:xfrm>
          <a:off x="0" y="0"/>
          <a:ext cx="0" cy="0"/>
          <a:chOff x="0" y="0"/>
          <a:chExt cx="0" cy="0"/>
        </a:xfrm>
      </p:grpSpPr>
      <p:sp>
        <p:nvSpPr>
          <p:cNvPr id="358" name="Google Shape;358;p15"/>
          <p:cNvSpPr txBox="1">
            <a:spLocks noGrp="1"/>
          </p:cNvSpPr>
          <p:nvPr>
            <p:ph type="title"/>
          </p:nvPr>
        </p:nvSpPr>
        <p:spPr>
          <a:xfrm>
            <a:off x="4892875" y="1745250"/>
            <a:ext cx="3233100" cy="1170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9" name="Google Shape;359;p15"/>
          <p:cNvSpPr txBox="1">
            <a:spLocks noGrp="1"/>
          </p:cNvSpPr>
          <p:nvPr>
            <p:ph type="subTitle" idx="1"/>
          </p:nvPr>
        </p:nvSpPr>
        <p:spPr>
          <a:xfrm>
            <a:off x="4892875" y="2915175"/>
            <a:ext cx="32331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0" name="Google Shape;360;p15"/>
          <p:cNvSpPr/>
          <p:nvPr/>
        </p:nvSpPr>
        <p:spPr>
          <a:xfrm>
            <a:off x="7525113" y="4422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8092588" y="105165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5"/>
          <p:cNvGrpSpPr/>
          <p:nvPr/>
        </p:nvGrpSpPr>
        <p:grpSpPr>
          <a:xfrm flipH="1">
            <a:off x="8236575" y="-102875"/>
            <a:ext cx="1099850" cy="1546350"/>
            <a:chOff x="3790650" y="352550"/>
            <a:chExt cx="1099850" cy="1546350"/>
          </a:xfrm>
        </p:grpSpPr>
        <p:sp>
          <p:nvSpPr>
            <p:cNvPr id="363" name="Google Shape;363;p1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5"/>
          <p:cNvSpPr/>
          <p:nvPr/>
        </p:nvSpPr>
        <p:spPr>
          <a:xfrm>
            <a:off x="6805363" y="47059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5"/>
          <p:cNvGrpSpPr/>
          <p:nvPr/>
        </p:nvGrpSpPr>
        <p:grpSpPr>
          <a:xfrm flipH="1">
            <a:off x="5825625" y="4131550"/>
            <a:ext cx="1099850" cy="1546350"/>
            <a:chOff x="3790650" y="352550"/>
            <a:chExt cx="1099850" cy="1546350"/>
          </a:xfrm>
        </p:grpSpPr>
        <p:sp>
          <p:nvSpPr>
            <p:cNvPr id="367" name="Google Shape;367;p1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5"/>
          <p:cNvGrpSpPr/>
          <p:nvPr/>
        </p:nvGrpSpPr>
        <p:grpSpPr>
          <a:xfrm>
            <a:off x="8286750" y="4131538"/>
            <a:ext cx="559600" cy="559600"/>
            <a:chOff x="6905625" y="3039500"/>
            <a:chExt cx="559600" cy="559600"/>
          </a:xfrm>
        </p:grpSpPr>
        <p:sp>
          <p:nvSpPr>
            <p:cNvPr id="370" name="Google Shape;370;p15"/>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15"/>
          <p:cNvSpPr>
            <a:spLocks noGrp="1"/>
          </p:cNvSpPr>
          <p:nvPr>
            <p:ph type="pic" idx="2"/>
          </p:nvPr>
        </p:nvSpPr>
        <p:spPr>
          <a:xfrm rot="5400000">
            <a:off x="-395875" y="396000"/>
            <a:ext cx="5143500" cy="4351500"/>
          </a:xfrm>
          <a:prstGeom prst="round2SameRect">
            <a:avLst>
              <a:gd name="adj1" fmla="val 50000"/>
              <a:gd name="adj2" fmla="val 0"/>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55"/>
        <p:cNvGrpSpPr/>
        <p:nvPr/>
      </p:nvGrpSpPr>
      <p:grpSpPr>
        <a:xfrm>
          <a:off x="0" y="0"/>
          <a:ext cx="0" cy="0"/>
          <a:chOff x="0" y="0"/>
          <a:chExt cx="0" cy="0"/>
        </a:xfrm>
      </p:grpSpPr>
      <p:sp>
        <p:nvSpPr>
          <p:cNvPr id="456" name="Google Shape;456;p19"/>
          <p:cNvSpPr/>
          <p:nvPr/>
        </p:nvSpPr>
        <p:spPr>
          <a:xfrm>
            <a:off x="4571988" y="0"/>
            <a:ext cx="4572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txBox="1">
            <a:spLocks noGrp="1"/>
          </p:cNvSpPr>
          <p:nvPr>
            <p:ph type="subTitle" idx="1"/>
          </p:nvPr>
        </p:nvSpPr>
        <p:spPr>
          <a:xfrm>
            <a:off x="5331425" y="683589"/>
            <a:ext cx="3053100" cy="1707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8" name="Google Shape;458;p19"/>
          <p:cNvSpPr txBox="1">
            <a:spLocks noGrp="1"/>
          </p:cNvSpPr>
          <p:nvPr>
            <p:ph type="subTitle" idx="2"/>
          </p:nvPr>
        </p:nvSpPr>
        <p:spPr>
          <a:xfrm>
            <a:off x="763875" y="2778214"/>
            <a:ext cx="3053100" cy="1707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9" name="Google Shape;459;p19"/>
          <p:cNvSpPr txBox="1">
            <a:spLocks noGrp="1"/>
          </p:cNvSpPr>
          <p:nvPr>
            <p:ph type="subTitle" idx="3"/>
          </p:nvPr>
        </p:nvSpPr>
        <p:spPr>
          <a:xfrm>
            <a:off x="763875" y="2290588"/>
            <a:ext cx="3053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0" name="Google Shape;460;p19"/>
          <p:cNvSpPr txBox="1">
            <a:spLocks noGrp="1"/>
          </p:cNvSpPr>
          <p:nvPr>
            <p:ph type="subTitle" idx="4"/>
          </p:nvPr>
        </p:nvSpPr>
        <p:spPr>
          <a:xfrm>
            <a:off x="5331429" y="2219313"/>
            <a:ext cx="3053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lt1"/>
                </a:solidFill>
                <a:latin typeface="Viga"/>
                <a:ea typeface="Viga"/>
                <a:cs typeface="Viga"/>
                <a:sym typeface="Vi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61" name="Google Shape;461;p19"/>
          <p:cNvGrpSpPr/>
          <p:nvPr/>
        </p:nvGrpSpPr>
        <p:grpSpPr>
          <a:xfrm flipH="1">
            <a:off x="8584938" y="2736925"/>
            <a:ext cx="1099850" cy="1546350"/>
            <a:chOff x="3790650" y="352550"/>
            <a:chExt cx="1099850" cy="1546350"/>
          </a:xfrm>
        </p:grpSpPr>
        <p:sp>
          <p:nvSpPr>
            <p:cNvPr id="462" name="Google Shape;462;p1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19"/>
          <p:cNvSpPr/>
          <p:nvPr/>
        </p:nvSpPr>
        <p:spPr>
          <a:xfrm>
            <a:off x="115450" y="41570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82925" y="47664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765713" y="777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8333188" y="6871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19"/>
          <p:cNvGrpSpPr/>
          <p:nvPr/>
        </p:nvGrpSpPr>
        <p:grpSpPr>
          <a:xfrm flipH="1">
            <a:off x="7623638" y="-631475"/>
            <a:ext cx="1099850" cy="1546350"/>
            <a:chOff x="3790650" y="352550"/>
            <a:chExt cx="1099850" cy="1546350"/>
          </a:xfrm>
        </p:grpSpPr>
        <p:sp>
          <p:nvSpPr>
            <p:cNvPr id="469" name="Google Shape;469;p1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72287" y="4283275"/>
            <a:ext cx="1099850" cy="1546350"/>
            <a:chOff x="3790650" y="352550"/>
            <a:chExt cx="1099850" cy="1546350"/>
          </a:xfrm>
        </p:grpSpPr>
        <p:sp>
          <p:nvSpPr>
            <p:cNvPr id="472" name="Google Shape;472;p19"/>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19"/>
          <p:cNvSpPr>
            <a:spLocks noGrp="1"/>
          </p:cNvSpPr>
          <p:nvPr>
            <p:ph type="pic" idx="5"/>
          </p:nvPr>
        </p:nvSpPr>
        <p:spPr>
          <a:xfrm rot="10800000">
            <a:off x="-281325" y="-2151050"/>
            <a:ext cx="5143500" cy="4351500"/>
          </a:xfrm>
          <a:prstGeom prst="round2SameRect">
            <a:avLst>
              <a:gd name="adj1" fmla="val 50000"/>
              <a:gd name="adj2" fmla="val 0"/>
            </a:avLst>
          </a:prstGeom>
          <a:noFill/>
          <a:ln>
            <a:noFill/>
          </a:ln>
        </p:spPr>
      </p:sp>
      <p:sp>
        <p:nvSpPr>
          <p:cNvPr id="475" name="Google Shape;475;p19"/>
          <p:cNvSpPr>
            <a:spLocks noGrp="1"/>
          </p:cNvSpPr>
          <p:nvPr>
            <p:ph type="pic" idx="6"/>
          </p:nvPr>
        </p:nvSpPr>
        <p:spPr>
          <a:xfrm>
            <a:off x="4286225" y="2943050"/>
            <a:ext cx="5143500" cy="4351500"/>
          </a:xfrm>
          <a:prstGeom prst="round2SameRect">
            <a:avLst>
              <a:gd name="adj1" fmla="val 50000"/>
              <a:gd name="adj2" fmla="val 0"/>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Viga"/>
              <a:buNone/>
              <a:defRPr sz="3500" b="1">
                <a:solidFill>
                  <a:schemeClr val="dk1"/>
                </a:solidFill>
                <a:latin typeface="Viga"/>
                <a:ea typeface="Viga"/>
                <a:cs typeface="Viga"/>
                <a:sym typeface="Vig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1pPr>
            <a:lvl2pPr marL="914400" lvl="1"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2pPr>
            <a:lvl3pPr marL="1371600" lvl="2"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3pPr>
            <a:lvl4pPr marL="1828800" lvl="3"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4pPr>
            <a:lvl5pPr marL="2286000" lvl="4"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5pPr>
            <a:lvl6pPr marL="2743200" lvl="5"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6pPr>
            <a:lvl7pPr marL="3200400" lvl="6"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7pPr>
            <a:lvl8pPr marL="3657600" lvl="7" indent="-317500">
              <a:lnSpc>
                <a:spcPct val="100000"/>
              </a:lnSpc>
              <a:spcBef>
                <a:spcPts val="1600"/>
              </a:spcBef>
              <a:spcAft>
                <a:spcPts val="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8pPr>
            <a:lvl9pPr marL="4114800" lvl="8" indent="-317500">
              <a:lnSpc>
                <a:spcPct val="100000"/>
              </a:lnSpc>
              <a:spcBef>
                <a:spcPts val="1600"/>
              </a:spcBef>
              <a:spcAft>
                <a:spcPts val="1600"/>
              </a:spcAft>
              <a:buClr>
                <a:schemeClr val="accent3"/>
              </a:buClr>
              <a:buSzPts val="1400"/>
              <a:buFont typeface="Darker Grotesque SemiBold"/>
              <a:buChar char="■"/>
              <a:defRPr>
                <a:solidFill>
                  <a:schemeClr val="accent3"/>
                </a:solidFill>
                <a:latin typeface="Darker Grotesque SemiBold"/>
                <a:ea typeface="Darker Grotesque SemiBold"/>
                <a:cs typeface="Darker Grotesque SemiBold"/>
                <a:sym typeface="Darker Grotesque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1" r:id="rId8"/>
    <p:sldLayoutId id="2147483665" r:id="rId9"/>
    <p:sldLayoutId id="2147483666" r:id="rId10"/>
    <p:sldLayoutId id="2147483667" r:id="rId11"/>
    <p:sldLayoutId id="2147483669" r:id="rId12"/>
    <p:sldLayoutId id="2147483670" r:id="rId13"/>
    <p:sldLayoutId id="2147483671" r:id="rId14"/>
    <p:sldLayoutId id="2147483672" r:id="rId15"/>
    <p:sldLayoutId id="2147483674" r:id="rId16"/>
    <p:sldLayoutId id="2147483675" r:id="rId17"/>
    <p:sldLayoutId id="214748367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6.xml"/><Relationship Id="rId6" Type="http://schemas.openxmlformats.org/officeDocument/2006/relationships/hyperlink" Target="https://github.com/dimasbaswara81" TargetMode="External"/><Relationship Id="rId5" Type="http://schemas.openxmlformats.org/officeDocument/2006/relationships/image" Target="../media/image34.png"/><Relationship Id="rId4" Type="http://schemas.openxmlformats.org/officeDocument/2006/relationships/hyperlink" Target="http://www.linkedin.com/in/dwapramudit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www.imf.org/en/Publications/fandd/issues/Series/Back-to-Basics/Banks#:~:text=Banks%20are%20intermediaries%20between%20depositors,loans%20are%20both%20called%20intere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752" name="Google Shape;752;p37"/>
          <p:cNvPicPr preferRelativeResize="0">
            <a:picLocks noGrp="1"/>
          </p:cNvPicPr>
          <p:nvPr>
            <p:ph type="pic" idx="2"/>
          </p:nvPr>
        </p:nvPicPr>
        <p:blipFill rotWithShape="1">
          <a:blip r:embed="rId3">
            <a:alphaModFix/>
          </a:blip>
          <a:srcRect l="32719" t="23581" r="20512" b="17137"/>
          <a:stretch/>
        </p:blipFill>
        <p:spPr>
          <a:xfrm rot="5400000">
            <a:off x="-395875" y="396000"/>
            <a:ext cx="5143500" cy="4351500"/>
          </a:xfrm>
          <a:prstGeom prst="round2SameRect">
            <a:avLst>
              <a:gd name="adj1" fmla="val 50000"/>
              <a:gd name="adj2" fmla="val 0"/>
            </a:avLst>
          </a:prstGeom>
        </p:spPr>
      </p:pic>
      <p:sp>
        <p:nvSpPr>
          <p:cNvPr id="753" name="Google Shape;753;p37"/>
          <p:cNvSpPr txBox="1">
            <a:spLocks noGrp="1"/>
          </p:cNvSpPr>
          <p:nvPr>
            <p:ph type="ctrTitle"/>
          </p:nvPr>
        </p:nvSpPr>
        <p:spPr>
          <a:xfrm>
            <a:off x="4618350" y="1027288"/>
            <a:ext cx="4067400" cy="259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Marketing </a:t>
            </a:r>
            <a:r>
              <a:rPr lang="en" dirty="0">
                <a:solidFill>
                  <a:schemeClr val="lt1"/>
                </a:solidFill>
                <a:highlight>
                  <a:schemeClr val="accent2"/>
                </a:highlight>
              </a:rPr>
              <a:t>Ca</a:t>
            </a:r>
            <a:r>
              <a:rPr lang="en-ID" dirty="0" err="1">
                <a:solidFill>
                  <a:schemeClr val="lt1"/>
                </a:solidFill>
                <a:highlight>
                  <a:schemeClr val="accent2"/>
                </a:highlight>
              </a:rPr>
              <a:t>mpaign</a:t>
            </a:r>
            <a:endParaRPr dirty="0">
              <a:solidFill>
                <a:schemeClr val="lt1"/>
              </a:solidFill>
              <a:highlight>
                <a:schemeClr val="accent2"/>
              </a:highlight>
            </a:endParaRPr>
          </a:p>
        </p:txBody>
      </p:sp>
      <p:sp>
        <p:nvSpPr>
          <p:cNvPr id="754" name="Google Shape;754;p37"/>
          <p:cNvSpPr txBox="1">
            <a:spLocks noGrp="1"/>
          </p:cNvSpPr>
          <p:nvPr>
            <p:ph type="subTitle" idx="1"/>
          </p:nvPr>
        </p:nvSpPr>
        <p:spPr>
          <a:xfrm>
            <a:off x="4618350" y="3660263"/>
            <a:ext cx="406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Dimas </a:t>
            </a:r>
            <a:r>
              <a:rPr lang="en-ID" dirty="0" err="1"/>
              <a:t>Baswara</a:t>
            </a:r>
            <a:r>
              <a:rPr lang="en-ID" dirty="0"/>
              <a:t> </a:t>
            </a:r>
            <a:r>
              <a:rPr lang="en-ID" dirty="0" err="1"/>
              <a:t>Pramudita</a:t>
            </a:r>
            <a:endParaRPr dirty="0"/>
          </a:p>
        </p:txBody>
      </p:sp>
      <p:sp>
        <p:nvSpPr>
          <p:cNvPr id="755" name="Google Shape;755;p37"/>
          <p:cNvSpPr/>
          <p:nvPr/>
        </p:nvSpPr>
        <p:spPr>
          <a:xfrm>
            <a:off x="3479188" y="8131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37"/>
          <p:cNvGrpSpPr/>
          <p:nvPr/>
        </p:nvGrpSpPr>
        <p:grpSpPr>
          <a:xfrm>
            <a:off x="2504275" y="1962688"/>
            <a:ext cx="704575" cy="762100"/>
            <a:chOff x="6484125" y="1121200"/>
            <a:chExt cx="704575" cy="762100"/>
          </a:xfrm>
        </p:grpSpPr>
        <p:sp>
          <p:nvSpPr>
            <p:cNvPr id="757" name="Google Shape;757;p37"/>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7"/>
          <p:cNvGrpSpPr/>
          <p:nvPr/>
        </p:nvGrpSpPr>
        <p:grpSpPr>
          <a:xfrm>
            <a:off x="2228150" y="1922113"/>
            <a:ext cx="559625" cy="559325"/>
            <a:chOff x="3909400" y="3844950"/>
            <a:chExt cx="559625" cy="559325"/>
          </a:xfrm>
        </p:grpSpPr>
        <p:sp>
          <p:nvSpPr>
            <p:cNvPr id="763" name="Google Shape;763;p37"/>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pic>
        <p:nvPicPr>
          <p:cNvPr id="920" name="Google Shape;920;p45"/>
          <p:cNvPicPr preferRelativeResize="0">
            <a:picLocks noGrp="1"/>
          </p:cNvPicPr>
          <p:nvPr>
            <p:ph type="pic" idx="2"/>
          </p:nvPr>
        </p:nvPicPr>
        <p:blipFill rotWithShape="1">
          <a:blip r:embed="rId3">
            <a:alphaModFix/>
          </a:blip>
          <a:srcRect l="18550" t="27064" r="16745" b="-9078"/>
          <a:stretch/>
        </p:blipFill>
        <p:spPr>
          <a:xfrm rot="5400000">
            <a:off x="-2968475" y="396000"/>
            <a:ext cx="5143500" cy="4351500"/>
          </a:xfrm>
          <a:prstGeom prst="round2SameRect">
            <a:avLst>
              <a:gd name="adj1" fmla="val 16667"/>
              <a:gd name="adj2" fmla="val 0"/>
            </a:avLst>
          </a:prstGeom>
        </p:spPr>
      </p:pic>
      <p:pic>
        <p:nvPicPr>
          <p:cNvPr id="921" name="Google Shape;921;p45"/>
          <p:cNvPicPr preferRelativeResize="0">
            <a:picLocks noGrp="1"/>
          </p:cNvPicPr>
          <p:nvPr>
            <p:ph type="pic" idx="3"/>
          </p:nvPr>
        </p:nvPicPr>
        <p:blipFill rotWithShape="1">
          <a:blip r:embed="rId3">
            <a:alphaModFix/>
          </a:blip>
          <a:srcRect l="16537" t="56461" r="19930" b="-36983"/>
          <a:stretch/>
        </p:blipFill>
        <p:spPr>
          <a:xfrm rot="-5400000">
            <a:off x="6968975" y="396000"/>
            <a:ext cx="5143500" cy="4351500"/>
          </a:xfrm>
          <a:prstGeom prst="round2SameRect">
            <a:avLst>
              <a:gd name="adj1" fmla="val 16667"/>
              <a:gd name="adj2" fmla="val 0"/>
            </a:avLst>
          </a:prstGeom>
        </p:spPr>
      </p:pic>
      <p:sp>
        <p:nvSpPr>
          <p:cNvPr id="923" name="Google Shape;923;p45"/>
          <p:cNvSpPr txBox="1">
            <a:spLocks noGrp="1"/>
          </p:cNvSpPr>
          <p:nvPr>
            <p:ph type="subTitle" idx="1"/>
          </p:nvPr>
        </p:nvSpPr>
        <p:spPr>
          <a:xfrm>
            <a:off x="2008050" y="1636050"/>
            <a:ext cx="5127900" cy="2236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000" b="1" dirty="0"/>
              <a:t>High Deposit</a:t>
            </a:r>
          </a:p>
          <a:p>
            <a:pPr marL="0" lvl="0" indent="0" algn="ctr" rtl="0">
              <a:spcBef>
                <a:spcPts val="0"/>
              </a:spcBef>
              <a:spcAft>
                <a:spcPts val="0"/>
              </a:spcAft>
              <a:buNone/>
            </a:pPr>
            <a:r>
              <a:rPr lang="en-US" sz="5000" b="1" dirty="0"/>
              <a:t>=</a:t>
            </a:r>
          </a:p>
          <a:p>
            <a:pPr marL="0" lvl="0" indent="0" algn="ctr" rtl="0">
              <a:spcBef>
                <a:spcPts val="0"/>
              </a:spcBef>
              <a:spcAft>
                <a:spcPts val="0"/>
              </a:spcAft>
              <a:buNone/>
            </a:pPr>
            <a:r>
              <a:rPr lang="en-US" sz="5000" b="1" dirty="0"/>
              <a:t>High Profit</a:t>
            </a:r>
            <a:endParaRPr sz="5000" b="1" dirty="0"/>
          </a:p>
        </p:txBody>
      </p:sp>
      <p:grpSp>
        <p:nvGrpSpPr>
          <p:cNvPr id="924" name="Google Shape;924;p45"/>
          <p:cNvGrpSpPr/>
          <p:nvPr/>
        </p:nvGrpSpPr>
        <p:grpSpPr>
          <a:xfrm>
            <a:off x="986850" y="3632188"/>
            <a:ext cx="704575" cy="762100"/>
            <a:chOff x="6484125" y="1121200"/>
            <a:chExt cx="704575" cy="762100"/>
          </a:xfrm>
        </p:grpSpPr>
        <p:sp>
          <p:nvSpPr>
            <p:cNvPr id="925" name="Google Shape;925;p45"/>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930;p45"/>
          <p:cNvSpPr/>
          <p:nvPr/>
        </p:nvSpPr>
        <p:spPr>
          <a:xfrm>
            <a:off x="7936088" y="1657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8347950" y="7205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2" name="Google Shape;932;p45"/>
          <p:cNvGrpSpPr/>
          <p:nvPr/>
        </p:nvGrpSpPr>
        <p:grpSpPr>
          <a:xfrm flipH="1">
            <a:off x="6934400" y="-328075"/>
            <a:ext cx="1099850" cy="1546350"/>
            <a:chOff x="3790650" y="352550"/>
            <a:chExt cx="1099850" cy="1546350"/>
          </a:xfrm>
        </p:grpSpPr>
        <p:sp>
          <p:nvSpPr>
            <p:cNvPr id="933" name="Google Shape;933;p4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45"/>
          <p:cNvSpPr/>
          <p:nvPr/>
        </p:nvSpPr>
        <p:spPr>
          <a:xfrm>
            <a:off x="-267312" y="66342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144550" y="12182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45"/>
          <p:cNvGrpSpPr/>
          <p:nvPr/>
        </p:nvGrpSpPr>
        <p:grpSpPr>
          <a:xfrm flipH="1">
            <a:off x="-267312" y="-110475"/>
            <a:ext cx="1099850" cy="1546350"/>
            <a:chOff x="3790650" y="352550"/>
            <a:chExt cx="1099850" cy="1546350"/>
          </a:xfrm>
        </p:grpSpPr>
        <p:sp>
          <p:nvSpPr>
            <p:cNvPr id="938" name="Google Shape;938;p4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5"/>
          <p:cNvGrpSpPr/>
          <p:nvPr/>
        </p:nvGrpSpPr>
        <p:grpSpPr>
          <a:xfrm flipH="1">
            <a:off x="8665763" y="3830825"/>
            <a:ext cx="1099850" cy="1546350"/>
            <a:chOff x="3790650" y="352550"/>
            <a:chExt cx="1099850" cy="1546350"/>
          </a:xfrm>
        </p:grpSpPr>
        <p:sp>
          <p:nvSpPr>
            <p:cNvPr id="941" name="Google Shape;941;p45"/>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45"/>
          <p:cNvSpPr/>
          <p:nvPr/>
        </p:nvSpPr>
        <p:spPr>
          <a:xfrm>
            <a:off x="8757613" y="33006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83;p39">
            <a:extLst>
              <a:ext uri="{FF2B5EF4-FFF2-40B4-BE49-F238E27FC236}">
                <a16:creationId xmlns:a16="http://schemas.microsoft.com/office/drawing/2014/main" id="{06C2DE4E-1B0B-4CED-9743-E87CFAD61E02}"/>
              </a:ext>
            </a:extLst>
          </p:cNvPr>
          <p:cNvSpPr txBox="1">
            <a:spLocks/>
          </p:cNvSpPr>
          <p:nvPr/>
        </p:nvSpPr>
        <p:spPr>
          <a:xfrm>
            <a:off x="1941803" y="591250"/>
            <a:ext cx="268272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iga"/>
              <a:buNone/>
              <a:defRPr sz="2500" b="1" i="0" u="none" strike="noStrike" cap="none">
                <a:solidFill>
                  <a:schemeClr val="dk1"/>
                </a:solidFill>
                <a:latin typeface="Viga"/>
                <a:ea typeface="Viga"/>
                <a:cs typeface="Viga"/>
                <a:sym typeface="Viga"/>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r>
              <a:rPr lang="en-US" sz="6600" dirty="0"/>
              <a:t>S</a:t>
            </a:r>
            <a:r>
              <a:rPr lang="en-ID" sz="6600" dirty="0"/>
              <a:t>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861" name="Google Shape;861;p43"/>
          <p:cNvSpPr txBox="1">
            <a:spLocks noGrp="1"/>
          </p:cNvSpPr>
          <p:nvPr>
            <p:ph type="subTitle" idx="1"/>
          </p:nvPr>
        </p:nvSpPr>
        <p:spPr>
          <a:xfrm>
            <a:off x="937626" y="3443878"/>
            <a:ext cx="2175300" cy="869400"/>
          </a:xfrm>
          <a:prstGeom prst="rect">
            <a:avLst/>
          </a:prstGeom>
        </p:spPr>
        <p:txBody>
          <a:bodyPr spcFirstLastPara="1" wrap="square" lIns="91425" tIns="91425" rIns="91425" bIns="91425" anchor="t" anchorCtr="0">
            <a:noAutofit/>
          </a:bodyPr>
          <a:lstStyle/>
          <a:p>
            <a:pPr marL="0" lvl="0" indent="0"/>
            <a:r>
              <a:rPr lang="en-US" dirty="0"/>
              <a:t>The opportunity to attract as many customers as possible for deposits.</a:t>
            </a:r>
            <a:endParaRPr dirty="0"/>
          </a:p>
        </p:txBody>
      </p:sp>
      <p:sp>
        <p:nvSpPr>
          <p:cNvPr id="862" name="Google Shape;862;p43"/>
          <p:cNvSpPr txBox="1">
            <a:spLocks noGrp="1"/>
          </p:cNvSpPr>
          <p:nvPr>
            <p:ph type="subTitle" idx="2"/>
          </p:nvPr>
        </p:nvSpPr>
        <p:spPr>
          <a:xfrm>
            <a:off x="3484347" y="3443878"/>
            <a:ext cx="2175300" cy="869400"/>
          </a:xfrm>
          <a:prstGeom prst="rect">
            <a:avLst/>
          </a:prstGeom>
        </p:spPr>
        <p:txBody>
          <a:bodyPr spcFirstLastPara="1" wrap="square" lIns="91425" tIns="91425" rIns="91425" bIns="91425" anchor="t" anchorCtr="0">
            <a:noAutofit/>
          </a:bodyPr>
          <a:lstStyle/>
          <a:p>
            <a:pPr marL="0" lvl="0" indent="0"/>
            <a:r>
              <a:rPr lang="en-US" dirty="0"/>
              <a:t>Minimizing time and costs to attract customers.</a:t>
            </a:r>
            <a:endParaRPr dirty="0"/>
          </a:p>
        </p:txBody>
      </p:sp>
      <p:sp>
        <p:nvSpPr>
          <p:cNvPr id="863" name="Google Shape;863;p43"/>
          <p:cNvSpPr txBox="1">
            <a:spLocks noGrp="1"/>
          </p:cNvSpPr>
          <p:nvPr>
            <p:ph type="subTitle" idx="3"/>
          </p:nvPr>
        </p:nvSpPr>
        <p:spPr>
          <a:xfrm>
            <a:off x="6031074" y="3443878"/>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Increasing Profit.</a:t>
            </a:r>
            <a:endParaRPr dirty="0"/>
          </a:p>
        </p:txBody>
      </p:sp>
      <p:sp>
        <p:nvSpPr>
          <p:cNvPr id="864" name="Google Shape;864;p43"/>
          <p:cNvSpPr txBox="1">
            <a:spLocks noGrp="1"/>
          </p:cNvSpPr>
          <p:nvPr>
            <p:ph type="subTitle" idx="4"/>
          </p:nvPr>
        </p:nvSpPr>
        <p:spPr>
          <a:xfrm>
            <a:off x="937625" y="29893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Opportunity</a:t>
            </a:r>
            <a:endParaRPr dirty="0"/>
          </a:p>
        </p:txBody>
      </p:sp>
      <p:sp>
        <p:nvSpPr>
          <p:cNvPr id="865" name="Google Shape;865;p43"/>
          <p:cNvSpPr txBox="1">
            <a:spLocks noGrp="1"/>
          </p:cNvSpPr>
          <p:nvPr>
            <p:ph type="subTitle" idx="5"/>
          </p:nvPr>
        </p:nvSpPr>
        <p:spPr>
          <a:xfrm>
            <a:off x="3484350" y="29893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Efficiency</a:t>
            </a:r>
            <a:endParaRPr dirty="0"/>
          </a:p>
        </p:txBody>
      </p:sp>
      <p:sp>
        <p:nvSpPr>
          <p:cNvPr id="866" name="Google Shape;866;p43"/>
          <p:cNvSpPr txBox="1">
            <a:spLocks noGrp="1"/>
          </p:cNvSpPr>
          <p:nvPr>
            <p:ph type="subTitle" idx="6"/>
          </p:nvPr>
        </p:nvSpPr>
        <p:spPr>
          <a:xfrm>
            <a:off x="6031075" y="29893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Profitability</a:t>
            </a:r>
            <a:endParaRPr dirty="0"/>
          </a:p>
        </p:txBody>
      </p:sp>
      <p:grpSp>
        <p:nvGrpSpPr>
          <p:cNvPr id="867" name="Google Shape;867;p43"/>
          <p:cNvGrpSpPr/>
          <p:nvPr/>
        </p:nvGrpSpPr>
        <p:grpSpPr>
          <a:xfrm>
            <a:off x="6894146" y="2347440"/>
            <a:ext cx="449177" cy="448598"/>
            <a:chOff x="5505058" y="4128865"/>
            <a:chExt cx="449177" cy="448598"/>
          </a:xfrm>
        </p:grpSpPr>
        <p:sp>
          <p:nvSpPr>
            <p:cNvPr id="868" name="Google Shape;868;p43"/>
            <p:cNvSpPr/>
            <p:nvPr/>
          </p:nvSpPr>
          <p:spPr>
            <a:xfrm>
              <a:off x="5505058" y="4197088"/>
              <a:ext cx="377106" cy="42502"/>
            </a:xfrm>
            <a:custGeom>
              <a:avLst/>
              <a:gdLst/>
              <a:ahLst/>
              <a:cxnLst/>
              <a:rect l="l" t="t" r="r" b="b"/>
              <a:pathLst>
                <a:path w="13034" h="1469" extrusionOk="0">
                  <a:moveTo>
                    <a:pt x="890" y="0"/>
                  </a:moveTo>
                  <a:cubicBezTo>
                    <a:pt x="400" y="0"/>
                    <a:pt x="0" y="401"/>
                    <a:pt x="0" y="890"/>
                  </a:cubicBezTo>
                  <a:lnTo>
                    <a:pt x="0" y="1468"/>
                  </a:lnTo>
                  <a:lnTo>
                    <a:pt x="13033" y="1468"/>
                  </a:lnTo>
                  <a:lnTo>
                    <a:pt x="13033" y="890"/>
                  </a:lnTo>
                  <a:cubicBezTo>
                    <a:pt x="13033" y="401"/>
                    <a:pt x="12633" y="0"/>
                    <a:pt x="12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5834513" y="4458348"/>
              <a:ext cx="119723" cy="119115"/>
            </a:xfrm>
            <a:custGeom>
              <a:avLst/>
              <a:gdLst/>
              <a:ahLst/>
              <a:cxnLst/>
              <a:rect l="l" t="t" r="r" b="b"/>
              <a:pathLst>
                <a:path w="4138" h="4117" extrusionOk="0">
                  <a:moveTo>
                    <a:pt x="3648" y="0"/>
                  </a:moveTo>
                  <a:lnTo>
                    <a:pt x="0" y="3648"/>
                  </a:lnTo>
                  <a:cubicBezTo>
                    <a:pt x="467" y="3971"/>
                    <a:pt x="983" y="4117"/>
                    <a:pt x="1486" y="4117"/>
                  </a:cubicBezTo>
                  <a:cubicBezTo>
                    <a:pt x="2854" y="4117"/>
                    <a:pt x="4137" y="3040"/>
                    <a:pt x="4137" y="1512"/>
                  </a:cubicBezTo>
                  <a:cubicBezTo>
                    <a:pt x="4137" y="979"/>
                    <a:pt x="3959" y="445"/>
                    <a:pt x="3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5507633" y="4265282"/>
              <a:ext cx="365504" cy="250989"/>
            </a:xfrm>
            <a:custGeom>
              <a:avLst/>
              <a:gdLst/>
              <a:ahLst/>
              <a:cxnLst/>
              <a:rect l="l" t="t" r="r" b="b"/>
              <a:pathLst>
                <a:path w="12633" h="8675" extrusionOk="0">
                  <a:moveTo>
                    <a:pt x="6850" y="1513"/>
                  </a:moveTo>
                  <a:lnTo>
                    <a:pt x="6850" y="2136"/>
                  </a:lnTo>
                  <a:cubicBezTo>
                    <a:pt x="7206" y="2225"/>
                    <a:pt x="7562" y="2358"/>
                    <a:pt x="7829" y="2581"/>
                  </a:cubicBezTo>
                  <a:lnTo>
                    <a:pt x="7251" y="3293"/>
                  </a:lnTo>
                  <a:cubicBezTo>
                    <a:pt x="7017" y="3092"/>
                    <a:pt x="6734" y="2992"/>
                    <a:pt x="6437" y="2992"/>
                  </a:cubicBezTo>
                  <a:cubicBezTo>
                    <a:pt x="6339" y="2992"/>
                    <a:pt x="6239" y="3003"/>
                    <a:pt x="6139" y="3026"/>
                  </a:cubicBezTo>
                  <a:cubicBezTo>
                    <a:pt x="5961" y="3070"/>
                    <a:pt x="5827" y="3204"/>
                    <a:pt x="5827" y="3381"/>
                  </a:cubicBezTo>
                  <a:cubicBezTo>
                    <a:pt x="5783" y="3470"/>
                    <a:pt x="5827" y="3604"/>
                    <a:pt x="5916" y="3648"/>
                  </a:cubicBezTo>
                  <a:cubicBezTo>
                    <a:pt x="6050" y="3693"/>
                    <a:pt x="6494" y="3915"/>
                    <a:pt x="6984" y="4093"/>
                  </a:cubicBezTo>
                  <a:cubicBezTo>
                    <a:pt x="7962" y="4449"/>
                    <a:pt x="8185" y="5116"/>
                    <a:pt x="8096" y="5650"/>
                  </a:cubicBezTo>
                  <a:lnTo>
                    <a:pt x="8140" y="5650"/>
                  </a:lnTo>
                  <a:cubicBezTo>
                    <a:pt x="8096" y="6006"/>
                    <a:pt x="7873" y="6317"/>
                    <a:pt x="7606" y="6540"/>
                  </a:cubicBezTo>
                  <a:cubicBezTo>
                    <a:pt x="7384" y="6673"/>
                    <a:pt x="7162" y="6807"/>
                    <a:pt x="6895" y="6851"/>
                  </a:cubicBezTo>
                  <a:lnTo>
                    <a:pt x="6895" y="7474"/>
                  </a:lnTo>
                  <a:lnTo>
                    <a:pt x="5961" y="7474"/>
                  </a:lnTo>
                  <a:lnTo>
                    <a:pt x="5961" y="6807"/>
                  </a:lnTo>
                  <a:cubicBezTo>
                    <a:pt x="5516" y="6718"/>
                    <a:pt x="5115" y="6495"/>
                    <a:pt x="4849" y="6139"/>
                  </a:cubicBezTo>
                  <a:lnTo>
                    <a:pt x="4537" y="5828"/>
                  </a:lnTo>
                  <a:lnTo>
                    <a:pt x="5204" y="5205"/>
                  </a:lnTo>
                  <a:lnTo>
                    <a:pt x="5516" y="5561"/>
                  </a:lnTo>
                  <a:cubicBezTo>
                    <a:pt x="5738" y="5783"/>
                    <a:pt x="6094" y="5961"/>
                    <a:pt x="6450" y="5961"/>
                  </a:cubicBezTo>
                  <a:lnTo>
                    <a:pt x="6583" y="5961"/>
                  </a:lnTo>
                  <a:cubicBezTo>
                    <a:pt x="6895" y="5961"/>
                    <a:pt x="7117" y="5783"/>
                    <a:pt x="7206" y="5517"/>
                  </a:cubicBezTo>
                  <a:cubicBezTo>
                    <a:pt x="7295" y="5205"/>
                    <a:pt x="6895" y="5027"/>
                    <a:pt x="6717" y="4938"/>
                  </a:cubicBezTo>
                  <a:cubicBezTo>
                    <a:pt x="6094" y="4716"/>
                    <a:pt x="5605" y="4494"/>
                    <a:pt x="5560" y="4494"/>
                  </a:cubicBezTo>
                  <a:lnTo>
                    <a:pt x="5471" y="4449"/>
                  </a:lnTo>
                  <a:cubicBezTo>
                    <a:pt x="5071" y="4182"/>
                    <a:pt x="4849" y="3737"/>
                    <a:pt x="4938" y="3248"/>
                  </a:cubicBezTo>
                  <a:cubicBezTo>
                    <a:pt x="5027" y="2759"/>
                    <a:pt x="5382" y="2314"/>
                    <a:pt x="5916" y="2180"/>
                  </a:cubicBezTo>
                  <a:lnTo>
                    <a:pt x="5961" y="2180"/>
                  </a:lnTo>
                  <a:lnTo>
                    <a:pt x="5961" y="1513"/>
                  </a:lnTo>
                  <a:close/>
                  <a:moveTo>
                    <a:pt x="1201" y="1"/>
                  </a:moveTo>
                  <a:cubicBezTo>
                    <a:pt x="979" y="1113"/>
                    <a:pt x="356" y="4227"/>
                    <a:pt x="134" y="5294"/>
                  </a:cubicBezTo>
                  <a:cubicBezTo>
                    <a:pt x="0" y="6139"/>
                    <a:pt x="223" y="6984"/>
                    <a:pt x="756" y="7607"/>
                  </a:cubicBezTo>
                  <a:cubicBezTo>
                    <a:pt x="1335" y="8274"/>
                    <a:pt x="2180" y="8675"/>
                    <a:pt x="3069" y="8675"/>
                  </a:cubicBezTo>
                  <a:lnTo>
                    <a:pt x="9297" y="8675"/>
                  </a:lnTo>
                  <a:cubicBezTo>
                    <a:pt x="9297" y="8497"/>
                    <a:pt x="9252" y="8363"/>
                    <a:pt x="9297" y="8185"/>
                  </a:cubicBezTo>
                  <a:cubicBezTo>
                    <a:pt x="9297" y="6317"/>
                    <a:pt x="10720" y="4760"/>
                    <a:pt x="12633" y="4671"/>
                  </a:cubicBezTo>
                  <a:lnTo>
                    <a:pt x="12588" y="4671"/>
                  </a:lnTo>
                  <a:lnTo>
                    <a:pt x="116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5802340" y="4426175"/>
              <a:ext cx="119723" cy="118421"/>
            </a:xfrm>
            <a:custGeom>
              <a:avLst/>
              <a:gdLst/>
              <a:ahLst/>
              <a:cxnLst/>
              <a:rect l="l" t="t" r="r" b="b"/>
              <a:pathLst>
                <a:path w="4138" h="4093" extrusionOk="0">
                  <a:moveTo>
                    <a:pt x="2625" y="0"/>
                  </a:moveTo>
                  <a:cubicBezTo>
                    <a:pt x="1201" y="0"/>
                    <a:pt x="0" y="1157"/>
                    <a:pt x="0" y="2624"/>
                  </a:cubicBezTo>
                  <a:cubicBezTo>
                    <a:pt x="0" y="3158"/>
                    <a:pt x="178" y="3692"/>
                    <a:pt x="490" y="4092"/>
                  </a:cubicBezTo>
                  <a:lnTo>
                    <a:pt x="4137" y="489"/>
                  </a:lnTo>
                  <a:cubicBezTo>
                    <a:pt x="3692" y="178"/>
                    <a:pt x="3159" y="0"/>
                    <a:pt x="26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5647898" y="4128865"/>
              <a:ext cx="32202" cy="42502"/>
            </a:xfrm>
            <a:custGeom>
              <a:avLst/>
              <a:gdLst/>
              <a:ahLst/>
              <a:cxnLst/>
              <a:rect l="l" t="t" r="r" b="b"/>
              <a:pathLst>
                <a:path w="1113" h="1469" extrusionOk="0">
                  <a:moveTo>
                    <a:pt x="445" y="1"/>
                  </a:moveTo>
                  <a:cubicBezTo>
                    <a:pt x="179" y="1"/>
                    <a:pt x="1" y="179"/>
                    <a:pt x="1" y="446"/>
                  </a:cubicBezTo>
                  <a:lnTo>
                    <a:pt x="1" y="1469"/>
                  </a:lnTo>
                  <a:lnTo>
                    <a:pt x="1113" y="1469"/>
                  </a:lnTo>
                  <a:lnTo>
                    <a:pt x="1113" y="446"/>
                  </a:lnTo>
                  <a:cubicBezTo>
                    <a:pt x="1113" y="179"/>
                    <a:pt x="935"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5707094" y="4128865"/>
              <a:ext cx="32202" cy="42502"/>
            </a:xfrm>
            <a:custGeom>
              <a:avLst/>
              <a:gdLst/>
              <a:ahLst/>
              <a:cxnLst/>
              <a:rect l="l" t="t" r="r" b="b"/>
              <a:pathLst>
                <a:path w="1113" h="1469" extrusionOk="0">
                  <a:moveTo>
                    <a:pt x="446" y="1"/>
                  </a:moveTo>
                  <a:cubicBezTo>
                    <a:pt x="179" y="1"/>
                    <a:pt x="1" y="179"/>
                    <a:pt x="1" y="446"/>
                  </a:cubicBezTo>
                  <a:lnTo>
                    <a:pt x="1" y="1469"/>
                  </a:lnTo>
                  <a:lnTo>
                    <a:pt x="1113" y="1469"/>
                  </a:lnTo>
                  <a:lnTo>
                    <a:pt x="1113" y="446"/>
                  </a:lnTo>
                  <a:cubicBezTo>
                    <a:pt x="1113" y="179"/>
                    <a:pt x="935"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3"/>
          <p:cNvGrpSpPr/>
          <p:nvPr/>
        </p:nvGrpSpPr>
        <p:grpSpPr>
          <a:xfrm>
            <a:off x="4347412" y="2347171"/>
            <a:ext cx="449177" cy="449177"/>
            <a:chOff x="4758600" y="3422333"/>
            <a:chExt cx="449177" cy="449177"/>
          </a:xfrm>
        </p:grpSpPr>
        <p:sp>
          <p:nvSpPr>
            <p:cNvPr id="875" name="Google Shape;875;p43"/>
            <p:cNvSpPr/>
            <p:nvPr/>
          </p:nvSpPr>
          <p:spPr>
            <a:xfrm>
              <a:off x="4758600" y="3422333"/>
              <a:ext cx="75977" cy="77250"/>
            </a:xfrm>
            <a:custGeom>
              <a:avLst/>
              <a:gdLst/>
              <a:ahLst/>
              <a:cxnLst/>
              <a:rect l="l" t="t" r="r" b="b"/>
              <a:pathLst>
                <a:path w="2626" h="2670" extrusionOk="0">
                  <a:moveTo>
                    <a:pt x="1" y="1"/>
                  </a:moveTo>
                  <a:lnTo>
                    <a:pt x="1" y="2669"/>
                  </a:lnTo>
                  <a:cubicBezTo>
                    <a:pt x="1380" y="2447"/>
                    <a:pt x="2447" y="1379"/>
                    <a:pt x="2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5131829" y="3422333"/>
              <a:ext cx="75948" cy="77250"/>
            </a:xfrm>
            <a:custGeom>
              <a:avLst/>
              <a:gdLst/>
              <a:ahLst/>
              <a:cxnLst/>
              <a:rect l="l" t="t" r="r" b="b"/>
              <a:pathLst>
                <a:path w="2625" h="2670" extrusionOk="0">
                  <a:moveTo>
                    <a:pt x="0" y="1"/>
                  </a:moveTo>
                  <a:cubicBezTo>
                    <a:pt x="178" y="1379"/>
                    <a:pt x="1246" y="2447"/>
                    <a:pt x="2625" y="2669"/>
                  </a:cubicBezTo>
                  <a:lnTo>
                    <a:pt x="2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758600" y="3616673"/>
              <a:ext cx="75977" cy="75948"/>
            </a:xfrm>
            <a:custGeom>
              <a:avLst/>
              <a:gdLst/>
              <a:ahLst/>
              <a:cxnLst/>
              <a:rect l="l" t="t" r="r" b="b"/>
              <a:pathLst>
                <a:path w="2626" h="2625" extrusionOk="0">
                  <a:moveTo>
                    <a:pt x="1" y="0"/>
                  </a:moveTo>
                  <a:lnTo>
                    <a:pt x="1" y="2625"/>
                  </a:lnTo>
                  <a:lnTo>
                    <a:pt x="2625" y="2625"/>
                  </a:lnTo>
                  <a:cubicBezTo>
                    <a:pt x="2447" y="1246"/>
                    <a:pt x="1380" y="17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758600" y="3423635"/>
              <a:ext cx="256139" cy="268985"/>
            </a:xfrm>
            <a:custGeom>
              <a:avLst/>
              <a:gdLst/>
              <a:ahLst/>
              <a:cxnLst/>
              <a:rect l="l" t="t" r="r" b="b"/>
              <a:pathLst>
                <a:path w="8853" h="9297" extrusionOk="0">
                  <a:moveTo>
                    <a:pt x="3292" y="3959"/>
                  </a:moveTo>
                  <a:lnTo>
                    <a:pt x="4004" y="4715"/>
                  </a:lnTo>
                  <a:lnTo>
                    <a:pt x="3381" y="5338"/>
                  </a:lnTo>
                  <a:lnTo>
                    <a:pt x="2670" y="4626"/>
                  </a:lnTo>
                  <a:lnTo>
                    <a:pt x="3292" y="3959"/>
                  </a:lnTo>
                  <a:close/>
                  <a:moveTo>
                    <a:pt x="3559" y="0"/>
                  </a:moveTo>
                  <a:cubicBezTo>
                    <a:pt x="3337" y="1868"/>
                    <a:pt x="1869" y="3336"/>
                    <a:pt x="1" y="3559"/>
                  </a:cubicBezTo>
                  <a:lnTo>
                    <a:pt x="1" y="5783"/>
                  </a:lnTo>
                  <a:cubicBezTo>
                    <a:pt x="1869" y="6005"/>
                    <a:pt x="3337" y="7473"/>
                    <a:pt x="3559" y="9297"/>
                  </a:cubicBezTo>
                  <a:lnTo>
                    <a:pt x="7296" y="9297"/>
                  </a:lnTo>
                  <a:lnTo>
                    <a:pt x="7296" y="7251"/>
                  </a:lnTo>
                  <a:cubicBezTo>
                    <a:pt x="6806" y="7117"/>
                    <a:pt x="6406" y="6895"/>
                    <a:pt x="6050" y="6539"/>
                  </a:cubicBezTo>
                  <a:lnTo>
                    <a:pt x="5739" y="6183"/>
                  </a:lnTo>
                  <a:lnTo>
                    <a:pt x="6406" y="5560"/>
                  </a:lnTo>
                  <a:lnTo>
                    <a:pt x="6718" y="5916"/>
                  </a:lnTo>
                  <a:cubicBezTo>
                    <a:pt x="7029" y="6227"/>
                    <a:pt x="7474" y="6405"/>
                    <a:pt x="7963" y="6405"/>
                  </a:cubicBezTo>
                  <a:cubicBezTo>
                    <a:pt x="7989" y="6409"/>
                    <a:pt x="8015" y="6410"/>
                    <a:pt x="8042" y="6410"/>
                  </a:cubicBezTo>
                  <a:cubicBezTo>
                    <a:pt x="8376" y="6410"/>
                    <a:pt x="8726" y="6157"/>
                    <a:pt x="8808" y="5827"/>
                  </a:cubicBezTo>
                  <a:cubicBezTo>
                    <a:pt x="8853" y="5560"/>
                    <a:pt x="8630" y="5293"/>
                    <a:pt x="8185" y="5115"/>
                  </a:cubicBezTo>
                  <a:cubicBezTo>
                    <a:pt x="7474" y="4849"/>
                    <a:pt x="6895" y="4582"/>
                    <a:pt x="6851" y="4537"/>
                  </a:cubicBezTo>
                  <a:cubicBezTo>
                    <a:pt x="6806" y="4537"/>
                    <a:pt x="6806" y="4537"/>
                    <a:pt x="6762" y="4493"/>
                  </a:cubicBezTo>
                  <a:cubicBezTo>
                    <a:pt x="6362" y="4226"/>
                    <a:pt x="6139" y="3736"/>
                    <a:pt x="6184" y="3203"/>
                  </a:cubicBezTo>
                  <a:cubicBezTo>
                    <a:pt x="6273" y="2624"/>
                    <a:pt x="6718" y="2180"/>
                    <a:pt x="7251" y="2046"/>
                  </a:cubicBezTo>
                  <a:lnTo>
                    <a:pt x="7296" y="2046"/>
                  </a:lnTo>
                  <a:lnTo>
                    <a:pt x="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963239" y="3423635"/>
              <a:ext cx="244537" cy="268985"/>
            </a:xfrm>
            <a:custGeom>
              <a:avLst/>
              <a:gdLst/>
              <a:ahLst/>
              <a:cxnLst/>
              <a:rect l="l" t="t" r="r" b="b"/>
              <a:pathLst>
                <a:path w="8452" h="9297" extrusionOk="0">
                  <a:moveTo>
                    <a:pt x="5071" y="3959"/>
                  </a:moveTo>
                  <a:lnTo>
                    <a:pt x="5783" y="4671"/>
                  </a:lnTo>
                  <a:lnTo>
                    <a:pt x="5160" y="5293"/>
                  </a:lnTo>
                  <a:lnTo>
                    <a:pt x="4449" y="4582"/>
                  </a:lnTo>
                  <a:lnTo>
                    <a:pt x="5071" y="3959"/>
                  </a:lnTo>
                  <a:close/>
                  <a:moveTo>
                    <a:pt x="1157" y="0"/>
                  </a:moveTo>
                  <a:lnTo>
                    <a:pt x="1157" y="1957"/>
                  </a:lnTo>
                  <a:cubicBezTo>
                    <a:pt x="1602" y="2046"/>
                    <a:pt x="2002" y="2224"/>
                    <a:pt x="2358" y="2535"/>
                  </a:cubicBezTo>
                  <a:lnTo>
                    <a:pt x="2714" y="2802"/>
                  </a:lnTo>
                  <a:lnTo>
                    <a:pt x="2135" y="3514"/>
                  </a:lnTo>
                  <a:lnTo>
                    <a:pt x="1780" y="3203"/>
                  </a:lnTo>
                  <a:cubicBezTo>
                    <a:pt x="1487" y="3007"/>
                    <a:pt x="1170" y="2883"/>
                    <a:pt x="829" y="2883"/>
                  </a:cubicBezTo>
                  <a:cubicBezTo>
                    <a:pt x="704" y="2883"/>
                    <a:pt x="576" y="2900"/>
                    <a:pt x="445" y="2936"/>
                  </a:cubicBezTo>
                  <a:cubicBezTo>
                    <a:pt x="223" y="2980"/>
                    <a:pt x="45" y="3158"/>
                    <a:pt x="45" y="3381"/>
                  </a:cubicBezTo>
                  <a:cubicBezTo>
                    <a:pt x="0" y="3514"/>
                    <a:pt x="45" y="3648"/>
                    <a:pt x="178" y="3736"/>
                  </a:cubicBezTo>
                  <a:cubicBezTo>
                    <a:pt x="312" y="3825"/>
                    <a:pt x="846" y="4048"/>
                    <a:pt x="1424" y="4270"/>
                  </a:cubicBezTo>
                  <a:cubicBezTo>
                    <a:pt x="2491" y="4626"/>
                    <a:pt x="2758" y="5382"/>
                    <a:pt x="2625" y="5961"/>
                  </a:cubicBezTo>
                  <a:cubicBezTo>
                    <a:pt x="2580" y="6361"/>
                    <a:pt x="2358" y="6717"/>
                    <a:pt x="2047" y="6939"/>
                  </a:cubicBezTo>
                  <a:cubicBezTo>
                    <a:pt x="1780" y="7117"/>
                    <a:pt x="1468" y="7251"/>
                    <a:pt x="1157" y="7295"/>
                  </a:cubicBezTo>
                  <a:lnTo>
                    <a:pt x="1157" y="9297"/>
                  </a:lnTo>
                  <a:lnTo>
                    <a:pt x="4893" y="9297"/>
                  </a:lnTo>
                  <a:cubicBezTo>
                    <a:pt x="5116" y="7428"/>
                    <a:pt x="6584" y="5961"/>
                    <a:pt x="8452" y="5738"/>
                  </a:cubicBezTo>
                  <a:lnTo>
                    <a:pt x="8452" y="3514"/>
                  </a:lnTo>
                  <a:cubicBezTo>
                    <a:pt x="6584" y="3292"/>
                    <a:pt x="5116" y="1824"/>
                    <a:pt x="4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131829" y="3616673"/>
              <a:ext cx="75948" cy="75948"/>
            </a:xfrm>
            <a:custGeom>
              <a:avLst/>
              <a:gdLst/>
              <a:ahLst/>
              <a:cxnLst/>
              <a:rect l="l" t="t" r="r" b="b"/>
              <a:pathLst>
                <a:path w="2625" h="2625" extrusionOk="0">
                  <a:moveTo>
                    <a:pt x="2625" y="0"/>
                  </a:moveTo>
                  <a:cubicBezTo>
                    <a:pt x="1246" y="178"/>
                    <a:pt x="178" y="1246"/>
                    <a:pt x="0" y="2625"/>
                  </a:cubicBezTo>
                  <a:lnTo>
                    <a:pt x="2625" y="2625"/>
                  </a:lnTo>
                  <a:lnTo>
                    <a:pt x="2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825521" y="3718342"/>
              <a:ext cx="317910" cy="153169"/>
            </a:xfrm>
            <a:custGeom>
              <a:avLst/>
              <a:gdLst/>
              <a:ahLst/>
              <a:cxnLst/>
              <a:rect l="l" t="t" r="r" b="b"/>
              <a:pathLst>
                <a:path w="10988" h="5294" extrusionOk="0">
                  <a:moveTo>
                    <a:pt x="4983" y="0"/>
                  </a:moveTo>
                  <a:lnTo>
                    <a:pt x="4983" y="4537"/>
                  </a:lnTo>
                  <a:cubicBezTo>
                    <a:pt x="4805" y="3425"/>
                    <a:pt x="3871" y="2625"/>
                    <a:pt x="2759" y="2625"/>
                  </a:cubicBezTo>
                  <a:lnTo>
                    <a:pt x="1" y="2625"/>
                  </a:lnTo>
                  <a:lnTo>
                    <a:pt x="1" y="3025"/>
                  </a:lnTo>
                  <a:cubicBezTo>
                    <a:pt x="1" y="4270"/>
                    <a:pt x="1024" y="5294"/>
                    <a:pt x="2269" y="5294"/>
                  </a:cubicBezTo>
                  <a:lnTo>
                    <a:pt x="8719" y="5294"/>
                  </a:lnTo>
                  <a:cubicBezTo>
                    <a:pt x="9965" y="5294"/>
                    <a:pt x="10988" y="4270"/>
                    <a:pt x="10988" y="3025"/>
                  </a:cubicBezTo>
                  <a:lnTo>
                    <a:pt x="10988" y="2625"/>
                  </a:lnTo>
                  <a:lnTo>
                    <a:pt x="8230" y="2625"/>
                  </a:lnTo>
                  <a:cubicBezTo>
                    <a:pt x="7118" y="2625"/>
                    <a:pt x="6184" y="3425"/>
                    <a:pt x="6006" y="4537"/>
                  </a:cubicBezTo>
                  <a:lnTo>
                    <a:pt x="6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3"/>
          <p:cNvGrpSpPr/>
          <p:nvPr/>
        </p:nvGrpSpPr>
        <p:grpSpPr>
          <a:xfrm>
            <a:off x="1810344" y="2345539"/>
            <a:ext cx="429879" cy="452418"/>
            <a:chOff x="1664732" y="4139801"/>
            <a:chExt cx="429879" cy="452418"/>
          </a:xfrm>
        </p:grpSpPr>
        <p:sp>
          <p:nvSpPr>
            <p:cNvPr id="883" name="Google Shape;883;p43"/>
            <p:cNvSpPr/>
            <p:nvPr/>
          </p:nvSpPr>
          <p:spPr>
            <a:xfrm>
              <a:off x="2041838" y="4229261"/>
              <a:ext cx="52773" cy="79825"/>
            </a:xfrm>
            <a:custGeom>
              <a:avLst/>
              <a:gdLst/>
              <a:ahLst/>
              <a:cxnLst/>
              <a:rect l="l" t="t" r="r" b="b"/>
              <a:pathLst>
                <a:path w="1824" h="2759" extrusionOk="0">
                  <a:moveTo>
                    <a:pt x="0" y="0"/>
                  </a:moveTo>
                  <a:lnTo>
                    <a:pt x="0" y="935"/>
                  </a:lnTo>
                  <a:lnTo>
                    <a:pt x="934" y="935"/>
                  </a:lnTo>
                  <a:lnTo>
                    <a:pt x="934" y="0"/>
                  </a:lnTo>
                  <a:close/>
                  <a:moveTo>
                    <a:pt x="934" y="935"/>
                  </a:moveTo>
                  <a:lnTo>
                    <a:pt x="934" y="1824"/>
                  </a:lnTo>
                  <a:lnTo>
                    <a:pt x="0" y="1824"/>
                  </a:lnTo>
                  <a:lnTo>
                    <a:pt x="0" y="2758"/>
                  </a:lnTo>
                  <a:lnTo>
                    <a:pt x="934" y="2758"/>
                  </a:lnTo>
                  <a:lnTo>
                    <a:pt x="934" y="1869"/>
                  </a:lnTo>
                  <a:lnTo>
                    <a:pt x="1824" y="1869"/>
                  </a:lnTo>
                  <a:lnTo>
                    <a:pt x="1824" y="9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664732" y="4139801"/>
              <a:ext cx="404158" cy="452418"/>
            </a:xfrm>
            <a:custGeom>
              <a:avLst/>
              <a:gdLst/>
              <a:ahLst/>
              <a:cxnLst/>
              <a:rect l="l" t="t" r="r" b="b"/>
              <a:pathLst>
                <a:path w="13969" h="15637" extrusionOk="0">
                  <a:moveTo>
                    <a:pt x="7563" y="7718"/>
                  </a:moveTo>
                  <a:lnTo>
                    <a:pt x="7563" y="8430"/>
                  </a:lnTo>
                  <a:cubicBezTo>
                    <a:pt x="7830" y="8519"/>
                    <a:pt x="8141" y="8653"/>
                    <a:pt x="8363" y="8831"/>
                  </a:cubicBezTo>
                  <a:lnTo>
                    <a:pt x="7830" y="9542"/>
                  </a:lnTo>
                  <a:cubicBezTo>
                    <a:pt x="7632" y="9377"/>
                    <a:pt x="7385" y="9286"/>
                    <a:pt x="7144" y="9286"/>
                  </a:cubicBezTo>
                  <a:cubicBezTo>
                    <a:pt x="7059" y="9286"/>
                    <a:pt x="6976" y="9297"/>
                    <a:pt x="6896" y="9320"/>
                  </a:cubicBezTo>
                  <a:cubicBezTo>
                    <a:pt x="6673" y="9409"/>
                    <a:pt x="6629" y="9542"/>
                    <a:pt x="6629" y="9587"/>
                  </a:cubicBezTo>
                  <a:cubicBezTo>
                    <a:pt x="6629" y="9676"/>
                    <a:pt x="6629" y="9720"/>
                    <a:pt x="6718" y="9765"/>
                  </a:cubicBezTo>
                  <a:cubicBezTo>
                    <a:pt x="6807" y="9854"/>
                    <a:pt x="7207" y="9987"/>
                    <a:pt x="7652" y="10165"/>
                  </a:cubicBezTo>
                  <a:cubicBezTo>
                    <a:pt x="8319" y="10298"/>
                    <a:pt x="8719" y="10921"/>
                    <a:pt x="8675" y="11633"/>
                  </a:cubicBezTo>
                  <a:cubicBezTo>
                    <a:pt x="8541" y="12167"/>
                    <a:pt x="8097" y="12611"/>
                    <a:pt x="7563" y="12700"/>
                  </a:cubicBezTo>
                  <a:lnTo>
                    <a:pt x="7563" y="13412"/>
                  </a:lnTo>
                  <a:lnTo>
                    <a:pt x="6629" y="13412"/>
                  </a:lnTo>
                  <a:lnTo>
                    <a:pt x="6629" y="12656"/>
                  </a:lnTo>
                  <a:cubicBezTo>
                    <a:pt x="6228" y="12567"/>
                    <a:pt x="5873" y="12389"/>
                    <a:pt x="5650" y="12078"/>
                  </a:cubicBezTo>
                  <a:lnTo>
                    <a:pt x="5339" y="11766"/>
                  </a:lnTo>
                  <a:lnTo>
                    <a:pt x="6006" y="11144"/>
                  </a:lnTo>
                  <a:lnTo>
                    <a:pt x="6317" y="11455"/>
                  </a:lnTo>
                  <a:cubicBezTo>
                    <a:pt x="6495" y="11677"/>
                    <a:pt x="6807" y="11811"/>
                    <a:pt x="7118" y="11811"/>
                  </a:cubicBezTo>
                  <a:lnTo>
                    <a:pt x="7207" y="11811"/>
                  </a:lnTo>
                  <a:cubicBezTo>
                    <a:pt x="7230" y="11815"/>
                    <a:pt x="7253" y="11818"/>
                    <a:pt x="7276" y="11818"/>
                  </a:cubicBezTo>
                  <a:cubicBezTo>
                    <a:pt x="7474" y="11818"/>
                    <a:pt x="7661" y="11654"/>
                    <a:pt x="7741" y="11455"/>
                  </a:cubicBezTo>
                  <a:cubicBezTo>
                    <a:pt x="7785" y="11233"/>
                    <a:pt x="7429" y="11055"/>
                    <a:pt x="7296" y="11010"/>
                  </a:cubicBezTo>
                  <a:cubicBezTo>
                    <a:pt x="6762" y="10832"/>
                    <a:pt x="6273" y="10610"/>
                    <a:pt x="6273" y="10610"/>
                  </a:cubicBezTo>
                  <a:lnTo>
                    <a:pt x="6228" y="10565"/>
                  </a:lnTo>
                  <a:cubicBezTo>
                    <a:pt x="5828" y="10298"/>
                    <a:pt x="5650" y="9898"/>
                    <a:pt x="5695" y="9453"/>
                  </a:cubicBezTo>
                  <a:cubicBezTo>
                    <a:pt x="5784" y="8964"/>
                    <a:pt x="6139" y="8564"/>
                    <a:pt x="6629" y="8475"/>
                  </a:cubicBezTo>
                  <a:lnTo>
                    <a:pt x="6629" y="7718"/>
                  </a:lnTo>
                  <a:close/>
                  <a:moveTo>
                    <a:pt x="8875" y="1"/>
                  </a:moveTo>
                  <a:cubicBezTo>
                    <a:pt x="7663" y="1"/>
                    <a:pt x="6451" y="824"/>
                    <a:pt x="6540" y="2470"/>
                  </a:cubicBezTo>
                  <a:lnTo>
                    <a:pt x="6540" y="4249"/>
                  </a:lnTo>
                  <a:lnTo>
                    <a:pt x="5428" y="4249"/>
                  </a:lnTo>
                  <a:lnTo>
                    <a:pt x="5205" y="5939"/>
                  </a:lnTo>
                  <a:lnTo>
                    <a:pt x="4938" y="6028"/>
                  </a:lnTo>
                  <a:cubicBezTo>
                    <a:pt x="1" y="8252"/>
                    <a:pt x="1558" y="15636"/>
                    <a:pt x="6985" y="15636"/>
                  </a:cubicBezTo>
                  <a:cubicBezTo>
                    <a:pt x="12367" y="15636"/>
                    <a:pt x="13968" y="8252"/>
                    <a:pt x="9031" y="6028"/>
                  </a:cubicBezTo>
                  <a:lnTo>
                    <a:pt x="8764" y="5939"/>
                  </a:lnTo>
                  <a:lnTo>
                    <a:pt x="8541" y="4249"/>
                  </a:lnTo>
                  <a:lnTo>
                    <a:pt x="7429" y="4249"/>
                  </a:lnTo>
                  <a:lnTo>
                    <a:pt x="7429" y="2470"/>
                  </a:lnTo>
                  <a:cubicBezTo>
                    <a:pt x="7363" y="1447"/>
                    <a:pt x="8108" y="935"/>
                    <a:pt x="8853" y="935"/>
                  </a:cubicBezTo>
                  <a:cubicBezTo>
                    <a:pt x="9598" y="935"/>
                    <a:pt x="10343" y="1447"/>
                    <a:pt x="10276" y="2470"/>
                  </a:cubicBezTo>
                  <a:lnTo>
                    <a:pt x="10276" y="3582"/>
                  </a:lnTo>
                  <a:cubicBezTo>
                    <a:pt x="10276" y="4338"/>
                    <a:pt x="10899" y="4961"/>
                    <a:pt x="11655" y="4961"/>
                  </a:cubicBezTo>
                  <a:lnTo>
                    <a:pt x="13034" y="4961"/>
                  </a:lnTo>
                  <a:lnTo>
                    <a:pt x="13034" y="4027"/>
                  </a:lnTo>
                  <a:lnTo>
                    <a:pt x="11655" y="4027"/>
                  </a:lnTo>
                  <a:cubicBezTo>
                    <a:pt x="11433" y="4027"/>
                    <a:pt x="11210" y="3804"/>
                    <a:pt x="11210" y="3582"/>
                  </a:cubicBezTo>
                  <a:lnTo>
                    <a:pt x="11210" y="2470"/>
                  </a:lnTo>
                  <a:cubicBezTo>
                    <a:pt x="11299" y="824"/>
                    <a:pt x="10087" y="1"/>
                    <a:pt x="8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303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pic>
        <p:nvPicPr>
          <p:cNvPr id="821" name="Google Shape;821;p41"/>
          <p:cNvPicPr preferRelativeResize="0">
            <a:picLocks noGrp="1"/>
          </p:cNvPicPr>
          <p:nvPr>
            <p:ph type="pic" idx="3"/>
          </p:nvPr>
        </p:nvPicPr>
        <p:blipFill rotWithShape="1">
          <a:blip r:embed="rId3">
            <a:alphaModFix/>
          </a:blip>
          <a:srcRect t="35140" b="-10339"/>
          <a:stretch/>
        </p:blipFill>
        <p:spPr>
          <a:xfrm>
            <a:off x="2111250" y="2832875"/>
            <a:ext cx="4921500" cy="4624500"/>
          </a:xfrm>
          <a:prstGeom prst="ellipse">
            <a:avLst/>
          </a:prstGeom>
        </p:spPr>
      </p:pic>
      <p:sp>
        <p:nvSpPr>
          <p:cNvPr id="822" name="Google Shape;822;p41"/>
          <p:cNvSpPr txBox="1">
            <a:spLocks noGrp="1"/>
          </p:cNvSpPr>
          <p:nvPr>
            <p:ph type="title"/>
          </p:nvPr>
        </p:nvSpPr>
        <p:spPr>
          <a:xfrm>
            <a:off x="2038200" y="1352525"/>
            <a:ext cx="506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Data Process</a:t>
            </a:r>
            <a:endParaRPr dirty="0"/>
          </a:p>
        </p:txBody>
      </p:sp>
      <p:sp>
        <p:nvSpPr>
          <p:cNvPr id="823" name="Google Shape;823;p41"/>
          <p:cNvSpPr txBox="1">
            <a:spLocks noGrp="1"/>
          </p:cNvSpPr>
          <p:nvPr>
            <p:ph type="title" idx="2"/>
          </p:nvPr>
        </p:nvSpPr>
        <p:spPr>
          <a:xfrm>
            <a:off x="3981750" y="539500"/>
            <a:ext cx="1180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25" name="Google Shape;825;p41"/>
          <p:cNvSpPr/>
          <p:nvPr/>
        </p:nvSpPr>
        <p:spPr>
          <a:xfrm>
            <a:off x="1574088" y="38202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1998700" y="43304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41"/>
          <p:cNvGrpSpPr/>
          <p:nvPr/>
        </p:nvGrpSpPr>
        <p:grpSpPr>
          <a:xfrm flipH="1">
            <a:off x="7171200" y="4134300"/>
            <a:ext cx="1099850" cy="1546350"/>
            <a:chOff x="3790650" y="352550"/>
            <a:chExt cx="1099850" cy="1546350"/>
          </a:xfrm>
        </p:grpSpPr>
        <p:sp>
          <p:nvSpPr>
            <p:cNvPr id="828" name="Google Shape;828;p4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1"/>
          <p:cNvSpPr/>
          <p:nvPr/>
        </p:nvSpPr>
        <p:spPr>
          <a:xfrm>
            <a:off x="6191038" y="344647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1"/>
          <p:cNvGrpSpPr/>
          <p:nvPr/>
        </p:nvGrpSpPr>
        <p:grpSpPr>
          <a:xfrm flipH="1">
            <a:off x="1902450" y="2982725"/>
            <a:ext cx="1099850" cy="1546350"/>
            <a:chOff x="3790650" y="352550"/>
            <a:chExt cx="1099850" cy="1546350"/>
          </a:xfrm>
        </p:grpSpPr>
        <p:sp>
          <p:nvSpPr>
            <p:cNvPr id="832" name="Google Shape;832;p4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1"/>
          <p:cNvGrpSpPr/>
          <p:nvPr/>
        </p:nvGrpSpPr>
        <p:grpSpPr>
          <a:xfrm>
            <a:off x="6705975" y="4427188"/>
            <a:ext cx="559600" cy="559600"/>
            <a:chOff x="6905625" y="3039500"/>
            <a:chExt cx="559600" cy="559600"/>
          </a:xfrm>
        </p:grpSpPr>
        <p:sp>
          <p:nvSpPr>
            <p:cNvPr id="835" name="Google Shape;835;p41"/>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27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Data Process</a:t>
            </a:r>
            <a:endParaRPr dirty="0"/>
          </a:p>
        </p:txBody>
      </p:sp>
      <p:sp>
        <p:nvSpPr>
          <p:cNvPr id="1030" name="Google Shape;1030;p48"/>
          <p:cNvSpPr txBox="1"/>
          <p:nvPr/>
        </p:nvSpPr>
        <p:spPr>
          <a:xfrm flipH="1">
            <a:off x="-95080" y="1827477"/>
            <a:ext cx="2688056"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2100" b="1" dirty="0">
                <a:solidFill>
                  <a:schemeClr val="dk1"/>
                </a:solidFill>
                <a:latin typeface="Viga"/>
                <a:ea typeface="Viga"/>
                <a:cs typeface="Viga"/>
                <a:sym typeface="Viga"/>
              </a:rPr>
              <a:t>Import Data &amp;</a:t>
            </a:r>
          </a:p>
          <a:p>
            <a:pPr marL="0" lvl="0" indent="0" algn="ctr" rtl="0">
              <a:spcBef>
                <a:spcPts val="0"/>
              </a:spcBef>
              <a:spcAft>
                <a:spcPts val="0"/>
              </a:spcAft>
              <a:buNone/>
            </a:pPr>
            <a:r>
              <a:rPr lang="en-US" sz="2100" b="1" dirty="0">
                <a:solidFill>
                  <a:schemeClr val="dk1"/>
                </a:solidFill>
                <a:latin typeface="Viga"/>
                <a:ea typeface="Viga"/>
                <a:cs typeface="Viga"/>
                <a:sym typeface="Viga"/>
              </a:rPr>
              <a:t>D</a:t>
            </a:r>
            <a:r>
              <a:rPr lang="en-ID" sz="2100" b="1" dirty="0" err="1">
                <a:solidFill>
                  <a:schemeClr val="dk1"/>
                </a:solidFill>
                <a:latin typeface="Viga"/>
                <a:ea typeface="Viga"/>
                <a:cs typeface="Viga"/>
                <a:sym typeface="Viga"/>
              </a:rPr>
              <a:t>ata</a:t>
            </a:r>
            <a:r>
              <a:rPr lang="en-ID" sz="2100" b="1" dirty="0">
                <a:solidFill>
                  <a:schemeClr val="dk1"/>
                </a:solidFill>
                <a:latin typeface="Viga"/>
                <a:ea typeface="Viga"/>
                <a:cs typeface="Viga"/>
                <a:sym typeface="Viga"/>
              </a:rPr>
              <a:t> Understanding</a:t>
            </a:r>
            <a:endParaRPr sz="2100" b="1" dirty="0">
              <a:solidFill>
                <a:schemeClr val="dk1"/>
              </a:solidFill>
              <a:latin typeface="Viga"/>
              <a:ea typeface="Viga"/>
              <a:cs typeface="Viga"/>
              <a:sym typeface="Viga"/>
            </a:endParaRPr>
          </a:p>
        </p:txBody>
      </p:sp>
      <p:sp>
        <p:nvSpPr>
          <p:cNvPr id="1031" name="Google Shape;1031;p48"/>
          <p:cNvSpPr txBox="1"/>
          <p:nvPr/>
        </p:nvSpPr>
        <p:spPr>
          <a:xfrm flipH="1">
            <a:off x="166176" y="1576854"/>
            <a:ext cx="21432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accent3"/>
              </a:solidFill>
              <a:latin typeface="Darker Grotesque SemiBold"/>
              <a:ea typeface="Darker Grotesque SemiBold"/>
              <a:cs typeface="Darker Grotesque SemiBold"/>
              <a:sym typeface="Darker Grotesque SemiBold"/>
            </a:endParaRPr>
          </a:p>
        </p:txBody>
      </p:sp>
      <p:sp>
        <p:nvSpPr>
          <p:cNvPr id="1032" name="Google Shape;1032;p48"/>
          <p:cNvSpPr txBox="1"/>
          <p:nvPr/>
        </p:nvSpPr>
        <p:spPr>
          <a:xfrm flipH="1">
            <a:off x="1847024" y="3451200"/>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2100" b="1" dirty="0">
                <a:solidFill>
                  <a:schemeClr val="dk1"/>
                </a:solidFill>
                <a:latin typeface="Viga"/>
                <a:ea typeface="Viga"/>
                <a:cs typeface="Viga"/>
                <a:sym typeface="Viga"/>
              </a:rPr>
              <a:t>Data Cleaning</a:t>
            </a:r>
            <a:endParaRPr sz="2100" b="1" dirty="0">
              <a:solidFill>
                <a:schemeClr val="dk1"/>
              </a:solidFill>
              <a:latin typeface="Viga"/>
              <a:ea typeface="Viga"/>
              <a:cs typeface="Viga"/>
              <a:sym typeface="Viga"/>
            </a:endParaRPr>
          </a:p>
        </p:txBody>
      </p:sp>
      <p:sp>
        <p:nvSpPr>
          <p:cNvPr id="1034" name="Google Shape;1034;p48"/>
          <p:cNvSpPr txBox="1"/>
          <p:nvPr/>
        </p:nvSpPr>
        <p:spPr>
          <a:xfrm flipH="1">
            <a:off x="3523249" y="1827477"/>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b="1" dirty="0">
                <a:solidFill>
                  <a:schemeClr val="dk1"/>
                </a:solidFill>
                <a:latin typeface="Viga"/>
                <a:ea typeface="Viga"/>
                <a:cs typeface="Viga"/>
                <a:sym typeface="Viga"/>
              </a:rPr>
              <a:t>E</a:t>
            </a:r>
            <a:r>
              <a:rPr lang="en-ID" sz="2100" b="1" dirty="0" err="1">
                <a:solidFill>
                  <a:schemeClr val="dk1"/>
                </a:solidFill>
                <a:latin typeface="Viga"/>
                <a:ea typeface="Viga"/>
                <a:cs typeface="Viga"/>
                <a:sym typeface="Viga"/>
              </a:rPr>
              <a:t>xploratory</a:t>
            </a:r>
            <a:r>
              <a:rPr lang="en-ID" sz="2100" b="1" dirty="0">
                <a:solidFill>
                  <a:schemeClr val="dk1"/>
                </a:solidFill>
                <a:latin typeface="Viga"/>
                <a:ea typeface="Viga"/>
                <a:cs typeface="Viga"/>
                <a:sym typeface="Viga"/>
              </a:rPr>
              <a:t> Data Analysis</a:t>
            </a:r>
            <a:endParaRPr sz="2100" b="1" dirty="0">
              <a:solidFill>
                <a:schemeClr val="dk1"/>
              </a:solidFill>
              <a:latin typeface="Viga"/>
              <a:ea typeface="Viga"/>
              <a:cs typeface="Viga"/>
              <a:sym typeface="Viga"/>
            </a:endParaRPr>
          </a:p>
        </p:txBody>
      </p:sp>
      <p:sp>
        <p:nvSpPr>
          <p:cNvPr id="1036" name="Google Shape;1036;p48"/>
          <p:cNvSpPr txBox="1"/>
          <p:nvPr/>
        </p:nvSpPr>
        <p:spPr>
          <a:xfrm flipH="1">
            <a:off x="5228499" y="3451200"/>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2100" b="1" dirty="0">
                <a:solidFill>
                  <a:schemeClr val="dk1"/>
                </a:solidFill>
                <a:latin typeface="Viga"/>
                <a:ea typeface="Viga"/>
                <a:cs typeface="Viga"/>
                <a:sym typeface="Viga"/>
              </a:rPr>
              <a:t>Data </a:t>
            </a:r>
            <a:r>
              <a:rPr lang="en-ID" sz="2100" b="1" dirty="0" err="1">
                <a:solidFill>
                  <a:schemeClr val="dk1"/>
                </a:solidFill>
                <a:latin typeface="Viga"/>
                <a:ea typeface="Viga"/>
                <a:cs typeface="Viga"/>
                <a:sym typeface="Viga"/>
              </a:rPr>
              <a:t>Preprocessing</a:t>
            </a:r>
            <a:endParaRPr sz="2100" b="1" dirty="0">
              <a:solidFill>
                <a:schemeClr val="dk1"/>
              </a:solidFill>
              <a:latin typeface="Viga"/>
              <a:ea typeface="Viga"/>
              <a:cs typeface="Viga"/>
              <a:sym typeface="Viga"/>
            </a:endParaRPr>
          </a:p>
        </p:txBody>
      </p:sp>
      <p:sp>
        <p:nvSpPr>
          <p:cNvPr id="1038" name="Google Shape;1038;p48"/>
          <p:cNvSpPr txBox="1"/>
          <p:nvPr/>
        </p:nvSpPr>
        <p:spPr>
          <a:xfrm>
            <a:off x="2585999" y="2836450"/>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Viga"/>
                <a:ea typeface="Viga"/>
                <a:cs typeface="Viga"/>
                <a:sym typeface="Viga"/>
              </a:rPr>
              <a:t>02</a:t>
            </a:r>
            <a:endParaRPr sz="3000" b="1">
              <a:solidFill>
                <a:schemeClr val="lt1"/>
              </a:solidFill>
              <a:latin typeface="Viga"/>
              <a:ea typeface="Viga"/>
              <a:cs typeface="Viga"/>
              <a:sym typeface="Viga"/>
            </a:endParaRPr>
          </a:p>
        </p:txBody>
      </p:sp>
      <p:sp>
        <p:nvSpPr>
          <p:cNvPr id="1039" name="Google Shape;1039;p48"/>
          <p:cNvSpPr txBox="1"/>
          <p:nvPr/>
        </p:nvSpPr>
        <p:spPr>
          <a:xfrm>
            <a:off x="5943074" y="2836450"/>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Viga"/>
                <a:ea typeface="Viga"/>
                <a:cs typeface="Viga"/>
                <a:sym typeface="Viga"/>
              </a:rPr>
              <a:t>04</a:t>
            </a:r>
            <a:endParaRPr sz="3000" b="1">
              <a:solidFill>
                <a:schemeClr val="lt1"/>
              </a:solidFill>
              <a:latin typeface="Viga"/>
              <a:ea typeface="Viga"/>
              <a:cs typeface="Viga"/>
              <a:sym typeface="Viga"/>
            </a:endParaRPr>
          </a:p>
        </p:txBody>
      </p:sp>
      <p:sp>
        <p:nvSpPr>
          <p:cNvPr id="1040" name="Google Shape;1040;p48"/>
          <p:cNvSpPr txBox="1"/>
          <p:nvPr/>
        </p:nvSpPr>
        <p:spPr>
          <a:xfrm>
            <a:off x="907474" y="2836450"/>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Viga"/>
                <a:ea typeface="Viga"/>
                <a:cs typeface="Viga"/>
                <a:sym typeface="Viga"/>
              </a:rPr>
              <a:t>01</a:t>
            </a:r>
            <a:endParaRPr sz="3000" b="1">
              <a:solidFill>
                <a:schemeClr val="lt1"/>
              </a:solidFill>
              <a:latin typeface="Viga"/>
              <a:ea typeface="Viga"/>
              <a:cs typeface="Viga"/>
              <a:sym typeface="Viga"/>
            </a:endParaRPr>
          </a:p>
        </p:txBody>
      </p:sp>
      <p:sp>
        <p:nvSpPr>
          <p:cNvPr id="1041" name="Google Shape;1041;p48"/>
          <p:cNvSpPr txBox="1"/>
          <p:nvPr/>
        </p:nvSpPr>
        <p:spPr>
          <a:xfrm>
            <a:off x="4313899" y="2836450"/>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Viga"/>
                <a:ea typeface="Viga"/>
                <a:cs typeface="Viga"/>
                <a:sym typeface="Viga"/>
              </a:rPr>
              <a:t>03</a:t>
            </a:r>
            <a:endParaRPr sz="3000" b="1">
              <a:solidFill>
                <a:schemeClr val="lt1"/>
              </a:solidFill>
              <a:latin typeface="Viga"/>
              <a:ea typeface="Viga"/>
              <a:cs typeface="Viga"/>
              <a:sym typeface="Viga"/>
            </a:endParaRPr>
          </a:p>
        </p:txBody>
      </p:sp>
      <p:cxnSp>
        <p:nvCxnSpPr>
          <p:cNvPr id="1042" name="Google Shape;1042;p48"/>
          <p:cNvCxnSpPr>
            <a:stCxn id="1040" idx="3"/>
            <a:endCxn id="1038" idx="1"/>
          </p:cNvCxnSpPr>
          <p:nvPr/>
        </p:nvCxnSpPr>
        <p:spPr>
          <a:xfrm>
            <a:off x="1568074" y="3039850"/>
            <a:ext cx="1017900" cy="0"/>
          </a:xfrm>
          <a:prstGeom prst="straightConnector1">
            <a:avLst/>
          </a:prstGeom>
          <a:noFill/>
          <a:ln w="19050" cap="flat" cmpd="sng">
            <a:solidFill>
              <a:schemeClr val="accent3"/>
            </a:solidFill>
            <a:prstDash val="solid"/>
            <a:round/>
            <a:headEnd type="oval" w="med" len="med"/>
            <a:tailEnd type="oval" w="med" len="med"/>
          </a:ln>
        </p:spPr>
      </p:cxnSp>
      <p:cxnSp>
        <p:nvCxnSpPr>
          <p:cNvPr id="1043" name="Google Shape;1043;p48"/>
          <p:cNvCxnSpPr>
            <a:stCxn id="1038" idx="3"/>
            <a:endCxn id="1041" idx="1"/>
          </p:cNvCxnSpPr>
          <p:nvPr/>
        </p:nvCxnSpPr>
        <p:spPr>
          <a:xfrm>
            <a:off x="3246599" y="3039850"/>
            <a:ext cx="1067400" cy="0"/>
          </a:xfrm>
          <a:prstGeom prst="straightConnector1">
            <a:avLst/>
          </a:prstGeom>
          <a:noFill/>
          <a:ln w="19050" cap="flat" cmpd="sng">
            <a:solidFill>
              <a:schemeClr val="accent3"/>
            </a:solidFill>
            <a:prstDash val="solid"/>
            <a:round/>
            <a:headEnd type="oval" w="med" len="med"/>
            <a:tailEnd type="oval" w="med" len="med"/>
          </a:ln>
        </p:spPr>
      </p:cxnSp>
      <p:cxnSp>
        <p:nvCxnSpPr>
          <p:cNvPr id="1044" name="Google Shape;1044;p48"/>
          <p:cNvCxnSpPr>
            <a:cxnSpLocks/>
            <a:stCxn id="1041" idx="3"/>
            <a:endCxn id="1039" idx="1"/>
          </p:cNvCxnSpPr>
          <p:nvPr/>
        </p:nvCxnSpPr>
        <p:spPr>
          <a:xfrm>
            <a:off x="4974499" y="3039850"/>
            <a:ext cx="968700" cy="0"/>
          </a:xfrm>
          <a:prstGeom prst="straightConnector1">
            <a:avLst/>
          </a:prstGeom>
          <a:noFill/>
          <a:ln w="19050" cap="flat" cmpd="sng">
            <a:solidFill>
              <a:schemeClr val="accent3"/>
            </a:solidFill>
            <a:prstDash val="solid"/>
            <a:round/>
            <a:headEnd type="oval" w="med" len="med"/>
            <a:tailEnd type="oval" w="med" len="med"/>
          </a:ln>
        </p:spPr>
      </p:cxnSp>
      <p:cxnSp>
        <p:nvCxnSpPr>
          <p:cNvPr id="1045" name="Google Shape;1045;p48"/>
          <p:cNvCxnSpPr/>
          <p:nvPr/>
        </p:nvCxnSpPr>
        <p:spPr>
          <a:xfrm rot="10800000">
            <a:off x="2918624" y="3243250"/>
            <a:ext cx="0" cy="293100"/>
          </a:xfrm>
          <a:prstGeom prst="straightConnector1">
            <a:avLst/>
          </a:prstGeom>
          <a:noFill/>
          <a:ln w="19050" cap="flat" cmpd="sng">
            <a:solidFill>
              <a:schemeClr val="accent3"/>
            </a:solidFill>
            <a:prstDash val="solid"/>
            <a:round/>
            <a:headEnd type="none" w="med" len="med"/>
            <a:tailEnd type="none" w="med" len="med"/>
          </a:ln>
        </p:spPr>
      </p:cxnSp>
      <p:cxnSp>
        <p:nvCxnSpPr>
          <p:cNvPr id="1046" name="Google Shape;1046;p48"/>
          <p:cNvCxnSpPr/>
          <p:nvPr/>
        </p:nvCxnSpPr>
        <p:spPr>
          <a:xfrm rot="10800000">
            <a:off x="4644199" y="2543350"/>
            <a:ext cx="0" cy="293100"/>
          </a:xfrm>
          <a:prstGeom prst="straightConnector1">
            <a:avLst/>
          </a:prstGeom>
          <a:noFill/>
          <a:ln w="19050" cap="flat" cmpd="sng">
            <a:solidFill>
              <a:schemeClr val="accent3"/>
            </a:solidFill>
            <a:prstDash val="solid"/>
            <a:round/>
            <a:headEnd type="none" w="med" len="med"/>
            <a:tailEnd type="none" w="med" len="med"/>
          </a:ln>
        </p:spPr>
      </p:cxnSp>
      <p:cxnSp>
        <p:nvCxnSpPr>
          <p:cNvPr id="1047" name="Google Shape;1047;p48"/>
          <p:cNvCxnSpPr/>
          <p:nvPr/>
        </p:nvCxnSpPr>
        <p:spPr>
          <a:xfrm rot="10800000">
            <a:off x="6273374" y="3243250"/>
            <a:ext cx="0" cy="293100"/>
          </a:xfrm>
          <a:prstGeom prst="straightConnector1">
            <a:avLst/>
          </a:prstGeom>
          <a:noFill/>
          <a:ln w="19050" cap="flat" cmpd="sng">
            <a:solidFill>
              <a:schemeClr val="accent3"/>
            </a:solidFill>
            <a:prstDash val="solid"/>
            <a:round/>
            <a:headEnd type="none" w="med" len="med"/>
            <a:tailEnd type="none" w="med" len="med"/>
          </a:ln>
        </p:spPr>
      </p:cxnSp>
      <p:cxnSp>
        <p:nvCxnSpPr>
          <p:cNvPr id="1048" name="Google Shape;1048;p48"/>
          <p:cNvCxnSpPr/>
          <p:nvPr/>
        </p:nvCxnSpPr>
        <p:spPr>
          <a:xfrm rot="10800000">
            <a:off x="1237774" y="2543350"/>
            <a:ext cx="0" cy="293100"/>
          </a:xfrm>
          <a:prstGeom prst="straightConnector1">
            <a:avLst/>
          </a:prstGeom>
          <a:noFill/>
          <a:ln w="19050" cap="flat" cmpd="sng">
            <a:solidFill>
              <a:schemeClr val="accent3"/>
            </a:solidFill>
            <a:prstDash val="solid"/>
            <a:round/>
            <a:headEnd type="none" w="med" len="med"/>
            <a:tailEnd type="none" w="med" len="med"/>
          </a:ln>
        </p:spPr>
      </p:cxnSp>
      <p:sp>
        <p:nvSpPr>
          <p:cNvPr id="23" name="Google Shape;1034;p48">
            <a:extLst>
              <a:ext uri="{FF2B5EF4-FFF2-40B4-BE49-F238E27FC236}">
                <a16:creationId xmlns:a16="http://schemas.microsoft.com/office/drawing/2014/main" id="{1B906C18-F3B1-4AF7-8E74-B43783C5CCC3}"/>
              </a:ext>
            </a:extLst>
          </p:cNvPr>
          <p:cNvSpPr txBox="1"/>
          <p:nvPr/>
        </p:nvSpPr>
        <p:spPr>
          <a:xfrm flipH="1">
            <a:off x="6784602" y="2084383"/>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2100" b="1" dirty="0">
                <a:solidFill>
                  <a:schemeClr val="dk1"/>
                </a:solidFill>
                <a:latin typeface="Viga"/>
                <a:ea typeface="Viga"/>
                <a:cs typeface="Viga"/>
                <a:sym typeface="Viga"/>
              </a:rPr>
              <a:t>Modelling</a:t>
            </a:r>
            <a:endParaRPr sz="2100" b="1" dirty="0">
              <a:solidFill>
                <a:schemeClr val="dk1"/>
              </a:solidFill>
              <a:latin typeface="Viga"/>
              <a:ea typeface="Viga"/>
              <a:cs typeface="Viga"/>
              <a:sym typeface="Viga"/>
            </a:endParaRPr>
          </a:p>
        </p:txBody>
      </p:sp>
      <p:sp>
        <p:nvSpPr>
          <p:cNvPr id="25" name="Google Shape;1041;p48">
            <a:extLst>
              <a:ext uri="{FF2B5EF4-FFF2-40B4-BE49-F238E27FC236}">
                <a16:creationId xmlns:a16="http://schemas.microsoft.com/office/drawing/2014/main" id="{768424AC-BCE9-42F8-9C43-239606BC981C}"/>
              </a:ext>
            </a:extLst>
          </p:cNvPr>
          <p:cNvSpPr txBox="1"/>
          <p:nvPr/>
        </p:nvSpPr>
        <p:spPr>
          <a:xfrm>
            <a:off x="7575252" y="2838633"/>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Viga"/>
                <a:ea typeface="Viga"/>
                <a:cs typeface="Viga"/>
                <a:sym typeface="Viga"/>
              </a:rPr>
              <a:t>05</a:t>
            </a:r>
            <a:endParaRPr sz="3000" b="1" dirty="0">
              <a:solidFill>
                <a:schemeClr val="lt1"/>
              </a:solidFill>
              <a:latin typeface="Viga"/>
              <a:ea typeface="Viga"/>
              <a:cs typeface="Viga"/>
              <a:sym typeface="Viga"/>
            </a:endParaRPr>
          </a:p>
        </p:txBody>
      </p:sp>
      <p:cxnSp>
        <p:nvCxnSpPr>
          <p:cNvPr id="26" name="Google Shape;1046;p48">
            <a:extLst>
              <a:ext uri="{FF2B5EF4-FFF2-40B4-BE49-F238E27FC236}">
                <a16:creationId xmlns:a16="http://schemas.microsoft.com/office/drawing/2014/main" id="{43BC6AA4-E63C-430B-B2EE-05859682E4AF}"/>
              </a:ext>
            </a:extLst>
          </p:cNvPr>
          <p:cNvCxnSpPr/>
          <p:nvPr/>
        </p:nvCxnSpPr>
        <p:spPr>
          <a:xfrm rot="10800000">
            <a:off x="7905552" y="2545533"/>
            <a:ext cx="0" cy="29310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1044;p48">
            <a:extLst>
              <a:ext uri="{FF2B5EF4-FFF2-40B4-BE49-F238E27FC236}">
                <a16:creationId xmlns:a16="http://schemas.microsoft.com/office/drawing/2014/main" id="{FB6FCB38-2935-4CFB-9E64-D9CB69B022E5}"/>
              </a:ext>
            </a:extLst>
          </p:cNvPr>
          <p:cNvCxnSpPr>
            <a:cxnSpLocks/>
          </p:cNvCxnSpPr>
          <p:nvPr/>
        </p:nvCxnSpPr>
        <p:spPr>
          <a:xfrm>
            <a:off x="6596462" y="3035498"/>
            <a:ext cx="968700" cy="0"/>
          </a:xfrm>
          <a:prstGeom prst="straightConnector1">
            <a:avLst/>
          </a:prstGeom>
          <a:noFill/>
          <a:ln w="19050" cap="flat" cmpd="sng">
            <a:solidFill>
              <a:schemeClr val="accent3"/>
            </a:solidFill>
            <a:prstDash val="solid"/>
            <a:round/>
            <a:headEnd type="oval" w="med" len="med"/>
            <a:tailEnd type="oval"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D" sz="3600" dirty="0"/>
              <a:t>Import Data &amp; Data Understanding</a:t>
            </a:r>
          </a:p>
        </p:txBody>
      </p:sp>
      <p:sp>
        <p:nvSpPr>
          <p:cNvPr id="1402" name="Google Shape;1402;p63"/>
          <p:cNvSpPr txBox="1">
            <a:spLocks noGrp="1"/>
          </p:cNvSpPr>
          <p:nvPr>
            <p:ph type="subTitle" idx="2"/>
          </p:nvPr>
        </p:nvSpPr>
        <p:spPr>
          <a:xfrm>
            <a:off x="5175627" y="3229659"/>
            <a:ext cx="3168900" cy="734915"/>
          </a:xfrm>
          <a:prstGeom prst="rect">
            <a:avLst/>
          </a:prstGeom>
        </p:spPr>
        <p:txBody>
          <a:bodyPr spcFirstLastPara="1" wrap="square" lIns="91425" tIns="91425" rIns="91425" bIns="91425" anchor="t" anchorCtr="0">
            <a:noAutofit/>
          </a:bodyPr>
          <a:lstStyle/>
          <a:p>
            <a:pPr marL="0" lvl="0" indent="0"/>
            <a:r>
              <a:rPr lang="en-US" dirty="0"/>
              <a:t>The ‘</a:t>
            </a:r>
            <a:r>
              <a:rPr lang="en-US" dirty="0">
                <a:solidFill>
                  <a:srgbClr val="FF0000"/>
                </a:solidFill>
              </a:rPr>
              <a:t>month</a:t>
            </a:r>
            <a:r>
              <a:rPr lang="en-US" dirty="0"/>
              <a:t>' column's data type is '</a:t>
            </a:r>
            <a:r>
              <a:rPr lang="en-US" dirty="0">
                <a:solidFill>
                  <a:srgbClr val="FF0000"/>
                </a:solidFill>
              </a:rPr>
              <a:t>object</a:t>
            </a:r>
            <a:r>
              <a:rPr lang="en-US" dirty="0"/>
              <a:t>’, it will be fixed later during the data cleaning process.</a:t>
            </a:r>
            <a:endParaRPr dirty="0"/>
          </a:p>
        </p:txBody>
      </p:sp>
      <p:pic>
        <p:nvPicPr>
          <p:cNvPr id="5" name="Picture 4">
            <a:extLst>
              <a:ext uri="{FF2B5EF4-FFF2-40B4-BE49-F238E27FC236}">
                <a16:creationId xmlns:a16="http://schemas.microsoft.com/office/drawing/2014/main" id="{7D9148C2-C431-46D4-85FB-C4F9C33C0073}"/>
              </a:ext>
            </a:extLst>
          </p:cNvPr>
          <p:cNvPicPr>
            <a:picLocks noChangeAspect="1"/>
          </p:cNvPicPr>
          <p:nvPr/>
        </p:nvPicPr>
        <p:blipFill>
          <a:blip r:embed="rId3"/>
          <a:stretch>
            <a:fillRect/>
          </a:stretch>
        </p:blipFill>
        <p:spPr>
          <a:xfrm>
            <a:off x="0" y="129030"/>
            <a:ext cx="9144000" cy="2233692"/>
          </a:xfrm>
          <a:prstGeom prst="rect">
            <a:avLst/>
          </a:prstGeom>
        </p:spPr>
      </p:pic>
      <p:pic>
        <p:nvPicPr>
          <p:cNvPr id="7" name="Picture 6">
            <a:extLst>
              <a:ext uri="{FF2B5EF4-FFF2-40B4-BE49-F238E27FC236}">
                <a16:creationId xmlns:a16="http://schemas.microsoft.com/office/drawing/2014/main" id="{D02835E3-448A-4116-B2CD-97A0888310E5}"/>
              </a:ext>
            </a:extLst>
          </p:cNvPr>
          <p:cNvPicPr>
            <a:picLocks noChangeAspect="1"/>
          </p:cNvPicPr>
          <p:nvPr/>
        </p:nvPicPr>
        <p:blipFill>
          <a:blip r:embed="rId4"/>
          <a:stretch>
            <a:fillRect/>
          </a:stretch>
        </p:blipFill>
        <p:spPr>
          <a:xfrm>
            <a:off x="1157727" y="2240409"/>
            <a:ext cx="3562847" cy="2903091"/>
          </a:xfrm>
          <a:prstGeom prst="rect">
            <a:avLst/>
          </a:prstGeom>
        </p:spPr>
      </p:pic>
      <p:sp>
        <p:nvSpPr>
          <p:cNvPr id="8" name="Rectangle: Rounded Corners 7">
            <a:extLst>
              <a:ext uri="{FF2B5EF4-FFF2-40B4-BE49-F238E27FC236}">
                <a16:creationId xmlns:a16="http://schemas.microsoft.com/office/drawing/2014/main" id="{BB2B3D59-092B-44E4-AA1E-8574A8A23DDF}"/>
              </a:ext>
            </a:extLst>
          </p:cNvPr>
          <p:cNvSpPr/>
          <p:nvPr/>
        </p:nvSpPr>
        <p:spPr>
          <a:xfrm>
            <a:off x="1319349" y="3520440"/>
            <a:ext cx="3168900" cy="1175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Arrow Connector 9">
            <a:extLst>
              <a:ext uri="{FF2B5EF4-FFF2-40B4-BE49-F238E27FC236}">
                <a16:creationId xmlns:a16="http://schemas.microsoft.com/office/drawing/2014/main" id="{230A598D-A657-4213-A4CA-4D6B5791CF3B}"/>
              </a:ext>
            </a:extLst>
          </p:cNvPr>
          <p:cNvCxnSpPr>
            <a:stCxn id="8" idx="3"/>
          </p:cNvCxnSpPr>
          <p:nvPr/>
        </p:nvCxnSpPr>
        <p:spPr>
          <a:xfrm flipV="1">
            <a:off x="4488249" y="3572691"/>
            <a:ext cx="687378" cy="65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65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D" sz="3600" dirty="0"/>
              <a:t>Import Data &amp; Data Understanding</a:t>
            </a:r>
          </a:p>
        </p:txBody>
      </p:sp>
      <p:pic>
        <p:nvPicPr>
          <p:cNvPr id="14" name="Picture 13">
            <a:extLst>
              <a:ext uri="{FF2B5EF4-FFF2-40B4-BE49-F238E27FC236}">
                <a16:creationId xmlns:a16="http://schemas.microsoft.com/office/drawing/2014/main" id="{4C671692-C816-4A86-98DE-FE4DB310B723}"/>
              </a:ext>
            </a:extLst>
          </p:cNvPr>
          <p:cNvPicPr>
            <a:picLocks noChangeAspect="1"/>
          </p:cNvPicPr>
          <p:nvPr/>
        </p:nvPicPr>
        <p:blipFill>
          <a:blip r:embed="rId3"/>
          <a:stretch>
            <a:fillRect/>
          </a:stretch>
        </p:blipFill>
        <p:spPr>
          <a:xfrm>
            <a:off x="1052484" y="1975957"/>
            <a:ext cx="2893092" cy="1283226"/>
          </a:xfrm>
          <a:prstGeom prst="rect">
            <a:avLst/>
          </a:prstGeom>
        </p:spPr>
      </p:pic>
      <p:sp>
        <p:nvSpPr>
          <p:cNvPr id="22" name="Google Shape;1402;p63">
            <a:extLst>
              <a:ext uri="{FF2B5EF4-FFF2-40B4-BE49-F238E27FC236}">
                <a16:creationId xmlns:a16="http://schemas.microsoft.com/office/drawing/2014/main" id="{F7104A2A-7119-4190-A2AB-8295361B1465}"/>
              </a:ext>
            </a:extLst>
          </p:cNvPr>
          <p:cNvSpPr txBox="1">
            <a:spLocks/>
          </p:cNvSpPr>
          <p:nvPr/>
        </p:nvSpPr>
        <p:spPr>
          <a:xfrm>
            <a:off x="4365730" y="1975956"/>
            <a:ext cx="3168900" cy="2596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1pPr>
            <a:lvl2pPr marL="914400" marR="0" lvl="1"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2pPr>
            <a:lvl3pPr marL="1371600" marR="0" lvl="2"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3pPr>
            <a:lvl4pPr marL="1828800" marR="0" lvl="3"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4pPr>
            <a:lvl5pPr marL="2286000" marR="0" lvl="4"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5pPr>
            <a:lvl6pPr marL="2743200" marR="0" lvl="5"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6pPr>
            <a:lvl7pPr marL="3200400" marR="0" lvl="6"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7pPr>
            <a:lvl8pPr marL="3657600" marR="0" lvl="7"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8pPr>
            <a:lvl9pPr marL="4114800" marR="0" lvl="8"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9pPr>
          </a:lstStyle>
          <a:p>
            <a:pPr marL="0" indent="0"/>
            <a:r>
              <a:rPr lang="en-US" dirty="0"/>
              <a:t>There are some “</a:t>
            </a:r>
            <a:r>
              <a:rPr lang="en-US" dirty="0">
                <a:solidFill>
                  <a:srgbClr val="FF0000"/>
                </a:solidFill>
              </a:rPr>
              <a:t>unknown</a:t>
            </a:r>
            <a:r>
              <a:rPr lang="en-US" dirty="0"/>
              <a:t>" values which are actually missing values for us in variables:</a:t>
            </a:r>
          </a:p>
          <a:p>
            <a:pPr marL="285750" indent="-285750">
              <a:buFont typeface="Arial" panose="020B0604020202020204" pitchFamily="34" charset="0"/>
              <a:buChar char="•"/>
            </a:pPr>
            <a:r>
              <a:rPr lang="en-US" dirty="0"/>
              <a:t>Job</a:t>
            </a:r>
          </a:p>
          <a:p>
            <a:pPr marL="285750" indent="-285750">
              <a:buFont typeface="Arial" panose="020B0604020202020204" pitchFamily="34" charset="0"/>
              <a:buChar char="•"/>
            </a:pPr>
            <a:r>
              <a:rPr lang="en-US" dirty="0"/>
              <a:t>Marital</a:t>
            </a:r>
          </a:p>
          <a:p>
            <a:pPr marL="285750" indent="-285750">
              <a:buFont typeface="Arial" panose="020B0604020202020204" pitchFamily="34" charset="0"/>
              <a:buChar char="•"/>
            </a:pPr>
            <a:r>
              <a:rPr lang="en-US" dirty="0"/>
              <a:t>Education</a:t>
            </a:r>
          </a:p>
          <a:p>
            <a:pPr marL="285750" indent="-285750">
              <a:buFont typeface="Arial" panose="020B0604020202020204" pitchFamily="34" charset="0"/>
              <a:buChar char="•"/>
            </a:pPr>
            <a:r>
              <a:rPr lang="en-US" dirty="0"/>
              <a:t>Default</a:t>
            </a:r>
          </a:p>
          <a:p>
            <a:pPr marL="285750" indent="-285750">
              <a:buFont typeface="Arial" panose="020B0604020202020204" pitchFamily="34" charset="0"/>
              <a:buChar char="•"/>
            </a:pPr>
            <a:r>
              <a:rPr lang="en-US" dirty="0"/>
              <a:t>Housing</a:t>
            </a:r>
          </a:p>
          <a:p>
            <a:pPr marL="285750" indent="-285750">
              <a:buFont typeface="Arial" panose="020B0604020202020204" pitchFamily="34" charset="0"/>
              <a:buChar char="•"/>
            </a:pPr>
            <a:r>
              <a:rPr lang="en-US" dirty="0"/>
              <a:t>Loan</a:t>
            </a:r>
          </a:p>
          <a:p>
            <a:pPr marL="0" indent="0"/>
            <a:endParaRPr lang="en-US" dirty="0"/>
          </a:p>
          <a:p>
            <a:pPr marL="0" indent="0"/>
            <a:r>
              <a:rPr lang="en-US" dirty="0"/>
              <a:t>So, we will remove “</a:t>
            </a:r>
            <a:r>
              <a:rPr lang="en-US" dirty="0">
                <a:solidFill>
                  <a:srgbClr val="FF0000"/>
                </a:solidFill>
              </a:rPr>
              <a:t>unknown</a:t>
            </a:r>
            <a:r>
              <a:rPr lang="en-US" dirty="0"/>
              <a:t>” value later during the data cleaning process.</a:t>
            </a:r>
          </a:p>
          <a:p>
            <a:pPr marL="0" indent="0"/>
            <a:endParaRPr lang="en-US" dirty="0"/>
          </a:p>
          <a:p>
            <a:pPr marL="0" indent="0"/>
            <a:endParaRPr lang="en-US" dirty="0"/>
          </a:p>
        </p:txBody>
      </p:sp>
      <p:sp>
        <p:nvSpPr>
          <p:cNvPr id="24" name="Google Shape;1402;p63">
            <a:extLst>
              <a:ext uri="{FF2B5EF4-FFF2-40B4-BE49-F238E27FC236}">
                <a16:creationId xmlns:a16="http://schemas.microsoft.com/office/drawing/2014/main" id="{98AFA114-D0B7-4F59-B90A-0049841F5741}"/>
              </a:ext>
            </a:extLst>
          </p:cNvPr>
          <p:cNvSpPr txBox="1">
            <a:spLocks/>
          </p:cNvSpPr>
          <p:nvPr/>
        </p:nvSpPr>
        <p:spPr>
          <a:xfrm>
            <a:off x="1110849" y="1495766"/>
            <a:ext cx="828984" cy="359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1pPr>
            <a:lvl2pPr marL="914400" marR="0" lvl="1"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2pPr>
            <a:lvl3pPr marL="1371600" marR="0" lvl="2"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3pPr>
            <a:lvl4pPr marL="1828800" marR="0" lvl="3"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4pPr>
            <a:lvl5pPr marL="2286000" marR="0" lvl="4"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5pPr>
            <a:lvl6pPr marL="2743200" marR="0" lvl="5"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6pPr>
            <a:lvl7pPr marL="3200400" marR="0" lvl="6"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7pPr>
            <a:lvl8pPr marL="3657600" marR="0" lvl="7"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8pPr>
            <a:lvl9pPr marL="4114800" marR="0" lvl="8"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9pPr>
          </a:lstStyle>
          <a:p>
            <a:pPr marL="0" indent="0"/>
            <a:r>
              <a:rPr lang="en-US" dirty="0"/>
              <a:t>Example:</a:t>
            </a:r>
          </a:p>
        </p:txBody>
      </p:sp>
      <p:sp>
        <p:nvSpPr>
          <p:cNvPr id="20" name="Rectangle: Rounded Corners 19">
            <a:extLst>
              <a:ext uri="{FF2B5EF4-FFF2-40B4-BE49-F238E27FC236}">
                <a16:creationId xmlns:a16="http://schemas.microsoft.com/office/drawing/2014/main" id="{D5A4788C-00DF-4DF4-9A20-BAD7C574D310}"/>
              </a:ext>
            </a:extLst>
          </p:cNvPr>
          <p:cNvSpPr/>
          <p:nvPr/>
        </p:nvSpPr>
        <p:spPr>
          <a:xfrm>
            <a:off x="1162594" y="2795451"/>
            <a:ext cx="1626326" cy="2416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 name="Rectangle 9">
            <a:extLst>
              <a:ext uri="{FF2B5EF4-FFF2-40B4-BE49-F238E27FC236}">
                <a16:creationId xmlns:a16="http://schemas.microsoft.com/office/drawing/2014/main" id="{5958E0F8-8DD6-4C65-8860-E17094339639}"/>
              </a:ext>
            </a:extLst>
          </p:cNvPr>
          <p:cNvSpPr/>
          <p:nvPr/>
        </p:nvSpPr>
        <p:spPr>
          <a:xfrm>
            <a:off x="-8556" y="3316941"/>
            <a:ext cx="2249732" cy="130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1" name="Google Shape;1091;p50"/>
          <p:cNvSpPr txBox="1">
            <a:spLocks noGrp="1"/>
          </p:cNvSpPr>
          <p:nvPr>
            <p:ph type="subTitle" idx="1"/>
          </p:nvPr>
        </p:nvSpPr>
        <p:spPr>
          <a:xfrm>
            <a:off x="-8556" y="2767026"/>
            <a:ext cx="2173200" cy="759600"/>
          </a:xfrm>
          <a:prstGeom prst="rect">
            <a:avLst/>
          </a:prstGeom>
        </p:spPr>
        <p:txBody>
          <a:bodyPr spcFirstLastPara="1" wrap="square" lIns="91425" tIns="91425" rIns="91425" bIns="91425" anchor="t" anchorCtr="0">
            <a:noAutofit/>
          </a:bodyPr>
          <a:lstStyle/>
          <a:p>
            <a:pPr marL="0" lvl="0" indent="0" algn="just"/>
            <a:r>
              <a:rPr lang="en-US" dirty="0"/>
              <a:t>They will be removed, except for the '</a:t>
            </a:r>
            <a:r>
              <a:rPr lang="en-US" dirty="0">
                <a:solidFill>
                  <a:srgbClr val="FF0000"/>
                </a:solidFill>
              </a:rPr>
              <a:t>default</a:t>
            </a:r>
            <a:r>
              <a:rPr lang="en-US" dirty="0"/>
              <a:t>’ there are 20% but default feature is mostly "</a:t>
            </a:r>
            <a:r>
              <a:rPr lang="en-US" dirty="0">
                <a:solidFill>
                  <a:srgbClr val="FF0000"/>
                </a:solidFill>
              </a:rPr>
              <a:t>no</a:t>
            </a:r>
            <a:r>
              <a:rPr lang="en-US" dirty="0"/>
              <a:t>" which is highly imbalanced, I also drop this feature.</a:t>
            </a:r>
            <a:endParaRPr dirty="0"/>
          </a:p>
        </p:txBody>
      </p:sp>
      <p:sp>
        <p:nvSpPr>
          <p:cNvPr id="1092" name="Google Shape;1092;p50"/>
          <p:cNvSpPr txBox="1">
            <a:spLocks noGrp="1"/>
          </p:cNvSpPr>
          <p:nvPr>
            <p:ph type="subTitle" idx="2"/>
          </p:nvPr>
        </p:nvSpPr>
        <p:spPr>
          <a:xfrm>
            <a:off x="-8556" y="2334951"/>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Missing Data</a:t>
            </a:r>
            <a:endParaRPr dirty="0"/>
          </a:p>
        </p:txBody>
      </p:sp>
      <p:sp>
        <p:nvSpPr>
          <p:cNvPr id="1094" name="Google Shape;1094;p50"/>
          <p:cNvSpPr txBox="1">
            <a:spLocks noGrp="1"/>
          </p:cNvSpPr>
          <p:nvPr>
            <p:ph type="subTitle" idx="4"/>
          </p:nvPr>
        </p:nvSpPr>
        <p:spPr>
          <a:xfrm>
            <a:off x="2316280" y="2767026"/>
            <a:ext cx="2173200" cy="7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Remove it</a:t>
            </a:r>
            <a:endParaRPr dirty="0"/>
          </a:p>
        </p:txBody>
      </p:sp>
      <p:sp>
        <p:nvSpPr>
          <p:cNvPr id="1095" name="Google Shape;1095;p50"/>
          <p:cNvSpPr txBox="1">
            <a:spLocks noGrp="1"/>
          </p:cNvSpPr>
          <p:nvPr>
            <p:ph type="subTitle" idx="5"/>
          </p:nvPr>
        </p:nvSpPr>
        <p:spPr>
          <a:xfrm>
            <a:off x="2316280" y="2334951"/>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Duplicated Data</a:t>
            </a:r>
            <a:endParaRPr dirty="0"/>
          </a:p>
        </p:txBody>
      </p:sp>
      <p:sp>
        <p:nvSpPr>
          <p:cNvPr id="1097" name="Google Shape;1097;p50"/>
          <p:cNvSpPr txBox="1">
            <a:spLocks noGrp="1"/>
          </p:cNvSpPr>
          <p:nvPr>
            <p:ph type="subTitle" idx="7"/>
          </p:nvPr>
        </p:nvSpPr>
        <p:spPr>
          <a:xfrm>
            <a:off x="4621527" y="2767026"/>
            <a:ext cx="2173200" cy="759600"/>
          </a:xfrm>
          <a:prstGeom prst="rect">
            <a:avLst/>
          </a:prstGeom>
        </p:spPr>
        <p:txBody>
          <a:bodyPr spcFirstLastPara="1" wrap="square" lIns="91425" tIns="91425" rIns="91425" bIns="91425" anchor="t" anchorCtr="0">
            <a:noAutofit/>
          </a:bodyPr>
          <a:lstStyle/>
          <a:p>
            <a:pPr marL="0" lvl="0" indent="0"/>
            <a:r>
              <a:rPr lang="en-US" dirty="0"/>
              <a:t>At “</a:t>
            </a:r>
            <a:r>
              <a:rPr lang="en-US" dirty="0" err="1">
                <a:solidFill>
                  <a:srgbClr val="FF0000"/>
                </a:solidFill>
              </a:rPr>
              <a:t>pdays</a:t>
            </a:r>
            <a:r>
              <a:rPr lang="en-US" dirty="0"/>
              <a:t>” there are 999 means client was not previously contacted). which means the value should be replaced with 0.</a:t>
            </a:r>
            <a:endParaRPr dirty="0"/>
          </a:p>
        </p:txBody>
      </p:sp>
      <p:sp>
        <p:nvSpPr>
          <p:cNvPr id="1098" name="Google Shape;1098;p50"/>
          <p:cNvSpPr txBox="1">
            <a:spLocks noGrp="1"/>
          </p:cNvSpPr>
          <p:nvPr>
            <p:ph type="subTitle" idx="8"/>
          </p:nvPr>
        </p:nvSpPr>
        <p:spPr>
          <a:xfrm>
            <a:off x="4621527" y="2334951"/>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Handling Values</a:t>
            </a:r>
            <a:endParaRPr dirty="0"/>
          </a:p>
        </p:txBody>
      </p:sp>
      <p:sp>
        <p:nvSpPr>
          <p:cNvPr id="1099" name="Google Shape;1099;p5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en-ID" sz="3200" dirty="0"/>
              <a:t>Data Cleaning</a:t>
            </a:r>
            <a:endParaRPr dirty="0"/>
          </a:p>
        </p:txBody>
      </p:sp>
      <p:sp>
        <p:nvSpPr>
          <p:cNvPr id="33" name="Google Shape;1097;p50">
            <a:extLst>
              <a:ext uri="{FF2B5EF4-FFF2-40B4-BE49-F238E27FC236}">
                <a16:creationId xmlns:a16="http://schemas.microsoft.com/office/drawing/2014/main" id="{5A0B6AA1-A747-46A9-8F70-D984CE756F10}"/>
              </a:ext>
            </a:extLst>
          </p:cNvPr>
          <p:cNvSpPr txBox="1">
            <a:spLocks/>
          </p:cNvSpPr>
          <p:nvPr/>
        </p:nvSpPr>
        <p:spPr>
          <a:xfrm>
            <a:off x="6961939" y="2769205"/>
            <a:ext cx="2173200" cy="75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400"/>
              <a:buFont typeface="PT Sans"/>
              <a:buNone/>
              <a:defRPr sz="1400" b="0" i="0" u="none" strike="noStrike" cap="none">
                <a:solidFill>
                  <a:schemeClr val="accent3"/>
                </a:solidFill>
                <a:latin typeface="Darker Grotesque SemiBold"/>
                <a:ea typeface="Darker Grotesque SemiBold"/>
                <a:cs typeface="Darker Grotesque SemiBold"/>
                <a:sym typeface="Darker Grotesque SemiBold"/>
              </a:defRPr>
            </a:lvl1pPr>
            <a:lvl2pPr marL="914400" marR="0" lvl="1" indent="-317500" algn="ctr" rtl="0">
              <a:lnSpc>
                <a:spcPct val="100000"/>
              </a:lnSpc>
              <a:spcBef>
                <a:spcPts val="0"/>
              </a:spcBef>
              <a:spcAft>
                <a:spcPts val="0"/>
              </a:spcAft>
              <a:buClr>
                <a:schemeClr val="accent3"/>
              </a:buClr>
              <a:buSzPts val="2100"/>
              <a:buFont typeface="Darker Grotesque SemiBold"/>
              <a:buNone/>
              <a:defRPr sz="2100" b="0" i="0" u="none" strike="noStrike" cap="none">
                <a:solidFill>
                  <a:schemeClr val="accent3"/>
                </a:solidFill>
                <a:latin typeface="Darker Grotesque SemiBold"/>
                <a:ea typeface="Darker Grotesque SemiBold"/>
                <a:cs typeface="Darker Grotesque SemiBold"/>
                <a:sym typeface="Darker Grotesque SemiBold"/>
              </a:defRPr>
            </a:lvl2pPr>
            <a:lvl3pPr marL="1371600" marR="0" lvl="2" indent="-317500" algn="ctr" rtl="0">
              <a:lnSpc>
                <a:spcPct val="100000"/>
              </a:lnSpc>
              <a:spcBef>
                <a:spcPts val="0"/>
              </a:spcBef>
              <a:spcAft>
                <a:spcPts val="0"/>
              </a:spcAft>
              <a:buClr>
                <a:schemeClr val="accent3"/>
              </a:buClr>
              <a:buSzPts val="2100"/>
              <a:buFont typeface="Darker Grotesque SemiBold"/>
              <a:buNone/>
              <a:defRPr sz="2100" b="0" i="0" u="none" strike="noStrike" cap="none">
                <a:solidFill>
                  <a:schemeClr val="accent3"/>
                </a:solidFill>
                <a:latin typeface="Darker Grotesque SemiBold"/>
                <a:ea typeface="Darker Grotesque SemiBold"/>
                <a:cs typeface="Darker Grotesque SemiBold"/>
                <a:sym typeface="Darker Grotesque SemiBold"/>
              </a:defRPr>
            </a:lvl3pPr>
            <a:lvl4pPr marL="1828800" marR="0" lvl="3" indent="-317500" algn="ctr" rtl="0">
              <a:lnSpc>
                <a:spcPct val="100000"/>
              </a:lnSpc>
              <a:spcBef>
                <a:spcPts val="0"/>
              </a:spcBef>
              <a:spcAft>
                <a:spcPts val="0"/>
              </a:spcAft>
              <a:buClr>
                <a:schemeClr val="accent3"/>
              </a:buClr>
              <a:buSzPts val="2100"/>
              <a:buFont typeface="PT Sans"/>
              <a:buNone/>
              <a:defRPr sz="2100" b="0" i="0" u="none" strike="noStrike" cap="none">
                <a:solidFill>
                  <a:schemeClr val="accent3"/>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accent3"/>
              </a:buClr>
              <a:buSzPts val="2100"/>
              <a:buFont typeface="PT Sans"/>
              <a:buNone/>
              <a:defRPr sz="2100" b="0" i="0" u="none" strike="noStrike" cap="none">
                <a:solidFill>
                  <a:schemeClr val="accent3"/>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accent3"/>
              </a:buClr>
              <a:buSzPts val="2100"/>
              <a:buFont typeface="PT Sans"/>
              <a:buNone/>
              <a:defRPr sz="2100" b="0" i="0" u="none" strike="noStrike" cap="none">
                <a:solidFill>
                  <a:schemeClr val="accent3"/>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accent3"/>
              </a:buClr>
              <a:buSzPts val="2100"/>
              <a:buFont typeface="PT Sans"/>
              <a:buNone/>
              <a:defRPr sz="2100" b="0" i="0" u="none" strike="noStrike" cap="none">
                <a:solidFill>
                  <a:schemeClr val="accent3"/>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accent3"/>
              </a:buClr>
              <a:buSzPts val="2100"/>
              <a:buFont typeface="PT Sans"/>
              <a:buNone/>
              <a:defRPr sz="2100" b="0" i="0" u="none" strike="noStrike" cap="none">
                <a:solidFill>
                  <a:schemeClr val="accent3"/>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accent3"/>
              </a:buClr>
              <a:buSzPts val="2100"/>
              <a:buFont typeface="PT Sans"/>
              <a:buNone/>
              <a:defRPr sz="2100" b="0" i="0" u="none" strike="noStrike" cap="none">
                <a:solidFill>
                  <a:schemeClr val="accent3"/>
                </a:solidFill>
                <a:latin typeface="PT Sans"/>
                <a:ea typeface="PT Sans"/>
                <a:cs typeface="PT Sans"/>
                <a:sym typeface="PT Sans"/>
              </a:defRPr>
            </a:lvl9pPr>
          </a:lstStyle>
          <a:p>
            <a:pPr marL="0" indent="0"/>
            <a:r>
              <a:rPr lang="en-US" dirty="0"/>
              <a:t>The values are march – December. Replace it with number 3 – 12.</a:t>
            </a:r>
          </a:p>
        </p:txBody>
      </p:sp>
      <p:sp>
        <p:nvSpPr>
          <p:cNvPr id="34" name="Google Shape;1098;p50">
            <a:extLst>
              <a:ext uri="{FF2B5EF4-FFF2-40B4-BE49-F238E27FC236}">
                <a16:creationId xmlns:a16="http://schemas.microsoft.com/office/drawing/2014/main" id="{591FB1BD-9061-4DE6-81F5-1C0F4F3C95A1}"/>
              </a:ext>
            </a:extLst>
          </p:cNvPr>
          <p:cNvSpPr txBox="1">
            <a:spLocks/>
          </p:cNvSpPr>
          <p:nvPr/>
        </p:nvSpPr>
        <p:spPr>
          <a:xfrm>
            <a:off x="6961939" y="2337130"/>
            <a:ext cx="2173200" cy="44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100" b="1" i="0" u="none" strike="noStrike" cap="none">
                <a:solidFill>
                  <a:schemeClr val="dk1"/>
                </a:solidFill>
                <a:latin typeface="Viga"/>
                <a:ea typeface="Viga"/>
                <a:cs typeface="Viga"/>
                <a:sym typeface="Viga"/>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D" dirty="0"/>
              <a:t>Data Type</a:t>
            </a:r>
          </a:p>
        </p:txBody>
      </p:sp>
      <p:pic>
        <p:nvPicPr>
          <p:cNvPr id="9" name="Picture 8">
            <a:extLst>
              <a:ext uri="{FF2B5EF4-FFF2-40B4-BE49-F238E27FC236}">
                <a16:creationId xmlns:a16="http://schemas.microsoft.com/office/drawing/2014/main" id="{F5C27F9E-D68D-4ABD-BE70-2437B883574A}"/>
              </a:ext>
            </a:extLst>
          </p:cNvPr>
          <p:cNvPicPr>
            <a:picLocks noChangeAspect="1"/>
          </p:cNvPicPr>
          <p:nvPr/>
        </p:nvPicPr>
        <p:blipFill>
          <a:blip r:embed="rId3"/>
          <a:stretch>
            <a:fillRect/>
          </a:stretch>
        </p:blipFill>
        <p:spPr>
          <a:xfrm>
            <a:off x="100736" y="1206918"/>
            <a:ext cx="2133898" cy="990738"/>
          </a:xfrm>
          <a:prstGeom prst="rect">
            <a:avLst/>
          </a:prstGeom>
        </p:spPr>
      </p:pic>
      <p:sp>
        <p:nvSpPr>
          <p:cNvPr id="11" name="Rectangle: Rounded Corners 10">
            <a:extLst>
              <a:ext uri="{FF2B5EF4-FFF2-40B4-BE49-F238E27FC236}">
                <a16:creationId xmlns:a16="http://schemas.microsoft.com/office/drawing/2014/main" id="{7817DD48-F64F-43D9-A42B-DB77F5367E1F}"/>
              </a:ext>
            </a:extLst>
          </p:cNvPr>
          <p:cNvSpPr/>
          <p:nvPr/>
        </p:nvSpPr>
        <p:spPr>
          <a:xfrm>
            <a:off x="88787" y="1673840"/>
            <a:ext cx="2129645" cy="1967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Rounded Corners 11">
            <a:extLst>
              <a:ext uri="{FF2B5EF4-FFF2-40B4-BE49-F238E27FC236}">
                <a16:creationId xmlns:a16="http://schemas.microsoft.com/office/drawing/2014/main" id="{E9CF7D9D-5A79-4D9D-8C1F-59D16E5A84F5}"/>
              </a:ext>
            </a:extLst>
          </p:cNvPr>
          <p:cNvSpPr/>
          <p:nvPr/>
        </p:nvSpPr>
        <p:spPr>
          <a:xfrm>
            <a:off x="45232" y="1155020"/>
            <a:ext cx="2249732" cy="1098109"/>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 name="Picture 13">
            <a:extLst>
              <a:ext uri="{FF2B5EF4-FFF2-40B4-BE49-F238E27FC236}">
                <a16:creationId xmlns:a16="http://schemas.microsoft.com/office/drawing/2014/main" id="{093E06CB-8CE5-4546-AC71-979977000D51}"/>
              </a:ext>
            </a:extLst>
          </p:cNvPr>
          <p:cNvPicPr>
            <a:picLocks noChangeAspect="1"/>
          </p:cNvPicPr>
          <p:nvPr/>
        </p:nvPicPr>
        <p:blipFill>
          <a:blip r:embed="rId4"/>
          <a:stretch>
            <a:fillRect/>
          </a:stretch>
        </p:blipFill>
        <p:spPr>
          <a:xfrm>
            <a:off x="2412141" y="1325997"/>
            <a:ext cx="1981477" cy="752580"/>
          </a:xfrm>
          <a:prstGeom prst="rect">
            <a:avLst/>
          </a:prstGeom>
        </p:spPr>
      </p:pic>
      <p:sp>
        <p:nvSpPr>
          <p:cNvPr id="15" name="Rectangle: Rounded Corners 14">
            <a:extLst>
              <a:ext uri="{FF2B5EF4-FFF2-40B4-BE49-F238E27FC236}">
                <a16:creationId xmlns:a16="http://schemas.microsoft.com/office/drawing/2014/main" id="{343E51CE-B365-488D-89E5-FF4FE491EB37}"/>
              </a:ext>
            </a:extLst>
          </p:cNvPr>
          <p:cNvSpPr/>
          <p:nvPr/>
        </p:nvSpPr>
        <p:spPr>
          <a:xfrm>
            <a:off x="2350468" y="1155020"/>
            <a:ext cx="2139012" cy="1042636"/>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7" name="Picture 16">
            <a:extLst>
              <a:ext uri="{FF2B5EF4-FFF2-40B4-BE49-F238E27FC236}">
                <a16:creationId xmlns:a16="http://schemas.microsoft.com/office/drawing/2014/main" id="{4CAB55FA-6370-4F5B-B57E-12D09168F427}"/>
              </a:ext>
            </a:extLst>
          </p:cNvPr>
          <p:cNvPicPr>
            <a:picLocks noChangeAspect="1"/>
          </p:cNvPicPr>
          <p:nvPr/>
        </p:nvPicPr>
        <p:blipFill>
          <a:blip r:embed="rId5"/>
          <a:stretch>
            <a:fillRect/>
          </a:stretch>
        </p:blipFill>
        <p:spPr>
          <a:xfrm>
            <a:off x="6999376" y="1889173"/>
            <a:ext cx="2043888" cy="171474"/>
          </a:xfrm>
          <a:prstGeom prst="rect">
            <a:avLst/>
          </a:prstGeom>
        </p:spPr>
      </p:pic>
      <p:sp>
        <p:nvSpPr>
          <p:cNvPr id="18" name="Rectangle: Rounded Corners 17">
            <a:extLst>
              <a:ext uri="{FF2B5EF4-FFF2-40B4-BE49-F238E27FC236}">
                <a16:creationId xmlns:a16="http://schemas.microsoft.com/office/drawing/2014/main" id="{3A4C1104-1E25-4EA6-A468-6821E8A43BF9}"/>
              </a:ext>
            </a:extLst>
          </p:cNvPr>
          <p:cNvSpPr/>
          <p:nvPr/>
        </p:nvSpPr>
        <p:spPr>
          <a:xfrm>
            <a:off x="6961939" y="1806638"/>
            <a:ext cx="2136829" cy="33293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956874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Exploratory Data Analysis(EDA)</a:t>
            </a:r>
            <a:endParaRPr dirty="0"/>
          </a:p>
        </p:txBody>
      </p:sp>
      <p:sp>
        <p:nvSpPr>
          <p:cNvPr id="1342" name="Google Shape;1342;p58"/>
          <p:cNvSpPr txBox="1">
            <a:spLocks noGrp="1"/>
          </p:cNvSpPr>
          <p:nvPr>
            <p:ph type="subTitle" idx="7"/>
          </p:nvPr>
        </p:nvSpPr>
        <p:spPr>
          <a:xfrm>
            <a:off x="1116955" y="1712463"/>
            <a:ext cx="1978200" cy="377100"/>
          </a:xfrm>
          <a:prstGeom prst="rect">
            <a:avLst/>
          </a:prstGeom>
        </p:spPr>
        <p:txBody>
          <a:bodyPr spcFirstLastPara="1" wrap="square" lIns="91425" tIns="91425" rIns="91425" bIns="91425" anchor="b" anchorCtr="0">
            <a:noAutofit/>
          </a:bodyPr>
          <a:lstStyle/>
          <a:p>
            <a:pPr marL="0" lvl="0" indent="0"/>
            <a:br>
              <a:rPr lang="en-ID" dirty="0"/>
            </a:br>
            <a:r>
              <a:rPr lang="en-ID" b="0" dirty="0"/>
              <a:t>Descriptive analysis</a:t>
            </a:r>
            <a:endParaRPr dirty="0"/>
          </a:p>
        </p:txBody>
      </p:sp>
      <p:sp>
        <p:nvSpPr>
          <p:cNvPr id="1343" name="Google Shape;1343;p58"/>
          <p:cNvSpPr txBox="1">
            <a:spLocks noGrp="1"/>
          </p:cNvSpPr>
          <p:nvPr>
            <p:ph type="subTitle" idx="8"/>
          </p:nvPr>
        </p:nvSpPr>
        <p:spPr>
          <a:xfrm>
            <a:off x="3582900" y="172081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Univariate</a:t>
            </a:r>
          </a:p>
          <a:p>
            <a:pPr marL="0" lvl="0" indent="0" algn="ctr" rtl="0">
              <a:spcBef>
                <a:spcPts val="0"/>
              </a:spcBef>
              <a:spcAft>
                <a:spcPts val="0"/>
              </a:spcAft>
              <a:buNone/>
            </a:pPr>
            <a:r>
              <a:rPr lang="en-US" dirty="0"/>
              <a:t>A</a:t>
            </a:r>
            <a:r>
              <a:rPr lang="en-ID" dirty="0" err="1"/>
              <a:t>nalysis</a:t>
            </a:r>
            <a:endParaRPr dirty="0"/>
          </a:p>
        </p:txBody>
      </p:sp>
      <p:sp>
        <p:nvSpPr>
          <p:cNvPr id="1344" name="Google Shape;1344;p58"/>
          <p:cNvSpPr txBox="1">
            <a:spLocks noGrp="1"/>
          </p:cNvSpPr>
          <p:nvPr>
            <p:ph type="subTitle" idx="9"/>
          </p:nvPr>
        </p:nvSpPr>
        <p:spPr>
          <a:xfrm>
            <a:off x="6052745" y="171246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Bivariate</a:t>
            </a:r>
          </a:p>
          <a:p>
            <a:pPr marL="0" lvl="0" indent="0" algn="ctr" rtl="0">
              <a:spcBef>
                <a:spcPts val="0"/>
              </a:spcBef>
              <a:spcAft>
                <a:spcPts val="0"/>
              </a:spcAft>
              <a:buNone/>
            </a:pPr>
            <a:r>
              <a:rPr lang="en-US" dirty="0"/>
              <a:t>A</a:t>
            </a:r>
            <a:r>
              <a:rPr lang="en-ID" dirty="0" err="1"/>
              <a:t>nalysis</a:t>
            </a:r>
            <a:endParaRPr dirty="0"/>
          </a:p>
        </p:txBody>
      </p:sp>
      <p:sp>
        <p:nvSpPr>
          <p:cNvPr id="1345" name="Google Shape;1345;p58"/>
          <p:cNvSpPr txBox="1">
            <a:spLocks noGrp="1"/>
          </p:cNvSpPr>
          <p:nvPr>
            <p:ph type="subTitle" idx="13"/>
          </p:nvPr>
        </p:nvSpPr>
        <p:spPr>
          <a:xfrm>
            <a:off x="2157106" y="3306625"/>
            <a:ext cx="19860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Correlation</a:t>
            </a:r>
            <a:endParaRPr dirty="0"/>
          </a:p>
        </p:txBody>
      </p:sp>
      <p:sp>
        <p:nvSpPr>
          <p:cNvPr id="1347" name="Google Shape;1347;p58"/>
          <p:cNvSpPr txBox="1">
            <a:spLocks noGrp="1"/>
          </p:cNvSpPr>
          <p:nvPr>
            <p:ph type="subTitle" idx="15"/>
          </p:nvPr>
        </p:nvSpPr>
        <p:spPr>
          <a:xfrm>
            <a:off x="4941124" y="3314975"/>
            <a:ext cx="1978200" cy="377100"/>
          </a:xfrm>
          <a:prstGeom prst="rect">
            <a:avLst/>
          </a:prstGeom>
        </p:spPr>
        <p:txBody>
          <a:bodyPr spcFirstLastPara="1" wrap="square" lIns="91425" tIns="91425" rIns="91425" bIns="91425" anchor="b" anchorCtr="0">
            <a:noAutofit/>
          </a:bodyPr>
          <a:lstStyle/>
          <a:p>
            <a:pPr marL="0" lvl="0" indent="0"/>
            <a:r>
              <a:rPr lang="en-ID" dirty="0"/>
              <a:t>Deep dive EDA</a:t>
            </a:r>
          </a:p>
        </p:txBody>
      </p:sp>
      <p:sp>
        <p:nvSpPr>
          <p:cNvPr id="1348" name="Google Shape;1348;p58"/>
          <p:cNvSpPr txBox="1">
            <a:spLocks noGrp="1"/>
          </p:cNvSpPr>
          <p:nvPr>
            <p:ph type="subTitle" idx="16"/>
          </p:nvPr>
        </p:nvSpPr>
        <p:spPr>
          <a:xfrm>
            <a:off x="1529300" y="2044675"/>
            <a:ext cx="1145700"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1</a:t>
            </a:r>
            <a:endParaRPr sz="2100" dirty="0"/>
          </a:p>
        </p:txBody>
      </p:sp>
      <p:sp>
        <p:nvSpPr>
          <p:cNvPr id="1349" name="Google Shape;1349;p58"/>
          <p:cNvSpPr txBox="1">
            <a:spLocks noGrp="1"/>
          </p:cNvSpPr>
          <p:nvPr>
            <p:ph type="subTitle" idx="17"/>
          </p:nvPr>
        </p:nvSpPr>
        <p:spPr>
          <a:xfrm>
            <a:off x="6469002" y="2044675"/>
            <a:ext cx="11457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t>3</a:t>
            </a:r>
            <a:endParaRPr sz="2100" dirty="0"/>
          </a:p>
        </p:txBody>
      </p:sp>
      <p:sp>
        <p:nvSpPr>
          <p:cNvPr id="1350" name="Google Shape;1350;p58"/>
          <p:cNvSpPr txBox="1">
            <a:spLocks noGrp="1"/>
          </p:cNvSpPr>
          <p:nvPr>
            <p:ph type="subTitle" idx="18"/>
          </p:nvPr>
        </p:nvSpPr>
        <p:spPr>
          <a:xfrm>
            <a:off x="3999150" y="2044675"/>
            <a:ext cx="1145700"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100" dirty="0"/>
              <a:t>2</a:t>
            </a:r>
            <a:endParaRPr sz="2100" dirty="0"/>
          </a:p>
        </p:txBody>
      </p:sp>
      <p:sp>
        <p:nvSpPr>
          <p:cNvPr id="1351" name="Google Shape;1351;p58"/>
          <p:cNvSpPr txBox="1">
            <a:spLocks noGrp="1"/>
          </p:cNvSpPr>
          <p:nvPr>
            <p:ph type="subTitle" idx="19"/>
          </p:nvPr>
        </p:nvSpPr>
        <p:spPr>
          <a:xfrm>
            <a:off x="2569201" y="3630475"/>
            <a:ext cx="11457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t>4</a:t>
            </a:r>
            <a:endParaRPr sz="2100" dirty="0"/>
          </a:p>
        </p:txBody>
      </p:sp>
      <p:sp>
        <p:nvSpPr>
          <p:cNvPr id="1353" name="Google Shape;1353;p58"/>
          <p:cNvSpPr txBox="1">
            <a:spLocks noGrp="1"/>
          </p:cNvSpPr>
          <p:nvPr>
            <p:ph type="subTitle" idx="21"/>
          </p:nvPr>
        </p:nvSpPr>
        <p:spPr>
          <a:xfrm>
            <a:off x="5357381" y="3630475"/>
            <a:ext cx="11457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t>5</a:t>
            </a:r>
            <a:endParaRPr sz="2100" dirty="0"/>
          </a:p>
        </p:txBody>
      </p:sp>
      <p:sp>
        <p:nvSpPr>
          <p:cNvPr id="13" name="Google Shape;1342;p58">
            <a:extLst>
              <a:ext uri="{FF2B5EF4-FFF2-40B4-BE49-F238E27FC236}">
                <a16:creationId xmlns:a16="http://schemas.microsoft.com/office/drawing/2014/main" id="{DC17E2DD-A209-4CEF-9093-DC9A738E6647}"/>
              </a:ext>
            </a:extLst>
          </p:cNvPr>
          <p:cNvSpPr txBox="1">
            <a:spLocks/>
          </p:cNvSpPr>
          <p:nvPr/>
        </p:nvSpPr>
        <p:spPr>
          <a:xfrm>
            <a:off x="1038042" y="4639203"/>
            <a:ext cx="6992903"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400"/>
              <a:buFont typeface="Bebas Neue"/>
              <a:buNone/>
              <a:defRPr sz="2100" b="1" i="0" u="none" strike="noStrike" cap="none">
                <a:solidFill>
                  <a:schemeClr val="dk1"/>
                </a:solidFill>
                <a:latin typeface="Viga"/>
                <a:ea typeface="Viga"/>
                <a:cs typeface="Viga"/>
                <a:sym typeface="Viga"/>
              </a:defRPr>
            </a:lvl1pPr>
            <a:lvl2pPr marL="914400" marR="0" lvl="1" indent="-317500" algn="ctr" rtl="0">
              <a:lnSpc>
                <a:spcPct val="100000"/>
              </a:lnSpc>
              <a:spcBef>
                <a:spcPts val="0"/>
              </a:spcBef>
              <a:spcAft>
                <a:spcPts val="0"/>
              </a:spcAft>
              <a:buClr>
                <a:schemeClr val="accent3"/>
              </a:buClr>
              <a:buSzPts val="2400"/>
              <a:buFont typeface="Bebas Neue"/>
              <a:buNone/>
              <a:defRPr sz="2400" b="0" i="0" u="none" strike="noStrike" cap="none">
                <a:solidFill>
                  <a:schemeClr val="accent3"/>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3"/>
              </a:buClr>
              <a:buSzPts val="2400"/>
              <a:buFont typeface="Bebas Neue"/>
              <a:buNone/>
              <a:defRPr sz="2400" b="0" i="0" u="none" strike="noStrike" cap="none">
                <a:solidFill>
                  <a:schemeClr val="accent3"/>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3"/>
              </a:buClr>
              <a:buSzPts val="2400"/>
              <a:buFont typeface="Bebas Neue"/>
              <a:buNone/>
              <a:defRPr sz="2400" b="0" i="0" u="none" strike="noStrike" cap="none">
                <a:solidFill>
                  <a:schemeClr val="accent3"/>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3"/>
              </a:buClr>
              <a:buSzPts val="2400"/>
              <a:buFont typeface="Bebas Neue"/>
              <a:buNone/>
              <a:defRPr sz="2400" b="0" i="0" u="none" strike="noStrike" cap="none">
                <a:solidFill>
                  <a:schemeClr val="accent3"/>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3"/>
              </a:buClr>
              <a:buSzPts val="2400"/>
              <a:buFont typeface="Bebas Neue"/>
              <a:buNone/>
              <a:defRPr sz="2400" b="0" i="0" u="none" strike="noStrike" cap="none">
                <a:solidFill>
                  <a:schemeClr val="accent3"/>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3"/>
              </a:buClr>
              <a:buSzPts val="2400"/>
              <a:buFont typeface="Bebas Neue"/>
              <a:buNone/>
              <a:defRPr sz="2400" b="0" i="0" u="none" strike="noStrike" cap="none">
                <a:solidFill>
                  <a:schemeClr val="accent3"/>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3"/>
              </a:buClr>
              <a:buSzPts val="2400"/>
              <a:buFont typeface="Bebas Neue"/>
              <a:buNone/>
              <a:defRPr sz="2400" b="0" i="0" u="none" strike="noStrike" cap="none">
                <a:solidFill>
                  <a:schemeClr val="accent3"/>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3"/>
              </a:buClr>
              <a:buSzPts val="2400"/>
              <a:buFont typeface="Bebas Neue"/>
              <a:buNone/>
              <a:defRPr sz="2400" b="0" i="0" u="none" strike="noStrike" cap="none">
                <a:solidFill>
                  <a:schemeClr val="accent3"/>
                </a:solidFill>
                <a:latin typeface="Bebas Neue"/>
                <a:ea typeface="Bebas Neue"/>
                <a:cs typeface="Bebas Neue"/>
                <a:sym typeface="Bebas Neue"/>
              </a:defRPr>
            </a:lvl9pPr>
          </a:lstStyle>
          <a:p>
            <a:pPr marL="0" indent="0" algn="l"/>
            <a:r>
              <a:rPr lang="en-US" b="0" dirty="0">
                <a:solidFill>
                  <a:schemeClr val="accent2"/>
                </a:solidFill>
              </a:rPr>
              <a:t>But this will be discussed further in the next section!!</a:t>
            </a:r>
            <a:endParaRPr lang="en-ID" dirty="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Data </a:t>
            </a:r>
            <a:r>
              <a:rPr lang="en-ID" dirty="0" err="1"/>
              <a:t>Preprocessing</a:t>
            </a:r>
            <a:endParaRPr dirty="0"/>
          </a:p>
        </p:txBody>
      </p:sp>
      <p:sp>
        <p:nvSpPr>
          <p:cNvPr id="861" name="Google Shape;861;p43"/>
          <p:cNvSpPr txBox="1">
            <a:spLocks noGrp="1"/>
          </p:cNvSpPr>
          <p:nvPr>
            <p:ph type="subTitle" idx="1"/>
          </p:nvPr>
        </p:nvSpPr>
        <p:spPr>
          <a:xfrm>
            <a:off x="992777" y="3443878"/>
            <a:ext cx="2094022" cy="869400"/>
          </a:xfrm>
          <a:prstGeom prst="rect">
            <a:avLst/>
          </a:prstGeom>
        </p:spPr>
        <p:txBody>
          <a:bodyPr spcFirstLastPara="1" wrap="square" lIns="91425" tIns="91425" rIns="91425" bIns="91425" anchor="t" anchorCtr="0">
            <a:noAutofit/>
          </a:bodyPr>
          <a:lstStyle/>
          <a:p>
            <a:pPr marL="0" lvl="0" indent="0" algn="just"/>
            <a:r>
              <a:rPr lang="en-US" dirty="0"/>
              <a:t>Feature encoding is the process of converting categorical variables into numerical form so that they can be used by machine learning algorithms.</a:t>
            </a:r>
            <a:endParaRPr dirty="0"/>
          </a:p>
        </p:txBody>
      </p:sp>
      <p:sp>
        <p:nvSpPr>
          <p:cNvPr id="862" name="Google Shape;862;p43"/>
          <p:cNvSpPr txBox="1">
            <a:spLocks noGrp="1"/>
          </p:cNvSpPr>
          <p:nvPr>
            <p:ph type="subTitle" idx="2"/>
          </p:nvPr>
        </p:nvSpPr>
        <p:spPr>
          <a:xfrm>
            <a:off x="3484347" y="3443878"/>
            <a:ext cx="2175300" cy="869400"/>
          </a:xfrm>
          <a:prstGeom prst="rect">
            <a:avLst/>
          </a:prstGeom>
        </p:spPr>
        <p:txBody>
          <a:bodyPr spcFirstLastPara="1" wrap="square" lIns="91425" tIns="91425" rIns="91425" bIns="91425" anchor="t" anchorCtr="0">
            <a:noAutofit/>
          </a:bodyPr>
          <a:lstStyle/>
          <a:p>
            <a:pPr marL="0" lvl="0" indent="0" algn="just"/>
            <a:r>
              <a:rPr lang="en-US" dirty="0"/>
              <a:t>Min-Max Scaling is a method of normalizing numerical data within a specific range, typically between 0 and 1.</a:t>
            </a:r>
            <a:endParaRPr dirty="0"/>
          </a:p>
        </p:txBody>
      </p:sp>
      <p:sp>
        <p:nvSpPr>
          <p:cNvPr id="863" name="Google Shape;863;p43"/>
          <p:cNvSpPr txBox="1">
            <a:spLocks noGrp="1"/>
          </p:cNvSpPr>
          <p:nvPr>
            <p:ph type="subTitle" idx="3"/>
          </p:nvPr>
        </p:nvSpPr>
        <p:spPr>
          <a:xfrm>
            <a:off x="6191795" y="3443878"/>
            <a:ext cx="1900646" cy="869400"/>
          </a:xfrm>
          <a:prstGeom prst="rect">
            <a:avLst/>
          </a:prstGeom>
        </p:spPr>
        <p:txBody>
          <a:bodyPr spcFirstLastPara="1" wrap="square" lIns="91425" tIns="91425" rIns="91425" bIns="91425" anchor="t" anchorCtr="0">
            <a:noAutofit/>
          </a:bodyPr>
          <a:lstStyle/>
          <a:p>
            <a:pPr marL="0" lvl="0" indent="0" algn="just"/>
            <a:r>
              <a:rPr lang="en-US" dirty="0"/>
              <a:t>The process divides a dataset into two subsets: one for training a machine learning model and the other for testing its performance.</a:t>
            </a:r>
            <a:endParaRPr dirty="0"/>
          </a:p>
        </p:txBody>
      </p:sp>
      <p:sp>
        <p:nvSpPr>
          <p:cNvPr id="864" name="Google Shape;864;p43"/>
          <p:cNvSpPr txBox="1">
            <a:spLocks noGrp="1"/>
          </p:cNvSpPr>
          <p:nvPr>
            <p:ph type="subTitle" idx="4"/>
          </p:nvPr>
        </p:nvSpPr>
        <p:spPr>
          <a:xfrm>
            <a:off x="846184" y="2989301"/>
            <a:ext cx="2334621"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Feature Encoding</a:t>
            </a:r>
            <a:endParaRPr dirty="0"/>
          </a:p>
        </p:txBody>
      </p:sp>
      <p:sp>
        <p:nvSpPr>
          <p:cNvPr id="865" name="Google Shape;865;p43"/>
          <p:cNvSpPr txBox="1">
            <a:spLocks noGrp="1"/>
          </p:cNvSpPr>
          <p:nvPr>
            <p:ph type="subTitle" idx="5"/>
          </p:nvPr>
        </p:nvSpPr>
        <p:spPr>
          <a:xfrm>
            <a:off x="3458225" y="2989301"/>
            <a:ext cx="2269839"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Min-Max Scaling</a:t>
            </a:r>
            <a:endParaRPr dirty="0"/>
          </a:p>
        </p:txBody>
      </p:sp>
      <p:sp>
        <p:nvSpPr>
          <p:cNvPr id="866" name="Google Shape;866;p43"/>
          <p:cNvSpPr txBox="1">
            <a:spLocks noGrp="1"/>
          </p:cNvSpPr>
          <p:nvPr>
            <p:ph type="subTitle" idx="6"/>
          </p:nvPr>
        </p:nvSpPr>
        <p:spPr>
          <a:xfrm>
            <a:off x="6031075" y="29893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Train Test Split</a:t>
            </a:r>
            <a:endParaRPr dirty="0"/>
          </a:p>
        </p:txBody>
      </p:sp>
      <p:grpSp>
        <p:nvGrpSpPr>
          <p:cNvPr id="867" name="Google Shape;867;p43"/>
          <p:cNvGrpSpPr/>
          <p:nvPr/>
        </p:nvGrpSpPr>
        <p:grpSpPr>
          <a:xfrm>
            <a:off x="6894146" y="2347440"/>
            <a:ext cx="449177" cy="448598"/>
            <a:chOff x="5505058" y="4128865"/>
            <a:chExt cx="449177" cy="448598"/>
          </a:xfrm>
        </p:grpSpPr>
        <p:sp>
          <p:nvSpPr>
            <p:cNvPr id="868" name="Google Shape;868;p43"/>
            <p:cNvSpPr/>
            <p:nvPr/>
          </p:nvSpPr>
          <p:spPr>
            <a:xfrm>
              <a:off x="5505058" y="4197088"/>
              <a:ext cx="377106" cy="42502"/>
            </a:xfrm>
            <a:custGeom>
              <a:avLst/>
              <a:gdLst/>
              <a:ahLst/>
              <a:cxnLst/>
              <a:rect l="l" t="t" r="r" b="b"/>
              <a:pathLst>
                <a:path w="13034" h="1469" extrusionOk="0">
                  <a:moveTo>
                    <a:pt x="890" y="0"/>
                  </a:moveTo>
                  <a:cubicBezTo>
                    <a:pt x="400" y="0"/>
                    <a:pt x="0" y="401"/>
                    <a:pt x="0" y="890"/>
                  </a:cubicBezTo>
                  <a:lnTo>
                    <a:pt x="0" y="1468"/>
                  </a:lnTo>
                  <a:lnTo>
                    <a:pt x="13033" y="1468"/>
                  </a:lnTo>
                  <a:lnTo>
                    <a:pt x="13033" y="890"/>
                  </a:lnTo>
                  <a:cubicBezTo>
                    <a:pt x="13033" y="401"/>
                    <a:pt x="12633" y="0"/>
                    <a:pt x="12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5834513" y="4458348"/>
              <a:ext cx="119723" cy="119115"/>
            </a:xfrm>
            <a:custGeom>
              <a:avLst/>
              <a:gdLst/>
              <a:ahLst/>
              <a:cxnLst/>
              <a:rect l="l" t="t" r="r" b="b"/>
              <a:pathLst>
                <a:path w="4138" h="4117" extrusionOk="0">
                  <a:moveTo>
                    <a:pt x="3648" y="0"/>
                  </a:moveTo>
                  <a:lnTo>
                    <a:pt x="0" y="3648"/>
                  </a:lnTo>
                  <a:cubicBezTo>
                    <a:pt x="467" y="3971"/>
                    <a:pt x="983" y="4117"/>
                    <a:pt x="1486" y="4117"/>
                  </a:cubicBezTo>
                  <a:cubicBezTo>
                    <a:pt x="2854" y="4117"/>
                    <a:pt x="4137" y="3040"/>
                    <a:pt x="4137" y="1512"/>
                  </a:cubicBezTo>
                  <a:cubicBezTo>
                    <a:pt x="4137" y="979"/>
                    <a:pt x="3959" y="445"/>
                    <a:pt x="3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5507633" y="4265282"/>
              <a:ext cx="365504" cy="250989"/>
            </a:xfrm>
            <a:custGeom>
              <a:avLst/>
              <a:gdLst/>
              <a:ahLst/>
              <a:cxnLst/>
              <a:rect l="l" t="t" r="r" b="b"/>
              <a:pathLst>
                <a:path w="12633" h="8675" extrusionOk="0">
                  <a:moveTo>
                    <a:pt x="6850" y="1513"/>
                  </a:moveTo>
                  <a:lnTo>
                    <a:pt x="6850" y="2136"/>
                  </a:lnTo>
                  <a:cubicBezTo>
                    <a:pt x="7206" y="2225"/>
                    <a:pt x="7562" y="2358"/>
                    <a:pt x="7829" y="2581"/>
                  </a:cubicBezTo>
                  <a:lnTo>
                    <a:pt x="7251" y="3293"/>
                  </a:lnTo>
                  <a:cubicBezTo>
                    <a:pt x="7017" y="3092"/>
                    <a:pt x="6734" y="2992"/>
                    <a:pt x="6437" y="2992"/>
                  </a:cubicBezTo>
                  <a:cubicBezTo>
                    <a:pt x="6339" y="2992"/>
                    <a:pt x="6239" y="3003"/>
                    <a:pt x="6139" y="3026"/>
                  </a:cubicBezTo>
                  <a:cubicBezTo>
                    <a:pt x="5961" y="3070"/>
                    <a:pt x="5827" y="3204"/>
                    <a:pt x="5827" y="3381"/>
                  </a:cubicBezTo>
                  <a:cubicBezTo>
                    <a:pt x="5783" y="3470"/>
                    <a:pt x="5827" y="3604"/>
                    <a:pt x="5916" y="3648"/>
                  </a:cubicBezTo>
                  <a:cubicBezTo>
                    <a:pt x="6050" y="3693"/>
                    <a:pt x="6494" y="3915"/>
                    <a:pt x="6984" y="4093"/>
                  </a:cubicBezTo>
                  <a:cubicBezTo>
                    <a:pt x="7962" y="4449"/>
                    <a:pt x="8185" y="5116"/>
                    <a:pt x="8096" y="5650"/>
                  </a:cubicBezTo>
                  <a:lnTo>
                    <a:pt x="8140" y="5650"/>
                  </a:lnTo>
                  <a:cubicBezTo>
                    <a:pt x="8096" y="6006"/>
                    <a:pt x="7873" y="6317"/>
                    <a:pt x="7606" y="6540"/>
                  </a:cubicBezTo>
                  <a:cubicBezTo>
                    <a:pt x="7384" y="6673"/>
                    <a:pt x="7162" y="6807"/>
                    <a:pt x="6895" y="6851"/>
                  </a:cubicBezTo>
                  <a:lnTo>
                    <a:pt x="6895" y="7474"/>
                  </a:lnTo>
                  <a:lnTo>
                    <a:pt x="5961" y="7474"/>
                  </a:lnTo>
                  <a:lnTo>
                    <a:pt x="5961" y="6807"/>
                  </a:lnTo>
                  <a:cubicBezTo>
                    <a:pt x="5516" y="6718"/>
                    <a:pt x="5115" y="6495"/>
                    <a:pt x="4849" y="6139"/>
                  </a:cubicBezTo>
                  <a:lnTo>
                    <a:pt x="4537" y="5828"/>
                  </a:lnTo>
                  <a:lnTo>
                    <a:pt x="5204" y="5205"/>
                  </a:lnTo>
                  <a:lnTo>
                    <a:pt x="5516" y="5561"/>
                  </a:lnTo>
                  <a:cubicBezTo>
                    <a:pt x="5738" y="5783"/>
                    <a:pt x="6094" y="5961"/>
                    <a:pt x="6450" y="5961"/>
                  </a:cubicBezTo>
                  <a:lnTo>
                    <a:pt x="6583" y="5961"/>
                  </a:lnTo>
                  <a:cubicBezTo>
                    <a:pt x="6895" y="5961"/>
                    <a:pt x="7117" y="5783"/>
                    <a:pt x="7206" y="5517"/>
                  </a:cubicBezTo>
                  <a:cubicBezTo>
                    <a:pt x="7295" y="5205"/>
                    <a:pt x="6895" y="5027"/>
                    <a:pt x="6717" y="4938"/>
                  </a:cubicBezTo>
                  <a:cubicBezTo>
                    <a:pt x="6094" y="4716"/>
                    <a:pt x="5605" y="4494"/>
                    <a:pt x="5560" y="4494"/>
                  </a:cubicBezTo>
                  <a:lnTo>
                    <a:pt x="5471" y="4449"/>
                  </a:lnTo>
                  <a:cubicBezTo>
                    <a:pt x="5071" y="4182"/>
                    <a:pt x="4849" y="3737"/>
                    <a:pt x="4938" y="3248"/>
                  </a:cubicBezTo>
                  <a:cubicBezTo>
                    <a:pt x="5027" y="2759"/>
                    <a:pt x="5382" y="2314"/>
                    <a:pt x="5916" y="2180"/>
                  </a:cubicBezTo>
                  <a:lnTo>
                    <a:pt x="5961" y="2180"/>
                  </a:lnTo>
                  <a:lnTo>
                    <a:pt x="5961" y="1513"/>
                  </a:lnTo>
                  <a:close/>
                  <a:moveTo>
                    <a:pt x="1201" y="1"/>
                  </a:moveTo>
                  <a:cubicBezTo>
                    <a:pt x="979" y="1113"/>
                    <a:pt x="356" y="4227"/>
                    <a:pt x="134" y="5294"/>
                  </a:cubicBezTo>
                  <a:cubicBezTo>
                    <a:pt x="0" y="6139"/>
                    <a:pt x="223" y="6984"/>
                    <a:pt x="756" y="7607"/>
                  </a:cubicBezTo>
                  <a:cubicBezTo>
                    <a:pt x="1335" y="8274"/>
                    <a:pt x="2180" y="8675"/>
                    <a:pt x="3069" y="8675"/>
                  </a:cubicBezTo>
                  <a:lnTo>
                    <a:pt x="9297" y="8675"/>
                  </a:lnTo>
                  <a:cubicBezTo>
                    <a:pt x="9297" y="8497"/>
                    <a:pt x="9252" y="8363"/>
                    <a:pt x="9297" y="8185"/>
                  </a:cubicBezTo>
                  <a:cubicBezTo>
                    <a:pt x="9297" y="6317"/>
                    <a:pt x="10720" y="4760"/>
                    <a:pt x="12633" y="4671"/>
                  </a:cubicBezTo>
                  <a:lnTo>
                    <a:pt x="12588" y="4671"/>
                  </a:lnTo>
                  <a:lnTo>
                    <a:pt x="116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5802340" y="4426175"/>
              <a:ext cx="119723" cy="118421"/>
            </a:xfrm>
            <a:custGeom>
              <a:avLst/>
              <a:gdLst/>
              <a:ahLst/>
              <a:cxnLst/>
              <a:rect l="l" t="t" r="r" b="b"/>
              <a:pathLst>
                <a:path w="4138" h="4093" extrusionOk="0">
                  <a:moveTo>
                    <a:pt x="2625" y="0"/>
                  </a:moveTo>
                  <a:cubicBezTo>
                    <a:pt x="1201" y="0"/>
                    <a:pt x="0" y="1157"/>
                    <a:pt x="0" y="2624"/>
                  </a:cubicBezTo>
                  <a:cubicBezTo>
                    <a:pt x="0" y="3158"/>
                    <a:pt x="178" y="3692"/>
                    <a:pt x="490" y="4092"/>
                  </a:cubicBezTo>
                  <a:lnTo>
                    <a:pt x="4137" y="489"/>
                  </a:lnTo>
                  <a:cubicBezTo>
                    <a:pt x="3692" y="178"/>
                    <a:pt x="3159" y="0"/>
                    <a:pt x="26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5647898" y="4128865"/>
              <a:ext cx="32202" cy="42502"/>
            </a:xfrm>
            <a:custGeom>
              <a:avLst/>
              <a:gdLst/>
              <a:ahLst/>
              <a:cxnLst/>
              <a:rect l="l" t="t" r="r" b="b"/>
              <a:pathLst>
                <a:path w="1113" h="1469" extrusionOk="0">
                  <a:moveTo>
                    <a:pt x="445" y="1"/>
                  </a:moveTo>
                  <a:cubicBezTo>
                    <a:pt x="179" y="1"/>
                    <a:pt x="1" y="179"/>
                    <a:pt x="1" y="446"/>
                  </a:cubicBezTo>
                  <a:lnTo>
                    <a:pt x="1" y="1469"/>
                  </a:lnTo>
                  <a:lnTo>
                    <a:pt x="1113" y="1469"/>
                  </a:lnTo>
                  <a:lnTo>
                    <a:pt x="1113" y="446"/>
                  </a:lnTo>
                  <a:cubicBezTo>
                    <a:pt x="1113" y="179"/>
                    <a:pt x="935"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5707094" y="4128865"/>
              <a:ext cx="32202" cy="42502"/>
            </a:xfrm>
            <a:custGeom>
              <a:avLst/>
              <a:gdLst/>
              <a:ahLst/>
              <a:cxnLst/>
              <a:rect l="l" t="t" r="r" b="b"/>
              <a:pathLst>
                <a:path w="1113" h="1469" extrusionOk="0">
                  <a:moveTo>
                    <a:pt x="446" y="1"/>
                  </a:moveTo>
                  <a:cubicBezTo>
                    <a:pt x="179" y="1"/>
                    <a:pt x="1" y="179"/>
                    <a:pt x="1" y="446"/>
                  </a:cubicBezTo>
                  <a:lnTo>
                    <a:pt x="1" y="1469"/>
                  </a:lnTo>
                  <a:lnTo>
                    <a:pt x="1113" y="1469"/>
                  </a:lnTo>
                  <a:lnTo>
                    <a:pt x="1113" y="446"/>
                  </a:lnTo>
                  <a:cubicBezTo>
                    <a:pt x="1113" y="179"/>
                    <a:pt x="935"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3"/>
          <p:cNvGrpSpPr/>
          <p:nvPr/>
        </p:nvGrpSpPr>
        <p:grpSpPr>
          <a:xfrm>
            <a:off x="4347412" y="2347171"/>
            <a:ext cx="449177" cy="449177"/>
            <a:chOff x="4758600" y="3422333"/>
            <a:chExt cx="449177" cy="449177"/>
          </a:xfrm>
        </p:grpSpPr>
        <p:sp>
          <p:nvSpPr>
            <p:cNvPr id="875" name="Google Shape;875;p43"/>
            <p:cNvSpPr/>
            <p:nvPr/>
          </p:nvSpPr>
          <p:spPr>
            <a:xfrm>
              <a:off x="4758600" y="3422333"/>
              <a:ext cx="75977" cy="77250"/>
            </a:xfrm>
            <a:custGeom>
              <a:avLst/>
              <a:gdLst/>
              <a:ahLst/>
              <a:cxnLst/>
              <a:rect l="l" t="t" r="r" b="b"/>
              <a:pathLst>
                <a:path w="2626" h="2670" extrusionOk="0">
                  <a:moveTo>
                    <a:pt x="1" y="1"/>
                  </a:moveTo>
                  <a:lnTo>
                    <a:pt x="1" y="2669"/>
                  </a:lnTo>
                  <a:cubicBezTo>
                    <a:pt x="1380" y="2447"/>
                    <a:pt x="2447" y="1379"/>
                    <a:pt x="2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5131829" y="3422333"/>
              <a:ext cx="75948" cy="77250"/>
            </a:xfrm>
            <a:custGeom>
              <a:avLst/>
              <a:gdLst/>
              <a:ahLst/>
              <a:cxnLst/>
              <a:rect l="l" t="t" r="r" b="b"/>
              <a:pathLst>
                <a:path w="2625" h="2670" extrusionOk="0">
                  <a:moveTo>
                    <a:pt x="0" y="1"/>
                  </a:moveTo>
                  <a:cubicBezTo>
                    <a:pt x="178" y="1379"/>
                    <a:pt x="1246" y="2447"/>
                    <a:pt x="2625" y="2669"/>
                  </a:cubicBezTo>
                  <a:lnTo>
                    <a:pt x="2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758600" y="3616673"/>
              <a:ext cx="75977" cy="75948"/>
            </a:xfrm>
            <a:custGeom>
              <a:avLst/>
              <a:gdLst/>
              <a:ahLst/>
              <a:cxnLst/>
              <a:rect l="l" t="t" r="r" b="b"/>
              <a:pathLst>
                <a:path w="2626" h="2625" extrusionOk="0">
                  <a:moveTo>
                    <a:pt x="1" y="0"/>
                  </a:moveTo>
                  <a:lnTo>
                    <a:pt x="1" y="2625"/>
                  </a:lnTo>
                  <a:lnTo>
                    <a:pt x="2625" y="2625"/>
                  </a:lnTo>
                  <a:cubicBezTo>
                    <a:pt x="2447" y="1246"/>
                    <a:pt x="1380" y="17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758600" y="3423635"/>
              <a:ext cx="256139" cy="268985"/>
            </a:xfrm>
            <a:custGeom>
              <a:avLst/>
              <a:gdLst/>
              <a:ahLst/>
              <a:cxnLst/>
              <a:rect l="l" t="t" r="r" b="b"/>
              <a:pathLst>
                <a:path w="8853" h="9297" extrusionOk="0">
                  <a:moveTo>
                    <a:pt x="3292" y="3959"/>
                  </a:moveTo>
                  <a:lnTo>
                    <a:pt x="4004" y="4715"/>
                  </a:lnTo>
                  <a:lnTo>
                    <a:pt x="3381" y="5338"/>
                  </a:lnTo>
                  <a:lnTo>
                    <a:pt x="2670" y="4626"/>
                  </a:lnTo>
                  <a:lnTo>
                    <a:pt x="3292" y="3959"/>
                  </a:lnTo>
                  <a:close/>
                  <a:moveTo>
                    <a:pt x="3559" y="0"/>
                  </a:moveTo>
                  <a:cubicBezTo>
                    <a:pt x="3337" y="1868"/>
                    <a:pt x="1869" y="3336"/>
                    <a:pt x="1" y="3559"/>
                  </a:cubicBezTo>
                  <a:lnTo>
                    <a:pt x="1" y="5783"/>
                  </a:lnTo>
                  <a:cubicBezTo>
                    <a:pt x="1869" y="6005"/>
                    <a:pt x="3337" y="7473"/>
                    <a:pt x="3559" y="9297"/>
                  </a:cubicBezTo>
                  <a:lnTo>
                    <a:pt x="7296" y="9297"/>
                  </a:lnTo>
                  <a:lnTo>
                    <a:pt x="7296" y="7251"/>
                  </a:lnTo>
                  <a:cubicBezTo>
                    <a:pt x="6806" y="7117"/>
                    <a:pt x="6406" y="6895"/>
                    <a:pt x="6050" y="6539"/>
                  </a:cubicBezTo>
                  <a:lnTo>
                    <a:pt x="5739" y="6183"/>
                  </a:lnTo>
                  <a:lnTo>
                    <a:pt x="6406" y="5560"/>
                  </a:lnTo>
                  <a:lnTo>
                    <a:pt x="6718" y="5916"/>
                  </a:lnTo>
                  <a:cubicBezTo>
                    <a:pt x="7029" y="6227"/>
                    <a:pt x="7474" y="6405"/>
                    <a:pt x="7963" y="6405"/>
                  </a:cubicBezTo>
                  <a:cubicBezTo>
                    <a:pt x="7989" y="6409"/>
                    <a:pt x="8015" y="6410"/>
                    <a:pt x="8042" y="6410"/>
                  </a:cubicBezTo>
                  <a:cubicBezTo>
                    <a:pt x="8376" y="6410"/>
                    <a:pt x="8726" y="6157"/>
                    <a:pt x="8808" y="5827"/>
                  </a:cubicBezTo>
                  <a:cubicBezTo>
                    <a:pt x="8853" y="5560"/>
                    <a:pt x="8630" y="5293"/>
                    <a:pt x="8185" y="5115"/>
                  </a:cubicBezTo>
                  <a:cubicBezTo>
                    <a:pt x="7474" y="4849"/>
                    <a:pt x="6895" y="4582"/>
                    <a:pt x="6851" y="4537"/>
                  </a:cubicBezTo>
                  <a:cubicBezTo>
                    <a:pt x="6806" y="4537"/>
                    <a:pt x="6806" y="4537"/>
                    <a:pt x="6762" y="4493"/>
                  </a:cubicBezTo>
                  <a:cubicBezTo>
                    <a:pt x="6362" y="4226"/>
                    <a:pt x="6139" y="3736"/>
                    <a:pt x="6184" y="3203"/>
                  </a:cubicBezTo>
                  <a:cubicBezTo>
                    <a:pt x="6273" y="2624"/>
                    <a:pt x="6718" y="2180"/>
                    <a:pt x="7251" y="2046"/>
                  </a:cubicBezTo>
                  <a:lnTo>
                    <a:pt x="7296" y="2046"/>
                  </a:lnTo>
                  <a:lnTo>
                    <a:pt x="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963239" y="3423635"/>
              <a:ext cx="244537" cy="268985"/>
            </a:xfrm>
            <a:custGeom>
              <a:avLst/>
              <a:gdLst/>
              <a:ahLst/>
              <a:cxnLst/>
              <a:rect l="l" t="t" r="r" b="b"/>
              <a:pathLst>
                <a:path w="8452" h="9297" extrusionOk="0">
                  <a:moveTo>
                    <a:pt x="5071" y="3959"/>
                  </a:moveTo>
                  <a:lnTo>
                    <a:pt x="5783" y="4671"/>
                  </a:lnTo>
                  <a:lnTo>
                    <a:pt x="5160" y="5293"/>
                  </a:lnTo>
                  <a:lnTo>
                    <a:pt x="4449" y="4582"/>
                  </a:lnTo>
                  <a:lnTo>
                    <a:pt x="5071" y="3959"/>
                  </a:lnTo>
                  <a:close/>
                  <a:moveTo>
                    <a:pt x="1157" y="0"/>
                  </a:moveTo>
                  <a:lnTo>
                    <a:pt x="1157" y="1957"/>
                  </a:lnTo>
                  <a:cubicBezTo>
                    <a:pt x="1602" y="2046"/>
                    <a:pt x="2002" y="2224"/>
                    <a:pt x="2358" y="2535"/>
                  </a:cubicBezTo>
                  <a:lnTo>
                    <a:pt x="2714" y="2802"/>
                  </a:lnTo>
                  <a:lnTo>
                    <a:pt x="2135" y="3514"/>
                  </a:lnTo>
                  <a:lnTo>
                    <a:pt x="1780" y="3203"/>
                  </a:lnTo>
                  <a:cubicBezTo>
                    <a:pt x="1487" y="3007"/>
                    <a:pt x="1170" y="2883"/>
                    <a:pt x="829" y="2883"/>
                  </a:cubicBezTo>
                  <a:cubicBezTo>
                    <a:pt x="704" y="2883"/>
                    <a:pt x="576" y="2900"/>
                    <a:pt x="445" y="2936"/>
                  </a:cubicBezTo>
                  <a:cubicBezTo>
                    <a:pt x="223" y="2980"/>
                    <a:pt x="45" y="3158"/>
                    <a:pt x="45" y="3381"/>
                  </a:cubicBezTo>
                  <a:cubicBezTo>
                    <a:pt x="0" y="3514"/>
                    <a:pt x="45" y="3648"/>
                    <a:pt x="178" y="3736"/>
                  </a:cubicBezTo>
                  <a:cubicBezTo>
                    <a:pt x="312" y="3825"/>
                    <a:pt x="846" y="4048"/>
                    <a:pt x="1424" y="4270"/>
                  </a:cubicBezTo>
                  <a:cubicBezTo>
                    <a:pt x="2491" y="4626"/>
                    <a:pt x="2758" y="5382"/>
                    <a:pt x="2625" y="5961"/>
                  </a:cubicBezTo>
                  <a:cubicBezTo>
                    <a:pt x="2580" y="6361"/>
                    <a:pt x="2358" y="6717"/>
                    <a:pt x="2047" y="6939"/>
                  </a:cubicBezTo>
                  <a:cubicBezTo>
                    <a:pt x="1780" y="7117"/>
                    <a:pt x="1468" y="7251"/>
                    <a:pt x="1157" y="7295"/>
                  </a:cubicBezTo>
                  <a:lnTo>
                    <a:pt x="1157" y="9297"/>
                  </a:lnTo>
                  <a:lnTo>
                    <a:pt x="4893" y="9297"/>
                  </a:lnTo>
                  <a:cubicBezTo>
                    <a:pt x="5116" y="7428"/>
                    <a:pt x="6584" y="5961"/>
                    <a:pt x="8452" y="5738"/>
                  </a:cubicBezTo>
                  <a:lnTo>
                    <a:pt x="8452" y="3514"/>
                  </a:lnTo>
                  <a:cubicBezTo>
                    <a:pt x="6584" y="3292"/>
                    <a:pt x="5116" y="1824"/>
                    <a:pt x="4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131829" y="3616673"/>
              <a:ext cx="75948" cy="75948"/>
            </a:xfrm>
            <a:custGeom>
              <a:avLst/>
              <a:gdLst/>
              <a:ahLst/>
              <a:cxnLst/>
              <a:rect l="l" t="t" r="r" b="b"/>
              <a:pathLst>
                <a:path w="2625" h="2625" extrusionOk="0">
                  <a:moveTo>
                    <a:pt x="2625" y="0"/>
                  </a:moveTo>
                  <a:cubicBezTo>
                    <a:pt x="1246" y="178"/>
                    <a:pt x="178" y="1246"/>
                    <a:pt x="0" y="2625"/>
                  </a:cubicBezTo>
                  <a:lnTo>
                    <a:pt x="2625" y="2625"/>
                  </a:lnTo>
                  <a:lnTo>
                    <a:pt x="2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825521" y="3718342"/>
              <a:ext cx="317910" cy="153169"/>
            </a:xfrm>
            <a:custGeom>
              <a:avLst/>
              <a:gdLst/>
              <a:ahLst/>
              <a:cxnLst/>
              <a:rect l="l" t="t" r="r" b="b"/>
              <a:pathLst>
                <a:path w="10988" h="5294" extrusionOk="0">
                  <a:moveTo>
                    <a:pt x="4983" y="0"/>
                  </a:moveTo>
                  <a:lnTo>
                    <a:pt x="4983" y="4537"/>
                  </a:lnTo>
                  <a:cubicBezTo>
                    <a:pt x="4805" y="3425"/>
                    <a:pt x="3871" y="2625"/>
                    <a:pt x="2759" y="2625"/>
                  </a:cubicBezTo>
                  <a:lnTo>
                    <a:pt x="1" y="2625"/>
                  </a:lnTo>
                  <a:lnTo>
                    <a:pt x="1" y="3025"/>
                  </a:lnTo>
                  <a:cubicBezTo>
                    <a:pt x="1" y="4270"/>
                    <a:pt x="1024" y="5294"/>
                    <a:pt x="2269" y="5294"/>
                  </a:cubicBezTo>
                  <a:lnTo>
                    <a:pt x="8719" y="5294"/>
                  </a:lnTo>
                  <a:cubicBezTo>
                    <a:pt x="9965" y="5294"/>
                    <a:pt x="10988" y="4270"/>
                    <a:pt x="10988" y="3025"/>
                  </a:cubicBezTo>
                  <a:lnTo>
                    <a:pt x="10988" y="2625"/>
                  </a:lnTo>
                  <a:lnTo>
                    <a:pt x="8230" y="2625"/>
                  </a:lnTo>
                  <a:cubicBezTo>
                    <a:pt x="7118" y="2625"/>
                    <a:pt x="6184" y="3425"/>
                    <a:pt x="6006" y="4537"/>
                  </a:cubicBezTo>
                  <a:lnTo>
                    <a:pt x="6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3"/>
          <p:cNvGrpSpPr/>
          <p:nvPr/>
        </p:nvGrpSpPr>
        <p:grpSpPr>
          <a:xfrm>
            <a:off x="1810344" y="2345539"/>
            <a:ext cx="429879" cy="452418"/>
            <a:chOff x="1664732" y="4139801"/>
            <a:chExt cx="429879" cy="452418"/>
          </a:xfrm>
        </p:grpSpPr>
        <p:sp>
          <p:nvSpPr>
            <p:cNvPr id="883" name="Google Shape;883;p43"/>
            <p:cNvSpPr/>
            <p:nvPr/>
          </p:nvSpPr>
          <p:spPr>
            <a:xfrm>
              <a:off x="2041838" y="4229261"/>
              <a:ext cx="52773" cy="79825"/>
            </a:xfrm>
            <a:custGeom>
              <a:avLst/>
              <a:gdLst/>
              <a:ahLst/>
              <a:cxnLst/>
              <a:rect l="l" t="t" r="r" b="b"/>
              <a:pathLst>
                <a:path w="1824" h="2759" extrusionOk="0">
                  <a:moveTo>
                    <a:pt x="0" y="0"/>
                  </a:moveTo>
                  <a:lnTo>
                    <a:pt x="0" y="935"/>
                  </a:lnTo>
                  <a:lnTo>
                    <a:pt x="934" y="935"/>
                  </a:lnTo>
                  <a:lnTo>
                    <a:pt x="934" y="0"/>
                  </a:lnTo>
                  <a:close/>
                  <a:moveTo>
                    <a:pt x="934" y="935"/>
                  </a:moveTo>
                  <a:lnTo>
                    <a:pt x="934" y="1824"/>
                  </a:lnTo>
                  <a:lnTo>
                    <a:pt x="0" y="1824"/>
                  </a:lnTo>
                  <a:lnTo>
                    <a:pt x="0" y="2758"/>
                  </a:lnTo>
                  <a:lnTo>
                    <a:pt x="934" y="2758"/>
                  </a:lnTo>
                  <a:lnTo>
                    <a:pt x="934" y="1869"/>
                  </a:lnTo>
                  <a:lnTo>
                    <a:pt x="1824" y="1869"/>
                  </a:lnTo>
                  <a:lnTo>
                    <a:pt x="1824" y="9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664732" y="4139801"/>
              <a:ext cx="404158" cy="452418"/>
            </a:xfrm>
            <a:custGeom>
              <a:avLst/>
              <a:gdLst/>
              <a:ahLst/>
              <a:cxnLst/>
              <a:rect l="l" t="t" r="r" b="b"/>
              <a:pathLst>
                <a:path w="13969" h="15637" extrusionOk="0">
                  <a:moveTo>
                    <a:pt x="7563" y="7718"/>
                  </a:moveTo>
                  <a:lnTo>
                    <a:pt x="7563" y="8430"/>
                  </a:lnTo>
                  <a:cubicBezTo>
                    <a:pt x="7830" y="8519"/>
                    <a:pt x="8141" y="8653"/>
                    <a:pt x="8363" y="8831"/>
                  </a:cubicBezTo>
                  <a:lnTo>
                    <a:pt x="7830" y="9542"/>
                  </a:lnTo>
                  <a:cubicBezTo>
                    <a:pt x="7632" y="9377"/>
                    <a:pt x="7385" y="9286"/>
                    <a:pt x="7144" y="9286"/>
                  </a:cubicBezTo>
                  <a:cubicBezTo>
                    <a:pt x="7059" y="9286"/>
                    <a:pt x="6976" y="9297"/>
                    <a:pt x="6896" y="9320"/>
                  </a:cubicBezTo>
                  <a:cubicBezTo>
                    <a:pt x="6673" y="9409"/>
                    <a:pt x="6629" y="9542"/>
                    <a:pt x="6629" y="9587"/>
                  </a:cubicBezTo>
                  <a:cubicBezTo>
                    <a:pt x="6629" y="9676"/>
                    <a:pt x="6629" y="9720"/>
                    <a:pt x="6718" y="9765"/>
                  </a:cubicBezTo>
                  <a:cubicBezTo>
                    <a:pt x="6807" y="9854"/>
                    <a:pt x="7207" y="9987"/>
                    <a:pt x="7652" y="10165"/>
                  </a:cubicBezTo>
                  <a:cubicBezTo>
                    <a:pt x="8319" y="10298"/>
                    <a:pt x="8719" y="10921"/>
                    <a:pt x="8675" y="11633"/>
                  </a:cubicBezTo>
                  <a:cubicBezTo>
                    <a:pt x="8541" y="12167"/>
                    <a:pt x="8097" y="12611"/>
                    <a:pt x="7563" y="12700"/>
                  </a:cubicBezTo>
                  <a:lnTo>
                    <a:pt x="7563" y="13412"/>
                  </a:lnTo>
                  <a:lnTo>
                    <a:pt x="6629" y="13412"/>
                  </a:lnTo>
                  <a:lnTo>
                    <a:pt x="6629" y="12656"/>
                  </a:lnTo>
                  <a:cubicBezTo>
                    <a:pt x="6228" y="12567"/>
                    <a:pt x="5873" y="12389"/>
                    <a:pt x="5650" y="12078"/>
                  </a:cubicBezTo>
                  <a:lnTo>
                    <a:pt x="5339" y="11766"/>
                  </a:lnTo>
                  <a:lnTo>
                    <a:pt x="6006" y="11144"/>
                  </a:lnTo>
                  <a:lnTo>
                    <a:pt x="6317" y="11455"/>
                  </a:lnTo>
                  <a:cubicBezTo>
                    <a:pt x="6495" y="11677"/>
                    <a:pt x="6807" y="11811"/>
                    <a:pt x="7118" y="11811"/>
                  </a:cubicBezTo>
                  <a:lnTo>
                    <a:pt x="7207" y="11811"/>
                  </a:lnTo>
                  <a:cubicBezTo>
                    <a:pt x="7230" y="11815"/>
                    <a:pt x="7253" y="11818"/>
                    <a:pt x="7276" y="11818"/>
                  </a:cubicBezTo>
                  <a:cubicBezTo>
                    <a:pt x="7474" y="11818"/>
                    <a:pt x="7661" y="11654"/>
                    <a:pt x="7741" y="11455"/>
                  </a:cubicBezTo>
                  <a:cubicBezTo>
                    <a:pt x="7785" y="11233"/>
                    <a:pt x="7429" y="11055"/>
                    <a:pt x="7296" y="11010"/>
                  </a:cubicBezTo>
                  <a:cubicBezTo>
                    <a:pt x="6762" y="10832"/>
                    <a:pt x="6273" y="10610"/>
                    <a:pt x="6273" y="10610"/>
                  </a:cubicBezTo>
                  <a:lnTo>
                    <a:pt x="6228" y="10565"/>
                  </a:lnTo>
                  <a:cubicBezTo>
                    <a:pt x="5828" y="10298"/>
                    <a:pt x="5650" y="9898"/>
                    <a:pt x="5695" y="9453"/>
                  </a:cubicBezTo>
                  <a:cubicBezTo>
                    <a:pt x="5784" y="8964"/>
                    <a:pt x="6139" y="8564"/>
                    <a:pt x="6629" y="8475"/>
                  </a:cubicBezTo>
                  <a:lnTo>
                    <a:pt x="6629" y="7718"/>
                  </a:lnTo>
                  <a:close/>
                  <a:moveTo>
                    <a:pt x="8875" y="1"/>
                  </a:moveTo>
                  <a:cubicBezTo>
                    <a:pt x="7663" y="1"/>
                    <a:pt x="6451" y="824"/>
                    <a:pt x="6540" y="2470"/>
                  </a:cubicBezTo>
                  <a:lnTo>
                    <a:pt x="6540" y="4249"/>
                  </a:lnTo>
                  <a:lnTo>
                    <a:pt x="5428" y="4249"/>
                  </a:lnTo>
                  <a:lnTo>
                    <a:pt x="5205" y="5939"/>
                  </a:lnTo>
                  <a:lnTo>
                    <a:pt x="4938" y="6028"/>
                  </a:lnTo>
                  <a:cubicBezTo>
                    <a:pt x="1" y="8252"/>
                    <a:pt x="1558" y="15636"/>
                    <a:pt x="6985" y="15636"/>
                  </a:cubicBezTo>
                  <a:cubicBezTo>
                    <a:pt x="12367" y="15636"/>
                    <a:pt x="13968" y="8252"/>
                    <a:pt x="9031" y="6028"/>
                  </a:cubicBezTo>
                  <a:lnTo>
                    <a:pt x="8764" y="5939"/>
                  </a:lnTo>
                  <a:lnTo>
                    <a:pt x="8541" y="4249"/>
                  </a:lnTo>
                  <a:lnTo>
                    <a:pt x="7429" y="4249"/>
                  </a:lnTo>
                  <a:lnTo>
                    <a:pt x="7429" y="2470"/>
                  </a:lnTo>
                  <a:cubicBezTo>
                    <a:pt x="7363" y="1447"/>
                    <a:pt x="8108" y="935"/>
                    <a:pt x="8853" y="935"/>
                  </a:cubicBezTo>
                  <a:cubicBezTo>
                    <a:pt x="9598" y="935"/>
                    <a:pt x="10343" y="1447"/>
                    <a:pt x="10276" y="2470"/>
                  </a:cubicBezTo>
                  <a:lnTo>
                    <a:pt x="10276" y="3582"/>
                  </a:lnTo>
                  <a:cubicBezTo>
                    <a:pt x="10276" y="4338"/>
                    <a:pt x="10899" y="4961"/>
                    <a:pt x="11655" y="4961"/>
                  </a:cubicBezTo>
                  <a:lnTo>
                    <a:pt x="13034" y="4961"/>
                  </a:lnTo>
                  <a:lnTo>
                    <a:pt x="13034" y="4027"/>
                  </a:lnTo>
                  <a:lnTo>
                    <a:pt x="11655" y="4027"/>
                  </a:lnTo>
                  <a:cubicBezTo>
                    <a:pt x="11433" y="4027"/>
                    <a:pt x="11210" y="3804"/>
                    <a:pt x="11210" y="3582"/>
                  </a:cubicBezTo>
                  <a:lnTo>
                    <a:pt x="11210" y="2470"/>
                  </a:lnTo>
                  <a:cubicBezTo>
                    <a:pt x="11299" y="824"/>
                    <a:pt x="10087" y="1"/>
                    <a:pt x="8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1335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Modelling</a:t>
            </a:r>
            <a:endParaRPr dirty="0"/>
          </a:p>
        </p:txBody>
      </p:sp>
      <p:sp>
        <p:nvSpPr>
          <p:cNvPr id="1030" name="Google Shape;1030;p48"/>
          <p:cNvSpPr txBox="1"/>
          <p:nvPr/>
        </p:nvSpPr>
        <p:spPr>
          <a:xfrm flipH="1">
            <a:off x="-95080" y="1827477"/>
            <a:ext cx="2688056"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b="1" dirty="0">
                <a:solidFill>
                  <a:schemeClr val="dk1"/>
                </a:solidFill>
                <a:latin typeface="Viga"/>
                <a:ea typeface="Viga"/>
                <a:cs typeface="Viga"/>
                <a:sym typeface="Viga"/>
              </a:rPr>
              <a:t>Logistic</a:t>
            </a:r>
          </a:p>
          <a:p>
            <a:pPr marL="0" lvl="0" indent="0" algn="ctr" rtl="0">
              <a:spcBef>
                <a:spcPts val="0"/>
              </a:spcBef>
              <a:spcAft>
                <a:spcPts val="0"/>
              </a:spcAft>
              <a:buNone/>
            </a:pPr>
            <a:r>
              <a:rPr lang="en-US" sz="2100" b="1" dirty="0">
                <a:solidFill>
                  <a:schemeClr val="dk1"/>
                </a:solidFill>
                <a:latin typeface="Viga"/>
                <a:ea typeface="Viga"/>
                <a:cs typeface="Viga"/>
                <a:sym typeface="Viga"/>
              </a:rPr>
              <a:t>Regression</a:t>
            </a:r>
            <a:endParaRPr sz="2100" b="1" dirty="0">
              <a:solidFill>
                <a:schemeClr val="dk1"/>
              </a:solidFill>
              <a:latin typeface="Viga"/>
              <a:ea typeface="Viga"/>
              <a:cs typeface="Viga"/>
              <a:sym typeface="Viga"/>
            </a:endParaRPr>
          </a:p>
        </p:txBody>
      </p:sp>
      <p:sp>
        <p:nvSpPr>
          <p:cNvPr id="1031" name="Google Shape;1031;p48"/>
          <p:cNvSpPr txBox="1"/>
          <p:nvPr/>
        </p:nvSpPr>
        <p:spPr>
          <a:xfrm flipH="1">
            <a:off x="166176" y="1576854"/>
            <a:ext cx="21432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accent3"/>
              </a:solidFill>
              <a:latin typeface="Darker Grotesque SemiBold"/>
              <a:ea typeface="Darker Grotesque SemiBold"/>
              <a:cs typeface="Darker Grotesque SemiBold"/>
              <a:sym typeface="Darker Grotesque SemiBold"/>
            </a:endParaRPr>
          </a:p>
        </p:txBody>
      </p:sp>
      <p:sp>
        <p:nvSpPr>
          <p:cNvPr id="1032" name="Google Shape;1032;p48"/>
          <p:cNvSpPr txBox="1"/>
          <p:nvPr/>
        </p:nvSpPr>
        <p:spPr>
          <a:xfrm flipH="1">
            <a:off x="1847024" y="3451200"/>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2100" b="1" dirty="0">
                <a:solidFill>
                  <a:schemeClr val="dk1"/>
                </a:solidFill>
                <a:latin typeface="Viga"/>
                <a:ea typeface="Viga"/>
                <a:cs typeface="Viga"/>
                <a:sym typeface="Viga"/>
              </a:rPr>
              <a:t>Decision Tree</a:t>
            </a:r>
          </a:p>
          <a:p>
            <a:pPr marL="0" lvl="0" indent="0" algn="ctr" rtl="0">
              <a:spcBef>
                <a:spcPts val="0"/>
              </a:spcBef>
              <a:spcAft>
                <a:spcPts val="0"/>
              </a:spcAft>
              <a:buNone/>
            </a:pPr>
            <a:r>
              <a:rPr lang="en-US" sz="2100" b="1" dirty="0">
                <a:solidFill>
                  <a:schemeClr val="dk1"/>
                </a:solidFill>
                <a:latin typeface="Viga"/>
                <a:ea typeface="Viga"/>
                <a:cs typeface="Viga"/>
                <a:sym typeface="Viga"/>
              </a:rPr>
              <a:t>C</a:t>
            </a:r>
            <a:r>
              <a:rPr lang="en-ID" sz="2100" b="1" dirty="0" err="1">
                <a:solidFill>
                  <a:schemeClr val="dk1"/>
                </a:solidFill>
                <a:latin typeface="Viga"/>
                <a:ea typeface="Viga"/>
                <a:cs typeface="Viga"/>
                <a:sym typeface="Viga"/>
              </a:rPr>
              <a:t>lassifier</a:t>
            </a:r>
            <a:endParaRPr sz="2100" b="1" dirty="0">
              <a:solidFill>
                <a:schemeClr val="dk1"/>
              </a:solidFill>
              <a:latin typeface="Viga"/>
              <a:ea typeface="Viga"/>
              <a:cs typeface="Viga"/>
              <a:sym typeface="Viga"/>
            </a:endParaRPr>
          </a:p>
        </p:txBody>
      </p:sp>
      <p:sp>
        <p:nvSpPr>
          <p:cNvPr id="1034" name="Google Shape;1034;p48"/>
          <p:cNvSpPr txBox="1"/>
          <p:nvPr/>
        </p:nvSpPr>
        <p:spPr>
          <a:xfrm flipH="1">
            <a:off x="3523249" y="1827477"/>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b="1" dirty="0">
                <a:solidFill>
                  <a:schemeClr val="dk1"/>
                </a:solidFill>
                <a:latin typeface="Viga"/>
                <a:ea typeface="Viga"/>
                <a:cs typeface="Viga"/>
                <a:sym typeface="Viga"/>
              </a:rPr>
              <a:t>Random Forest</a:t>
            </a:r>
          </a:p>
          <a:p>
            <a:pPr marL="0" lvl="0" indent="0" algn="ctr" rtl="0">
              <a:spcBef>
                <a:spcPts val="0"/>
              </a:spcBef>
              <a:spcAft>
                <a:spcPts val="0"/>
              </a:spcAft>
              <a:buNone/>
            </a:pPr>
            <a:r>
              <a:rPr lang="en-US" sz="2100" b="1" dirty="0">
                <a:solidFill>
                  <a:schemeClr val="dk1"/>
                </a:solidFill>
                <a:latin typeface="Viga"/>
                <a:ea typeface="Viga"/>
                <a:cs typeface="Viga"/>
                <a:sym typeface="Viga"/>
              </a:rPr>
              <a:t>Classifier</a:t>
            </a:r>
            <a:endParaRPr sz="2100" b="1" dirty="0">
              <a:solidFill>
                <a:schemeClr val="dk1"/>
              </a:solidFill>
              <a:latin typeface="Viga"/>
              <a:ea typeface="Viga"/>
              <a:cs typeface="Viga"/>
              <a:sym typeface="Viga"/>
            </a:endParaRPr>
          </a:p>
        </p:txBody>
      </p:sp>
      <p:sp>
        <p:nvSpPr>
          <p:cNvPr id="1036" name="Google Shape;1036;p48"/>
          <p:cNvSpPr txBox="1"/>
          <p:nvPr/>
        </p:nvSpPr>
        <p:spPr>
          <a:xfrm flipH="1">
            <a:off x="5228499" y="3451200"/>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2100" b="1" dirty="0" err="1">
                <a:solidFill>
                  <a:schemeClr val="dk1"/>
                </a:solidFill>
                <a:latin typeface="Viga"/>
                <a:ea typeface="Viga"/>
                <a:cs typeface="Viga"/>
                <a:sym typeface="Viga"/>
              </a:rPr>
              <a:t>XGBoost</a:t>
            </a:r>
            <a:endParaRPr sz="2100" b="1" dirty="0">
              <a:solidFill>
                <a:schemeClr val="dk1"/>
              </a:solidFill>
              <a:latin typeface="Viga"/>
              <a:ea typeface="Viga"/>
              <a:cs typeface="Viga"/>
              <a:sym typeface="Viga"/>
            </a:endParaRPr>
          </a:p>
        </p:txBody>
      </p:sp>
      <p:sp>
        <p:nvSpPr>
          <p:cNvPr id="1038" name="Google Shape;1038;p48"/>
          <p:cNvSpPr txBox="1"/>
          <p:nvPr/>
        </p:nvSpPr>
        <p:spPr>
          <a:xfrm>
            <a:off x="2585999" y="2836450"/>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Viga"/>
                <a:ea typeface="Viga"/>
                <a:cs typeface="Viga"/>
                <a:sym typeface="Viga"/>
              </a:rPr>
              <a:t>02</a:t>
            </a:r>
            <a:endParaRPr sz="3000" b="1">
              <a:solidFill>
                <a:schemeClr val="lt1"/>
              </a:solidFill>
              <a:latin typeface="Viga"/>
              <a:ea typeface="Viga"/>
              <a:cs typeface="Viga"/>
              <a:sym typeface="Viga"/>
            </a:endParaRPr>
          </a:p>
        </p:txBody>
      </p:sp>
      <p:sp>
        <p:nvSpPr>
          <p:cNvPr id="1039" name="Google Shape;1039;p48"/>
          <p:cNvSpPr txBox="1"/>
          <p:nvPr/>
        </p:nvSpPr>
        <p:spPr>
          <a:xfrm>
            <a:off x="5943074" y="2836450"/>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Viga"/>
                <a:ea typeface="Viga"/>
                <a:cs typeface="Viga"/>
                <a:sym typeface="Viga"/>
              </a:rPr>
              <a:t>04</a:t>
            </a:r>
            <a:endParaRPr sz="3000" b="1">
              <a:solidFill>
                <a:schemeClr val="lt1"/>
              </a:solidFill>
              <a:latin typeface="Viga"/>
              <a:ea typeface="Viga"/>
              <a:cs typeface="Viga"/>
              <a:sym typeface="Viga"/>
            </a:endParaRPr>
          </a:p>
        </p:txBody>
      </p:sp>
      <p:sp>
        <p:nvSpPr>
          <p:cNvPr id="1040" name="Google Shape;1040;p48"/>
          <p:cNvSpPr txBox="1"/>
          <p:nvPr/>
        </p:nvSpPr>
        <p:spPr>
          <a:xfrm>
            <a:off x="907474" y="2836450"/>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Viga"/>
                <a:ea typeface="Viga"/>
                <a:cs typeface="Viga"/>
                <a:sym typeface="Viga"/>
              </a:rPr>
              <a:t>01</a:t>
            </a:r>
            <a:endParaRPr sz="3000" b="1">
              <a:solidFill>
                <a:schemeClr val="lt1"/>
              </a:solidFill>
              <a:latin typeface="Viga"/>
              <a:ea typeface="Viga"/>
              <a:cs typeface="Viga"/>
              <a:sym typeface="Viga"/>
            </a:endParaRPr>
          </a:p>
        </p:txBody>
      </p:sp>
      <p:sp>
        <p:nvSpPr>
          <p:cNvPr id="1041" name="Google Shape;1041;p48"/>
          <p:cNvSpPr txBox="1"/>
          <p:nvPr/>
        </p:nvSpPr>
        <p:spPr>
          <a:xfrm>
            <a:off x="4313899" y="2836450"/>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Viga"/>
                <a:ea typeface="Viga"/>
                <a:cs typeface="Viga"/>
                <a:sym typeface="Viga"/>
              </a:rPr>
              <a:t>03</a:t>
            </a:r>
            <a:endParaRPr sz="3000" b="1">
              <a:solidFill>
                <a:schemeClr val="lt1"/>
              </a:solidFill>
              <a:latin typeface="Viga"/>
              <a:ea typeface="Viga"/>
              <a:cs typeface="Viga"/>
              <a:sym typeface="Viga"/>
            </a:endParaRPr>
          </a:p>
        </p:txBody>
      </p:sp>
      <p:cxnSp>
        <p:nvCxnSpPr>
          <p:cNvPr id="1042" name="Google Shape;1042;p48"/>
          <p:cNvCxnSpPr>
            <a:stCxn id="1040" idx="3"/>
            <a:endCxn id="1038" idx="1"/>
          </p:cNvCxnSpPr>
          <p:nvPr/>
        </p:nvCxnSpPr>
        <p:spPr>
          <a:xfrm>
            <a:off x="1568074" y="3039850"/>
            <a:ext cx="1017900" cy="0"/>
          </a:xfrm>
          <a:prstGeom prst="straightConnector1">
            <a:avLst/>
          </a:prstGeom>
          <a:noFill/>
          <a:ln w="19050" cap="flat" cmpd="sng">
            <a:solidFill>
              <a:schemeClr val="accent3"/>
            </a:solidFill>
            <a:prstDash val="solid"/>
            <a:round/>
            <a:headEnd type="oval" w="med" len="med"/>
            <a:tailEnd type="oval" w="med" len="med"/>
          </a:ln>
        </p:spPr>
      </p:cxnSp>
      <p:cxnSp>
        <p:nvCxnSpPr>
          <p:cNvPr id="1043" name="Google Shape;1043;p48"/>
          <p:cNvCxnSpPr>
            <a:stCxn id="1038" idx="3"/>
            <a:endCxn id="1041" idx="1"/>
          </p:cNvCxnSpPr>
          <p:nvPr/>
        </p:nvCxnSpPr>
        <p:spPr>
          <a:xfrm>
            <a:off x="3246599" y="3039850"/>
            <a:ext cx="1067400" cy="0"/>
          </a:xfrm>
          <a:prstGeom prst="straightConnector1">
            <a:avLst/>
          </a:prstGeom>
          <a:noFill/>
          <a:ln w="19050" cap="flat" cmpd="sng">
            <a:solidFill>
              <a:schemeClr val="accent3"/>
            </a:solidFill>
            <a:prstDash val="solid"/>
            <a:round/>
            <a:headEnd type="oval" w="med" len="med"/>
            <a:tailEnd type="oval" w="med" len="med"/>
          </a:ln>
        </p:spPr>
      </p:cxnSp>
      <p:cxnSp>
        <p:nvCxnSpPr>
          <p:cNvPr id="1044" name="Google Shape;1044;p48"/>
          <p:cNvCxnSpPr>
            <a:cxnSpLocks/>
            <a:stCxn id="1041" idx="3"/>
            <a:endCxn id="1039" idx="1"/>
          </p:cNvCxnSpPr>
          <p:nvPr/>
        </p:nvCxnSpPr>
        <p:spPr>
          <a:xfrm>
            <a:off x="4974499" y="3039850"/>
            <a:ext cx="968700" cy="0"/>
          </a:xfrm>
          <a:prstGeom prst="straightConnector1">
            <a:avLst/>
          </a:prstGeom>
          <a:noFill/>
          <a:ln w="19050" cap="flat" cmpd="sng">
            <a:solidFill>
              <a:schemeClr val="accent3"/>
            </a:solidFill>
            <a:prstDash val="solid"/>
            <a:round/>
            <a:headEnd type="oval" w="med" len="med"/>
            <a:tailEnd type="oval" w="med" len="med"/>
          </a:ln>
        </p:spPr>
      </p:cxnSp>
      <p:cxnSp>
        <p:nvCxnSpPr>
          <p:cNvPr id="1045" name="Google Shape;1045;p48"/>
          <p:cNvCxnSpPr/>
          <p:nvPr/>
        </p:nvCxnSpPr>
        <p:spPr>
          <a:xfrm rot="10800000">
            <a:off x="2918624" y="3243250"/>
            <a:ext cx="0" cy="293100"/>
          </a:xfrm>
          <a:prstGeom prst="straightConnector1">
            <a:avLst/>
          </a:prstGeom>
          <a:noFill/>
          <a:ln w="19050" cap="flat" cmpd="sng">
            <a:solidFill>
              <a:schemeClr val="accent3"/>
            </a:solidFill>
            <a:prstDash val="solid"/>
            <a:round/>
            <a:headEnd type="none" w="med" len="med"/>
            <a:tailEnd type="none" w="med" len="med"/>
          </a:ln>
        </p:spPr>
      </p:cxnSp>
      <p:cxnSp>
        <p:nvCxnSpPr>
          <p:cNvPr id="1046" name="Google Shape;1046;p48"/>
          <p:cNvCxnSpPr/>
          <p:nvPr/>
        </p:nvCxnSpPr>
        <p:spPr>
          <a:xfrm rot="10800000">
            <a:off x="4644199" y="2543350"/>
            <a:ext cx="0" cy="293100"/>
          </a:xfrm>
          <a:prstGeom prst="straightConnector1">
            <a:avLst/>
          </a:prstGeom>
          <a:noFill/>
          <a:ln w="19050" cap="flat" cmpd="sng">
            <a:solidFill>
              <a:schemeClr val="accent3"/>
            </a:solidFill>
            <a:prstDash val="solid"/>
            <a:round/>
            <a:headEnd type="none" w="med" len="med"/>
            <a:tailEnd type="none" w="med" len="med"/>
          </a:ln>
        </p:spPr>
      </p:cxnSp>
      <p:cxnSp>
        <p:nvCxnSpPr>
          <p:cNvPr id="1047" name="Google Shape;1047;p48"/>
          <p:cNvCxnSpPr/>
          <p:nvPr/>
        </p:nvCxnSpPr>
        <p:spPr>
          <a:xfrm rot="10800000">
            <a:off x="6273374" y="3243250"/>
            <a:ext cx="0" cy="293100"/>
          </a:xfrm>
          <a:prstGeom prst="straightConnector1">
            <a:avLst/>
          </a:prstGeom>
          <a:noFill/>
          <a:ln w="19050" cap="flat" cmpd="sng">
            <a:solidFill>
              <a:schemeClr val="accent3"/>
            </a:solidFill>
            <a:prstDash val="solid"/>
            <a:round/>
            <a:headEnd type="none" w="med" len="med"/>
            <a:tailEnd type="none" w="med" len="med"/>
          </a:ln>
        </p:spPr>
      </p:cxnSp>
      <p:cxnSp>
        <p:nvCxnSpPr>
          <p:cNvPr id="1048" name="Google Shape;1048;p48"/>
          <p:cNvCxnSpPr/>
          <p:nvPr/>
        </p:nvCxnSpPr>
        <p:spPr>
          <a:xfrm rot="10800000">
            <a:off x="1237774" y="2543350"/>
            <a:ext cx="0" cy="293100"/>
          </a:xfrm>
          <a:prstGeom prst="straightConnector1">
            <a:avLst/>
          </a:prstGeom>
          <a:noFill/>
          <a:ln w="19050" cap="flat" cmpd="sng">
            <a:solidFill>
              <a:schemeClr val="accent3"/>
            </a:solidFill>
            <a:prstDash val="solid"/>
            <a:round/>
            <a:headEnd type="none" w="med" len="med"/>
            <a:tailEnd type="none" w="med" len="med"/>
          </a:ln>
        </p:spPr>
      </p:cxnSp>
      <p:sp>
        <p:nvSpPr>
          <p:cNvPr id="23" name="Google Shape;1034;p48">
            <a:extLst>
              <a:ext uri="{FF2B5EF4-FFF2-40B4-BE49-F238E27FC236}">
                <a16:creationId xmlns:a16="http://schemas.microsoft.com/office/drawing/2014/main" id="{1B906C18-F3B1-4AF7-8E74-B43783C5CCC3}"/>
              </a:ext>
            </a:extLst>
          </p:cNvPr>
          <p:cNvSpPr txBox="1"/>
          <p:nvPr/>
        </p:nvSpPr>
        <p:spPr>
          <a:xfrm flipH="1">
            <a:off x="6784602" y="1855783"/>
            <a:ext cx="21432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2100" b="1" dirty="0">
                <a:solidFill>
                  <a:schemeClr val="dk1"/>
                </a:solidFill>
                <a:latin typeface="Viga"/>
                <a:ea typeface="Viga"/>
                <a:cs typeface="Viga"/>
                <a:sym typeface="Viga"/>
              </a:rPr>
              <a:t>Support Vector Machine</a:t>
            </a:r>
            <a:endParaRPr sz="2100" b="1" dirty="0">
              <a:solidFill>
                <a:schemeClr val="dk1"/>
              </a:solidFill>
              <a:latin typeface="Viga"/>
              <a:ea typeface="Viga"/>
              <a:cs typeface="Viga"/>
              <a:sym typeface="Viga"/>
            </a:endParaRPr>
          </a:p>
        </p:txBody>
      </p:sp>
      <p:sp>
        <p:nvSpPr>
          <p:cNvPr id="25" name="Google Shape;1041;p48">
            <a:extLst>
              <a:ext uri="{FF2B5EF4-FFF2-40B4-BE49-F238E27FC236}">
                <a16:creationId xmlns:a16="http://schemas.microsoft.com/office/drawing/2014/main" id="{768424AC-BCE9-42F8-9C43-239606BC981C}"/>
              </a:ext>
            </a:extLst>
          </p:cNvPr>
          <p:cNvSpPr txBox="1"/>
          <p:nvPr/>
        </p:nvSpPr>
        <p:spPr>
          <a:xfrm>
            <a:off x="7575252" y="2838633"/>
            <a:ext cx="660600" cy="406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Viga"/>
                <a:ea typeface="Viga"/>
                <a:cs typeface="Viga"/>
                <a:sym typeface="Viga"/>
              </a:rPr>
              <a:t>05</a:t>
            </a:r>
            <a:endParaRPr sz="3000" b="1" dirty="0">
              <a:solidFill>
                <a:schemeClr val="lt1"/>
              </a:solidFill>
              <a:latin typeface="Viga"/>
              <a:ea typeface="Viga"/>
              <a:cs typeface="Viga"/>
              <a:sym typeface="Viga"/>
            </a:endParaRPr>
          </a:p>
        </p:txBody>
      </p:sp>
      <p:cxnSp>
        <p:nvCxnSpPr>
          <p:cNvPr id="26" name="Google Shape;1046;p48">
            <a:extLst>
              <a:ext uri="{FF2B5EF4-FFF2-40B4-BE49-F238E27FC236}">
                <a16:creationId xmlns:a16="http://schemas.microsoft.com/office/drawing/2014/main" id="{43BC6AA4-E63C-430B-B2EE-05859682E4AF}"/>
              </a:ext>
            </a:extLst>
          </p:cNvPr>
          <p:cNvCxnSpPr/>
          <p:nvPr/>
        </p:nvCxnSpPr>
        <p:spPr>
          <a:xfrm rot="10800000">
            <a:off x="7905552" y="2545533"/>
            <a:ext cx="0" cy="29310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1044;p48">
            <a:extLst>
              <a:ext uri="{FF2B5EF4-FFF2-40B4-BE49-F238E27FC236}">
                <a16:creationId xmlns:a16="http://schemas.microsoft.com/office/drawing/2014/main" id="{FB6FCB38-2935-4CFB-9E64-D9CB69B022E5}"/>
              </a:ext>
            </a:extLst>
          </p:cNvPr>
          <p:cNvCxnSpPr>
            <a:cxnSpLocks/>
          </p:cNvCxnSpPr>
          <p:nvPr/>
        </p:nvCxnSpPr>
        <p:spPr>
          <a:xfrm>
            <a:off x="6596462" y="3035498"/>
            <a:ext cx="968700" cy="0"/>
          </a:xfrm>
          <a:prstGeom prst="straightConnector1">
            <a:avLst/>
          </a:prstGeom>
          <a:noFill/>
          <a:ln w="19050" cap="flat" cmpd="sng">
            <a:solidFill>
              <a:schemeClr val="accent3"/>
            </a:solidFill>
            <a:prstDash val="solid"/>
            <a:round/>
            <a:headEnd type="oval" w="med" len="med"/>
            <a:tailEnd type="oval" w="med" len="med"/>
          </a:ln>
        </p:spPr>
      </p:cxnSp>
    </p:spTree>
    <p:extLst>
      <p:ext uri="{BB962C8B-B14F-4D97-AF65-F5344CB8AC3E}">
        <p14:creationId xmlns:p14="http://schemas.microsoft.com/office/powerpoint/2010/main" val="218918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784" name="Google Shape;784;p39"/>
          <p:cNvSpPr txBox="1">
            <a:spLocks noGrp="1"/>
          </p:cNvSpPr>
          <p:nvPr>
            <p:ph type="subTitle" idx="3"/>
          </p:nvPr>
        </p:nvSpPr>
        <p:spPr>
          <a:xfrm>
            <a:off x="2069613" y="3960675"/>
            <a:ext cx="2305500" cy="484800"/>
          </a:xfrm>
          <a:prstGeom prst="rect">
            <a:avLst/>
          </a:prstGeom>
        </p:spPr>
        <p:txBody>
          <a:bodyPr spcFirstLastPara="1" wrap="square" lIns="91425" tIns="91425" rIns="91425" bIns="91425" anchor="t" anchorCtr="0">
            <a:noAutofit/>
          </a:bodyPr>
          <a:lstStyle/>
          <a:p>
            <a:pPr marL="0" indent="0"/>
            <a:r>
              <a:rPr lang="en-US" dirty="0"/>
              <a:t>Based on exploratory data analysis</a:t>
            </a:r>
          </a:p>
        </p:txBody>
      </p:sp>
      <p:sp>
        <p:nvSpPr>
          <p:cNvPr id="785" name="Google Shape;785;p39"/>
          <p:cNvSpPr txBox="1">
            <a:spLocks noGrp="1"/>
          </p:cNvSpPr>
          <p:nvPr>
            <p:ph type="subTitle" idx="1"/>
          </p:nvPr>
        </p:nvSpPr>
        <p:spPr>
          <a:xfrm>
            <a:off x="2069613" y="2374875"/>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About me, Business overview</a:t>
            </a:r>
            <a:endParaRPr dirty="0"/>
          </a:p>
        </p:txBody>
      </p:sp>
      <p:sp>
        <p:nvSpPr>
          <p:cNvPr id="786" name="Google Shape;786;p39"/>
          <p:cNvSpPr txBox="1">
            <a:spLocks noGrp="1"/>
          </p:cNvSpPr>
          <p:nvPr>
            <p:ph type="subTitle" idx="2"/>
          </p:nvPr>
        </p:nvSpPr>
        <p:spPr>
          <a:xfrm>
            <a:off x="4768882" y="2374875"/>
            <a:ext cx="2305500" cy="484800"/>
          </a:xfrm>
          <a:prstGeom prst="rect">
            <a:avLst/>
          </a:prstGeom>
        </p:spPr>
        <p:txBody>
          <a:bodyPr spcFirstLastPara="1" wrap="square" lIns="91425" tIns="91425" rIns="91425" bIns="91425" anchor="t" anchorCtr="0">
            <a:noAutofit/>
          </a:bodyPr>
          <a:lstStyle/>
          <a:p>
            <a:pPr marL="0" indent="0"/>
            <a:r>
              <a:rPr lang="en-US" dirty="0"/>
              <a:t>Extract data to forecasting with machine learning</a:t>
            </a:r>
          </a:p>
          <a:p>
            <a:pPr marL="0" lvl="0" indent="0" algn="l" rtl="0">
              <a:spcBef>
                <a:spcPts val="0"/>
              </a:spcBef>
              <a:spcAft>
                <a:spcPts val="0"/>
              </a:spcAft>
              <a:buNone/>
            </a:pPr>
            <a:endParaRPr dirty="0"/>
          </a:p>
        </p:txBody>
      </p:sp>
      <p:sp>
        <p:nvSpPr>
          <p:cNvPr id="787" name="Google Shape;787;p39"/>
          <p:cNvSpPr txBox="1">
            <a:spLocks noGrp="1"/>
          </p:cNvSpPr>
          <p:nvPr>
            <p:ph type="subTitle" idx="4"/>
          </p:nvPr>
        </p:nvSpPr>
        <p:spPr>
          <a:xfrm>
            <a:off x="4768882" y="3960675"/>
            <a:ext cx="2305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Based on data providing business advice</a:t>
            </a:r>
            <a:endParaRPr dirty="0"/>
          </a:p>
        </p:txBody>
      </p:sp>
      <p:sp>
        <p:nvSpPr>
          <p:cNvPr id="788" name="Google Shape;788;p39"/>
          <p:cNvSpPr txBox="1">
            <a:spLocks noGrp="1"/>
          </p:cNvSpPr>
          <p:nvPr>
            <p:ph type="title" idx="5"/>
          </p:nvPr>
        </p:nvSpPr>
        <p:spPr>
          <a:xfrm>
            <a:off x="2168015" y="15264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89" name="Google Shape;789;p39"/>
          <p:cNvSpPr txBox="1">
            <a:spLocks noGrp="1"/>
          </p:cNvSpPr>
          <p:nvPr>
            <p:ph type="title" idx="6"/>
          </p:nvPr>
        </p:nvSpPr>
        <p:spPr>
          <a:xfrm>
            <a:off x="2168015" y="3112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90" name="Google Shape;790;p39"/>
          <p:cNvSpPr txBox="1">
            <a:spLocks noGrp="1"/>
          </p:cNvSpPr>
          <p:nvPr>
            <p:ph type="title" idx="7"/>
          </p:nvPr>
        </p:nvSpPr>
        <p:spPr>
          <a:xfrm>
            <a:off x="4867290" y="15264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91" name="Google Shape;791;p39"/>
          <p:cNvSpPr txBox="1">
            <a:spLocks noGrp="1"/>
          </p:cNvSpPr>
          <p:nvPr>
            <p:ph type="title" idx="8"/>
          </p:nvPr>
        </p:nvSpPr>
        <p:spPr>
          <a:xfrm>
            <a:off x="4867290" y="3112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92" name="Google Shape;792;p39"/>
          <p:cNvSpPr txBox="1">
            <a:spLocks noGrp="1"/>
          </p:cNvSpPr>
          <p:nvPr>
            <p:ph type="subTitle" idx="9"/>
          </p:nvPr>
        </p:nvSpPr>
        <p:spPr>
          <a:xfrm>
            <a:off x="2069613" y="2085875"/>
            <a:ext cx="23055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Introduction</a:t>
            </a:r>
            <a:endParaRPr dirty="0"/>
          </a:p>
        </p:txBody>
      </p:sp>
      <p:sp>
        <p:nvSpPr>
          <p:cNvPr id="793" name="Google Shape;793;p39"/>
          <p:cNvSpPr txBox="1">
            <a:spLocks noGrp="1"/>
          </p:cNvSpPr>
          <p:nvPr>
            <p:ph type="subTitle" idx="13"/>
          </p:nvPr>
        </p:nvSpPr>
        <p:spPr>
          <a:xfrm>
            <a:off x="4768888" y="2085875"/>
            <a:ext cx="2305500" cy="394500"/>
          </a:xfrm>
          <a:prstGeom prst="rect">
            <a:avLst/>
          </a:prstGeom>
        </p:spPr>
        <p:txBody>
          <a:bodyPr spcFirstLastPara="1" wrap="square" lIns="91425" tIns="91425" rIns="91425" bIns="91425" anchor="b" anchorCtr="0">
            <a:noAutofit/>
          </a:bodyPr>
          <a:lstStyle/>
          <a:p>
            <a:pPr marL="0" indent="0"/>
            <a:r>
              <a:rPr lang="en-ID" dirty="0"/>
              <a:t>Data Process</a:t>
            </a:r>
          </a:p>
        </p:txBody>
      </p:sp>
      <p:sp>
        <p:nvSpPr>
          <p:cNvPr id="794" name="Google Shape;794;p39"/>
          <p:cNvSpPr txBox="1">
            <a:spLocks noGrp="1"/>
          </p:cNvSpPr>
          <p:nvPr>
            <p:ph type="subTitle" idx="14"/>
          </p:nvPr>
        </p:nvSpPr>
        <p:spPr>
          <a:xfrm>
            <a:off x="2069613" y="3671750"/>
            <a:ext cx="2305500" cy="394500"/>
          </a:xfrm>
          <a:prstGeom prst="rect">
            <a:avLst/>
          </a:prstGeom>
        </p:spPr>
        <p:txBody>
          <a:bodyPr spcFirstLastPara="1" wrap="square" lIns="91425" tIns="91425" rIns="91425" bIns="91425" anchor="b" anchorCtr="0">
            <a:noAutofit/>
          </a:bodyPr>
          <a:lstStyle/>
          <a:p>
            <a:pPr marL="0" indent="0"/>
            <a:r>
              <a:rPr lang="en-ID" dirty="0"/>
              <a:t>Business Insight</a:t>
            </a:r>
          </a:p>
        </p:txBody>
      </p:sp>
      <p:sp>
        <p:nvSpPr>
          <p:cNvPr id="795" name="Google Shape;795;p39"/>
          <p:cNvSpPr txBox="1">
            <a:spLocks noGrp="1"/>
          </p:cNvSpPr>
          <p:nvPr>
            <p:ph type="subTitle" idx="15"/>
          </p:nvPr>
        </p:nvSpPr>
        <p:spPr>
          <a:xfrm>
            <a:off x="4768887" y="3671750"/>
            <a:ext cx="2461403"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Recommendations</a:t>
            </a:r>
            <a:endParaRPr dirty="0"/>
          </a:p>
        </p:txBody>
      </p:sp>
      <p:grpSp>
        <p:nvGrpSpPr>
          <p:cNvPr id="796" name="Google Shape;796;p39"/>
          <p:cNvGrpSpPr/>
          <p:nvPr/>
        </p:nvGrpSpPr>
        <p:grpSpPr>
          <a:xfrm>
            <a:off x="7693775" y="907125"/>
            <a:ext cx="1032900" cy="876850"/>
            <a:chOff x="3909700" y="4088025"/>
            <a:chExt cx="1032900" cy="876850"/>
          </a:xfrm>
        </p:grpSpPr>
        <p:sp>
          <p:nvSpPr>
            <p:cNvPr id="797" name="Google Shape;797;p39"/>
            <p:cNvSpPr/>
            <p:nvPr/>
          </p:nvSpPr>
          <p:spPr>
            <a:xfrm>
              <a:off x="3909700" y="4088025"/>
              <a:ext cx="1032900" cy="876850"/>
            </a:xfrm>
            <a:custGeom>
              <a:avLst/>
              <a:gdLst/>
              <a:ahLst/>
              <a:cxnLst/>
              <a:rect l="l" t="t" r="r" b="b"/>
              <a:pathLst>
                <a:path w="41316" h="35074" extrusionOk="0">
                  <a:moveTo>
                    <a:pt x="29460" y="0"/>
                  </a:moveTo>
                  <a:cubicBezTo>
                    <a:pt x="28834" y="0"/>
                    <a:pt x="28199" y="155"/>
                    <a:pt x="27611" y="481"/>
                  </a:cubicBezTo>
                  <a:lnTo>
                    <a:pt x="2501" y="14435"/>
                  </a:lnTo>
                  <a:cubicBezTo>
                    <a:pt x="667" y="15471"/>
                    <a:pt x="1" y="17769"/>
                    <a:pt x="1025" y="19614"/>
                  </a:cubicBezTo>
                  <a:lnTo>
                    <a:pt x="8525" y="33116"/>
                  </a:lnTo>
                  <a:cubicBezTo>
                    <a:pt x="9223" y="34366"/>
                    <a:pt x="10518" y="35073"/>
                    <a:pt x="11856" y="35073"/>
                  </a:cubicBezTo>
                  <a:cubicBezTo>
                    <a:pt x="12482" y="35073"/>
                    <a:pt x="13117" y="34919"/>
                    <a:pt x="13705" y="34592"/>
                  </a:cubicBezTo>
                  <a:lnTo>
                    <a:pt x="38815" y="20638"/>
                  </a:lnTo>
                  <a:cubicBezTo>
                    <a:pt x="40660" y="19602"/>
                    <a:pt x="41315" y="17305"/>
                    <a:pt x="40291" y="15447"/>
                  </a:cubicBezTo>
                  <a:lnTo>
                    <a:pt x="32790" y="1957"/>
                  </a:lnTo>
                  <a:cubicBezTo>
                    <a:pt x="32093" y="708"/>
                    <a:pt x="30798" y="0"/>
                    <a:pt x="29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3941850" y="4147950"/>
              <a:ext cx="859950" cy="559925"/>
            </a:xfrm>
            <a:custGeom>
              <a:avLst/>
              <a:gdLst/>
              <a:ahLst/>
              <a:cxnLst/>
              <a:rect l="l" t="t" r="r" b="b"/>
              <a:pathLst>
                <a:path w="34398" h="22397" extrusionOk="0">
                  <a:moveTo>
                    <a:pt x="31766" y="1"/>
                  </a:moveTo>
                  <a:lnTo>
                    <a:pt x="0" y="17658"/>
                  </a:lnTo>
                  <a:lnTo>
                    <a:pt x="2632" y="22397"/>
                  </a:lnTo>
                  <a:lnTo>
                    <a:pt x="34398" y="4740"/>
                  </a:lnTo>
                  <a:lnTo>
                    <a:pt x="31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4130575" y="4354825"/>
              <a:ext cx="626575" cy="405725"/>
            </a:xfrm>
            <a:custGeom>
              <a:avLst/>
              <a:gdLst/>
              <a:ahLst/>
              <a:cxnLst/>
              <a:rect l="l" t="t" r="r" b="b"/>
              <a:pathLst>
                <a:path w="25063" h="16229" extrusionOk="0">
                  <a:moveTo>
                    <a:pt x="23205" y="1"/>
                  </a:moveTo>
                  <a:lnTo>
                    <a:pt x="0" y="12907"/>
                  </a:lnTo>
                  <a:lnTo>
                    <a:pt x="1857" y="16229"/>
                  </a:lnTo>
                  <a:lnTo>
                    <a:pt x="25063" y="3335"/>
                  </a:lnTo>
                  <a:lnTo>
                    <a:pt x="23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4209750" y="4752500"/>
              <a:ext cx="153600" cy="125925"/>
            </a:xfrm>
            <a:custGeom>
              <a:avLst/>
              <a:gdLst/>
              <a:ahLst/>
              <a:cxnLst/>
              <a:rect l="l" t="t" r="r" b="b"/>
              <a:pathLst>
                <a:path w="6144" h="5037" extrusionOk="0">
                  <a:moveTo>
                    <a:pt x="4846" y="0"/>
                  </a:moveTo>
                  <a:lnTo>
                    <a:pt x="0" y="2691"/>
                  </a:lnTo>
                  <a:lnTo>
                    <a:pt x="1310" y="5037"/>
                  </a:lnTo>
                  <a:lnTo>
                    <a:pt x="6144" y="2358"/>
                  </a:lnTo>
                  <a:lnTo>
                    <a:pt x="4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4539850" y="4476875"/>
              <a:ext cx="238725" cy="132475"/>
            </a:xfrm>
            <a:custGeom>
              <a:avLst/>
              <a:gdLst/>
              <a:ahLst/>
              <a:cxnLst/>
              <a:rect l="l" t="t" r="r" b="b"/>
              <a:pathLst>
                <a:path w="9549" h="5299" fill="none" extrusionOk="0">
                  <a:moveTo>
                    <a:pt x="0" y="5299"/>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4552650" y="4499200"/>
              <a:ext cx="238150" cy="132475"/>
            </a:xfrm>
            <a:custGeom>
              <a:avLst/>
              <a:gdLst/>
              <a:ahLst/>
              <a:cxnLst/>
              <a:rect l="l" t="t" r="r" b="b"/>
              <a:pathLst>
                <a:path w="9526" h="5299" fill="none" extrusionOk="0">
                  <a:moveTo>
                    <a:pt x="0" y="5299"/>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4564850" y="4521825"/>
              <a:ext cx="238750" cy="132775"/>
            </a:xfrm>
            <a:custGeom>
              <a:avLst/>
              <a:gdLst/>
              <a:ahLst/>
              <a:cxnLst/>
              <a:rect l="l" t="t" r="r" b="b"/>
              <a:pathLst>
                <a:path w="9550" h="5311" fill="none" extrusionOk="0">
                  <a:moveTo>
                    <a:pt x="0" y="5310"/>
                  </a:moveTo>
                  <a:lnTo>
                    <a:pt x="9549"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4577650" y="4544150"/>
              <a:ext cx="238150" cy="132775"/>
            </a:xfrm>
            <a:custGeom>
              <a:avLst/>
              <a:gdLst/>
              <a:ahLst/>
              <a:cxnLst/>
              <a:rect l="l" t="t" r="r" b="b"/>
              <a:pathLst>
                <a:path w="9526" h="5311" fill="none" extrusionOk="0">
                  <a:moveTo>
                    <a:pt x="0" y="5310"/>
                  </a:moveTo>
                  <a:lnTo>
                    <a:pt x="9525"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4035025" y="4373000"/>
              <a:ext cx="238450" cy="132775"/>
            </a:xfrm>
            <a:custGeom>
              <a:avLst/>
              <a:gdLst/>
              <a:ahLst/>
              <a:cxnLst/>
              <a:rect l="l" t="t" r="r" b="b"/>
              <a:pathLst>
                <a:path w="9538" h="5311" fill="none" extrusionOk="0">
                  <a:moveTo>
                    <a:pt x="0" y="5310"/>
                  </a:moveTo>
                  <a:lnTo>
                    <a:pt x="9537" y="0"/>
                  </a:lnTo>
                </a:path>
              </a:pathLst>
            </a:custGeom>
            <a:solidFill>
              <a:schemeClr val="lt1"/>
            </a:solidFill>
            <a:ln w="7450" cap="rnd"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2" name="Rectangle 1">
            <a:extLst>
              <a:ext uri="{FF2B5EF4-FFF2-40B4-BE49-F238E27FC236}">
                <a16:creationId xmlns:a16="http://schemas.microsoft.com/office/drawing/2014/main" id="{42CFE3D0-FD6E-48C3-95A4-69D9124AAAF4}"/>
              </a:ext>
            </a:extLst>
          </p:cNvPr>
          <p:cNvSpPr/>
          <p:nvPr/>
        </p:nvSpPr>
        <p:spPr>
          <a:xfrm>
            <a:off x="6311900" y="6350"/>
            <a:ext cx="2832100" cy="1238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0" name="Google Shape;860;p43"/>
          <p:cNvSpPr txBox="1">
            <a:spLocks noGrp="1"/>
          </p:cNvSpPr>
          <p:nvPr>
            <p:ph type="title"/>
          </p:nvPr>
        </p:nvSpPr>
        <p:spPr>
          <a:xfrm>
            <a:off x="400273" y="368937"/>
            <a:ext cx="8343448" cy="572700"/>
          </a:xfrm>
          <a:prstGeom prst="rect">
            <a:avLst/>
          </a:prstGeom>
        </p:spPr>
        <p:txBody>
          <a:bodyPr spcFirstLastPara="1" wrap="square" lIns="91425" tIns="91425" rIns="91425" bIns="91425" anchor="t" anchorCtr="0">
            <a:noAutofit/>
          </a:bodyPr>
          <a:lstStyle/>
          <a:p>
            <a:pPr lvl="0" algn="ctr"/>
            <a:r>
              <a:rPr lang="en-US" b="0" dirty="0"/>
              <a:t>Various way machine learning models</a:t>
            </a:r>
            <a:endParaRPr dirty="0"/>
          </a:p>
        </p:txBody>
      </p:sp>
      <p:sp>
        <p:nvSpPr>
          <p:cNvPr id="861" name="Google Shape;861;p43"/>
          <p:cNvSpPr txBox="1">
            <a:spLocks noGrp="1"/>
          </p:cNvSpPr>
          <p:nvPr>
            <p:ph type="subTitle" idx="1"/>
          </p:nvPr>
        </p:nvSpPr>
        <p:spPr>
          <a:xfrm>
            <a:off x="937626" y="2732678"/>
            <a:ext cx="2175300" cy="869400"/>
          </a:xfrm>
          <a:prstGeom prst="rect">
            <a:avLst/>
          </a:prstGeom>
        </p:spPr>
        <p:txBody>
          <a:bodyPr spcFirstLastPara="1" wrap="square" lIns="91425" tIns="91425" rIns="91425" bIns="91425" anchor="t" anchorCtr="0">
            <a:noAutofit/>
          </a:bodyPr>
          <a:lstStyle/>
          <a:p>
            <a:pPr marL="0" lvl="0" indent="0"/>
            <a:r>
              <a:rPr lang="en-US" dirty="0"/>
              <a:t>Performing machine learning modeling using imbalanced data.</a:t>
            </a:r>
            <a:endParaRPr dirty="0"/>
          </a:p>
        </p:txBody>
      </p:sp>
      <p:sp>
        <p:nvSpPr>
          <p:cNvPr id="862" name="Google Shape;862;p43"/>
          <p:cNvSpPr txBox="1">
            <a:spLocks noGrp="1"/>
          </p:cNvSpPr>
          <p:nvPr>
            <p:ph type="subTitle" idx="2"/>
          </p:nvPr>
        </p:nvSpPr>
        <p:spPr>
          <a:xfrm>
            <a:off x="3484347" y="2732678"/>
            <a:ext cx="2175300" cy="869400"/>
          </a:xfrm>
          <a:prstGeom prst="rect">
            <a:avLst/>
          </a:prstGeom>
        </p:spPr>
        <p:txBody>
          <a:bodyPr spcFirstLastPara="1" wrap="square" lIns="91425" tIns="91425" rIns="91425" bIns="91425" anchor="t" anchorCtr="0">
            <a:noAutofit/>
          </a:bodyPr>
          <a:lstStyle/>
          <a:p>
            <a:pPr marL="0" lvl="0" indent="0"/>
            <a:r>
              <a:rPr lang="en-US" dirty="0"/>
              <a:t>Performing machine learning modeling using SMOTE.</a:t>
            </a:r>
            <a:endParaRPr dirty="0"/>
          </a:p>
        </p:txBody>
      </p:sp>
      <p:sp>
        <p:nvSpPr>
          <p:cNvPr id="863" name="Google Shape;863;p43"/>
          <p:cNvSpPr txBox="1">
            <a:spLocks noGrp="1"/>
          </p:cNvSpPr>
          <p:nvPr>
            <p:ph type="subTitle" idx="3"/>
          </p:nvPr>
        </p:nvSpPr>
        <p:spPr>
          <a:xfrm>
            <a:off x="6031074" y="2732678"/>
            <a:ext cx="2175300" cy="869400"/>
          </a:xfrm>
          <a:prstGeom prst="rect">
            <a:avLst/>
          </a:prstGeom>
        </p:spPr>
        <p:txBody>
          <a:bodyPr spcFirstLastPara="1" wrap="square" lIns="91425" tIns="91425" rIns="91425" bIns="91425" anchor="t" anchorCtr="0">
            <a:noAutofit/>
          </a:bodyPr>
          <a:lstStyle/>
          <a:p>
            <a:pPr marL="0" lvl="0" indent="0"/>
            <a:r>
              <a:rPr lang="en-US" dirty="0"/>
              <a:t>The best machine learning model will be tuned and compared with the baseline model.</a:t>
            </a:r>
            <a:endParaRPr dirty="0"/>
          </a:p>
        </p:txBody>
      </p:sp>
      <p:sp>
        <p:nvSpPr>
          <p:cNvPr id="864" name="Google Shape;864;p43"/>
          <p:cNvSpPr txBox="1">
            <a:spLocks noGrp="1"/>
          </p:cNvSpPr>
          <p:nvPr>
            <p:ph type="subTitle" idx="4"/>
          </p:nvPr>
        </p:nvSpPr>
        <p:spPr>
          <a:xfrm>
            <a:off x="937625" y="21257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Imbalance</a:t>
            </a:r>
            <a:endParaRPr dirty="0"/>
          </a:p>
        </p:txBody>
      </p:sp>
      <p:sp>
        <p:nvSpPr>
          <p:cNvPr id="865" name="Google Shape;865;p43"/>
          <p:cNvSpPr txBox="1">
            <a:spLocks noGrp="1"/>
          </p:cNvSpPr>
          <p:nvPr>
            <p:ph type="subTitle" idx="5"/>
          </p:nvPr>
        </p:nvSpPr>
        <p:spPr>
          <a:xfrm>
            <a:off x="3484350" y="21257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SMOTE</a:t>
            </a:r>
            <a:endParaRPr dirty="0"/>
          </a:p>
        </p:txBody>
      </p:sp>
      <p:sp>
        <p:nvSpPr>
          <p:cNvPr id="866" name="Google Shape;866;p43"/>
          <p:cNvSpPr txBox="1">
            <a:spLocks noGrp="1"/>
          </p:cNvSpPr>
          <p:nvPr>
            <p:ph type="subTitle" idx="6"/>
          </p:nvPr>
        </p:nvSpPr>
        <p:spPr>
          <a:xfrm>
            <a:off x="6031075" y="22781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Hyperparameter</a:t>
            </a:r>
          </a:p>
          <a:p>
            <a:pPr marL="0" lvl="0" indent="0" algn="ctr" rtl="0">
              <a:spcBef>
                <a:spcPts val="0"/>
              </a:spcBef>
              <a:spcAft>
                <a:spcPts val="0"/>
              </a:spcAft>
              <a:buNone/>
            </a:pPr>
            <a:r>
              <a:rPr lang="en-US" dirty="0"/>
              <a:t>T</a:t>
            </a:r>
            <a:r>
              <a:rPr lang="en-ID" dirty="0" err="1"/>
              <a:t>uning</a:t>
            </a:r>
            <a:endParaRPr dirty="0"/>
          </a:p>
        </p:txBody>
      </p:sp>
      <p:grpSp>
        <p:nvGrpSpPr>
          <p:cNvPr id="867" name="Google Shape;867;p43"/>
          <p:cNvGrpSpPr/>
          <p:nvPr/>
        </p:nvGrpSpPr>
        <p:grpSpPr>
          <a:xfrm>
            <a:off x="6894146" y="1636240"/>
            <a:ext cx="449177" cy="448598"/>
            <a:chOff x="5505058" y="4128865"/>
            <a:chExt cx="449177" cy="448598"/>
          </a:xfrm>
        </p:grpSpPr>
        <p:sp>
          <p:nvSpPr>
            <p:cNvPr id="868" name="Google Shape;868;p43"/>
            <p:cNvSpPr/>
            <p:nvPr/>
          </p:nvSpPr>
          <p:spPr>
            <a:xfrm>
              <a:off x="5505058" y="4197088"/>
              <a:ext cx="377106" cy="42502"/>
            </a:xfrm>
            <a:custGeom>
              <a:avLst/>
              <a:gdLst/>
              <a:ahLst/>
              <a:cxnLst/>
              <a:rect l="l" t="t" r="r" b="b"/>
              <a:pathLst>
                <a:path w="13034" h="1469" extrusionOk="0">
                  <a:moveTo>
                    <a:pt x="890" y="0"/>
                  </a:moveTo>
                  <a:cubicBezTo>
                    <a:pt x="400" y="0"/>
                    <a:pt x="0" y="401"/>
                    <a:pt x="0" y="890"/>
                  </a:cubicBezTo>
                  <a:lnTo>
                    <a:pt x="0" y="1468"/>
                  </a:lnTo>
                  <a:lnTo>
                    <a:pt x="13033" y="1468"/>
                  </a:lnTo>
                  <a:lnTo>
                    <a:pt x="13033" y="890"/>
                  </a:lnTo>
                  <a:cubicBezTo>
                    <a:pt x="13033" y="401"/>
                    <a:pt x="12633" y="0"/>
                    <a:pt x="12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5834513" y="4458348"/>
              <a:ext cx="119723" cy="119115"/>
            </a:xfrm>
            <a:custGeom>
              <a:avLst/>
              <a:gdLst/>
              <a:ahLst/>
              <a:cxnLst/>
              <a:rect l="l" t="t" r="r" b="b"/>
              <a:pathLst>
                <a:path w="4138" h="4117" extrusionOk="0">
                  <a:moveTo>
                    <a:pt x="3648" y="0"/>
                  </a:moveTo>
                  <a:lnTo>
                    <a:pt x="0" y="3648"/>
                  </a:lnTo>
                  <a:cubicBezTo>
                    <a:pt x="467" y="3971"/>
                    <a:pt x="983" y="4117"/>
                    <a:pt x="1486" y="4117"/>
                  </a:cubicBezTo>
                  <a:cubicBezTo>
                    <a:pt x="2854" y="4117"/>
                    <a:pt x="4137" y="3040"/>
                    <a:pt x="4137" y="1512"/>
                  </a:cubicBezTo>
                  <a:cubicBezTo>
                    <a:pt x="4137" y="979"/>
                    <a:pt x="3959" y="445"/>
                    <a:pt x="3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5507633" y="4265282"/>
              <a:ext cx="365504" cy="250989"/>
            </a:xfrm>
            <a:custGeom>
              <a:avLst/>
              <a:gdLst/>
              <a:ahLst/>
              <a:cxnLst/>
              <a:rect l="l" t="t" r="r" b="b"/>
              <a:pathLst>
                <a:path w="12633" h="8675" extrusionOk="0">
                  <a:moveTo>
                    <a:pt x="6850" y="1513"/>
                  </a:moveTo>
                  <a:lnTo>
                    <a:pt x="6850" y="2136"/>
                  </a:lnTo>
                  <a:cubicBezTo>
                    <a:pt x="7206" y="2225"/>
                    <a:pt x="7562" y="2358"/>
                    <a:pt x="7829" y="2581"/>
                  </a:cubicBezTo>
                  <a:lnTo>
                    <a:pt x="7251" y="3293"/>
                  </a:lnTo>
                  <a:cubicBezTo>
                    <a:pt x="7017" y="3092"/>
                    <a:pt x="6734" y="2992"/>
                    <a:pt x="6437" y="2992"/>
                  </a:cubicBezTo>
                  <a:cubicBezTo>
                    <a:pt x="6339" y="2992"/>
                    <a:pt x="6239" y="3003"/>
                    <a:pt x="6139" y="3026"/>
                  </a:cubicBezTo>
                  <a:cubicBezTo>
                    <a:pt x="5961" y="3070"/>
                    <a:pt x="5827" y="3204"/>
                    <a:pt x="5827" y="3381"/>
                  </a:cubicBezTo>
                  <a:cubicBezTo>
                    <a:pt x="5783" y="3470"/>
                    <a:pt x="5827" y="3604"/>
                    <a:pt x="5916" y="3648"/>
                  </a:cubicBezTo>
                  <a:cubicBezTo>
                    <a:pt x="6050" y="3693"/>
                    <a:pt x="6494" y="3915"/>
                    <a:pt x="6984" y="4093"/>
                  </a:cubicBezTo>
                  <a:cubicBezTo>
                    <a:pt x="7962" y="4449"/>
                    <a:pt x="8185" y="5116"/>
                    <a:pt x="8096" y="5650"/>
                  </a:cubicBezTo>
                  <a:lnTo>
                    <a:pt x="8140" y="5650"/>
                  </a:lnTo>
                  <a:cubicBezTo>
                    <a:pt x="8096" y="6006"/>
                    <a:pt x="7873" y="6317"/>
                    <a:pt x="7606" y="6540"/>
                  </a:cubicBezTo>
                  <a:cubicBezTo>
                    <a:pt x="7384" y="6673"/>
                    <a:pt x="7162" y="6807"/>
                    <a:pt x="6895" y="6851"/>
                  </a:cubicBezTo>
                  <a:lnTo>
                    <a:pt x="6895" y="7474"/>
                  </a:lnTo>
                  <a:lnTo>
                    <a:pt x="5961" y="7474"/>
                  </a:lnTo>
                  <a:lnTo>
                    <a:pt x="5961" y="6807"/>
                  </a:lnTo>
                  <a:cubicBezTo>
                    <a:pt x="5516" y="6718"/>
                    <a:pt x="5115" y="6495"/>
                    <a:pt x="4849" y="6139"/>
                  </a:cubicBezTo>
                  <a:lnTo>
                    <a:pt x="4537" y="5828"/>
                  </a:lnTo>
                  <a:lnTo>
                    <a:pt x="5204" y="5205"/>
                  </a:lnTo>
                  <a:lnTo>
                    <a:pt x="5516" y="5561"/>
                  </a:lnTo>
                  <a:cubicBezTo>
                    <a:pt x="5738" y="5783"/>
                    <a:pt x="6094" y="5961"/>
                    <a:pt x="6450" y="5961"/>
                  </a:cubicBezTo>
                  <a:lnTo>
                    <a:pt x="6583" y="5961"/>
                  </a:lnTo>
                  <a:cubicBezTo>
                    <a:pt x="6895" y="5961"/>
                    <a:pt x="7117" y="5783"/>
                    <a:pt x="7206" y="5517"/>
                  </a:cubicBezTo>
                  <a:cubicBezTo>
                    <a:pt x="7295" y="5205"/>
                    <a:pt x="6895" y="5027"/>
                    <a:pt x="6717" y="4938"/>
                  </a:cubicBezTo>
                  <a:cubicBezTo>
                    <a:pt x="6094" y="4716"/>
                    <a:pt x="5605" y="4494"/>
                    <a:pt x="5560" y="4494"/>
                  </a:cubicBezTo>
                  <a:lnTo>
                    <a:pt x="5471" y="4449"/>
                  </a:lnTo>
                  <a:cubicBezTo>
                    <a:pt x="5071" y="4182"/>
                    <a:pt x="4849" y="3737"/>
                    <a:pt x="4938" y="3248"/>
                  </a:cubicBezTo>
                  <a:cubicBezTo>
                    <a:pt x="5027" y="2759"/>
                    <a:pt x="5382" y="2314"/>
                    <a:pt x="5916" y="2180"/>
                  </a:cubicBezTo>
                  <a:lnTo>
                    <a:pt x="5961" y="2180"/>
                  </a:lnTo>
                  <a:lnTo>
                    <a:pt x="5961" y="1513"/>
                  </a:lnTo>
                  <a:close/>
                  <a:moveTo>
                    <a:pt x="1201" y="1"/>
                  </a:moveTo>
                  <a:cubicBezTo>
                    <a:pt x="979" y="1113"/>
                    <a:pt x="356" y="4227"/>
                    <a:pt x="134" y="5294"/>
                  </a:cubicBezTo>
                  <a:cubicBezTo>
                    <a:pt x="0" y="6139"/>
                    <a:pt x="223" y="6984"/>
                    <a:pt x="756" y="7607"/>
                  </a:cubicBezTo>
                  <a:cubicBezTo>
                    <a:pt x="1335" y="8274"/>
                    <a:pt x="2180" y="8675"/>
                    <a:pt x="3069" y="8675"/>
                  </a:cubicBezTo>
                  <a:lnTo>
                    <a:pt x="9297" y="8675"/>
                  </a:lnTo>
                  <a:cubicBezTo>
                    <a:pt x="9297" y="8497"/>
                    <a:pt x="9252" y="8363"/>
                    <a:pt x="9297" y="8185"/>
                  </a:cubicBezTo>
                  <a:cubicBezTo>
                    <a:pt x="9297" y="6317"/>
                    <a:pt x="10720" y="4760"/>
                    <a:pt x="12633" y="4671"/>
                  </a:cubicBezTo>
                  <a:lnTo>
                    <a:pt x="12588" y="4671"/>
                  </a:lnTo>
                  <a:lnTo>
                    <a:pt x="116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5802340" y="4426175"/>
              <a:ext cx="119723" cy="118421"/>
            </a:xfrm>
            <a:custGeom>
              <a:avLst/>
              <a:gdLst/>
              <a:ahLst/>
              <a:cxnLst/>
              <a:rect l="l" t="t" r="r" b="b"/>
              <a:pathLst>
                <a:path w="4138" h="4093" extrusionOk="0">
                  <a:moveTo>
                    <a:pt x="2625" y="0"/>
                  </a:moveTo>
                  <a:cubicBezTo>
                    <a:pt x="1201" y="0"/>
                    <a:pt x="0" y="1157"/>
                    <a:pt x="0" y="2624"/>
                  </a:cubicBezTo>
                  <a:cubicBezTo>
                    <a:pt x="0" y="3158"/>
                    <a:pt x="178" y="3692"/>
                    <a:pt x="490" y="4092"/>
                  </a:cubicBezTo>
                  <a:lnTo>
                    <a:pt x="4137" y="489"/>
                  </a:lnTo>
                  <a:cubicBezTo>
                    <a:pt x="3692" y="178"/>
                    <a:pt x="3159" y="0"/>
                    <a:pt x="26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5647898" y="4128865"/>
              <a:ext cx="32202" cy="42502"/>
            </a:xfrm>
            <a:custGeom>
              <a:avLst/>
              <a:gdLst/>
              <a:ahLst/>
              <a:cxnLst/>
              <a:rect l="l" t="t" r="r" b="b"/>
              <a:pathLst>
                <a:path w="1113" h="1469" extrusionOk="0">
                  <a:moveTo>
                    <a:pt x="445" y="1"/>
                  </a:moveTo>
                  <a:cubicBezTo>
                    <a:pt x="179" y="1"/>
                    <a:pt x="1" y="179"/>
                    <a:pt x="1" y="446"/>
                  </a:cubicBezTo>
                  <a:lnTo>
                    <a:pt x="1" y="1469"/>
                  </a:lnTo>
                  <a:lnTo>
                    <a:pt x="1113" y="1469"/>
                  </a:lnTo>
                  <a:lnTo>
                    <a:pt x="1113" y="446"/>
                  </a:lnTo>
                  <a:cubicBezTo>
                    <a:pt x="1113" y="179"/>
                    <a:pt x="935"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5707094" y="4128865"/>
              <a:ext cx="32202" cy="42502"/>
            </a:xfrm>
            <a:custGeom>
              <a:avLst/>
              <a:gdLst/>
              <a:ahLst/>
              <a:cxnLst/>
              <a:rect l="l" t="t" r="r" b="b"/>
              <a:pathLst>
                <a:path w="1113" h="1469" extrusionOk="0">
                  <a:moveTo>
                    <a:pt x="446" y="1"/>
                  </a:moveTo>
                  <a:cubicBezTo>
                    <a:pt x="179" y="1"/>
                    <a:pt x="1" y="179"/>
                    <a:pt x="1" y="446"/>
                  </a:cubicBezTo>
                  <a:lnTo>
                    <a:pt x="1" y="1469"/>
                  </a:lnTo>
                  <a:lnTo>
                    <a:pt x="1113" y="1469"/>
                  </a:lnTo>
                  <a:lnTo>
                    <a:pt x="1113" y="446"/>
                  </a:lnTo>
                  <a:cubicBezTo>
                    <a:pt x="1113" y="179"/>
                    <a:pt x="935"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3"/>
          <p:cNvGrpSpPr/>
          <p:nvPr/>
        </p:nvGrpSpPr>
        <p:grpSpPr>
          <a:xfrm>
            <a:off x="4347412" y="1635971"/>
            <a:ext cx="449177" cy="449177"/>
            <a:chOff x="4758600" y="3422333"/>
            <a:chExt cx="449177" cy="449177"/>
          </a:xfrm>
        </p:grpSpPr>
        <p:sp>
          <p:nvSpPr>
            <p:cNvPr id="875" name="Google Shape;875;p43"/>
            <p:cNvSpPr/>
            <p:nvPr/>
          </p:nvSpPr>
          <p:spPr>
            <a:xfrm>
              <a:off x="4758600" y="3422333"/>
              <a:ext cx="75977" cy="77250"/>
            </a:xfrm>
            <a:custGeom>
              <a:avLst/>
              <a:gdLst/>
              <a:ahLst/>
              <a:cxnLst/>
              <a:rect l="l" t="t" r="r" b="b"/>
              <a:pathLst>
                <a:path w="2626" h="2670" extrusionOk="0">
                  <a:moveTo>
                    <a:pt x="1" y="1"/>
                  </a:moveTo>
                  <a:lnTo>
                    <a:pt x="1" y="2669"/>
                  </a:lnTo>
                  <a:cubicBezTo>
                    <a:pt x="1380" y="2447"/>
                    <a:pt x="2447" y="1379"/>
                    <a:pt x="2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5131829" y="3422333"/>
              <a:ext cx="75948" cy="77250"/>
            </a:xfrm>
            <a:custGeom>
              <a:avLst/>
              <a:gdLst/>
              <a:ahLst/>
              <a:cxnLst/>
              <a:rect l="l" t="t" r="r" b="b"/>
              <a:pathLst>
                <a:path w="2625" h="2670" extrusionOk="0">
                  <a:moveTo>
                    <a:pt x="0" y="1"/>
                  </a:moveTo>
                  <a:cubicBezTo>
                    <a:pt x="178" y="1379"/>
                    <a:pt x="1246" y="2447"/>
                    <a:pt x="2625" y="2669"/>
                  </a:cubicBezTo>
                  <a:lnTo>
                    <a:pt x="2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758600" y="3616673"/>
              <a:ext cx="75977" cy="75948"/>
            </a:xfrm>
            <a:custGeom>
              <a:avLst/>
              <a:gdLst/>
              <a:ahLst/>
              <a:cxnLst/>
              <a:rect l="l" t="t" r="r" b="b"/>
              <a:pathLst>
                <a:path w="2626" h="2625" extrusionOk="0">
                  <a:moveTo>
                    <a:pt x="1" y="0"/>
                  </a:moveTo>
                  <a:lnTo>
                    <a:pt x="1" y="2625"/>
                  </a:lnTo>
                  <a:lnTo>
                    <a:pt x="2625" y="2625"/>
                  </a:lnTo>
                  <a:cubicBezTo>
                    <a:pt x="2447" y="1246"/>
                    <a:pt x="1380" y="17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758600" y="3423635"/>
              <a:ext cx="256139" cy="268985"/>
            </a:xfrm>
            <a:custGeom>
              <a:avLst/>
              <a:gdLst/>
              <a:ahLst/>
              <a:cxnLst/>
              <a:rect l="l" t="t" r="r" b="b"/>
              <a:pathLst>
                <a:path w="8853" h="9297" extrusionOk="0">
                  <a:moveTo>
                    <a:pt x="3292" y="3959"/>
                  </a:moveTo>
                  <a:lnTo>
                    <a:pt x="4004" y="4715"/>
                  </a:lnTo>
                  <a:lnTo>
                    <a:pt x="3381" y="5338"/>
                  </a:lnTo>
                  <a:lnTo>
                    <a:pt x="2670" y="4626"/>
                  </a:lnTo>
                  <a:lnTo>
                    <a:pt x="3292" y="3959"/>
                  </a:lnTo>
                  <a:close/>
                  <a:moveTo>
                    <a:pt x="3559" y="0"/>
                  </a:moveTo>
                  <a:cubicBezTo>
                    <a:pt x="3337" y="1868"/>
                    <a:pt x="1869" y="3336"/>
                    <a:pt x="1" y="3559"/>
                  </a:cubicBezTo>
                  <a:lnTo>
                    <a:pt x="1" y="5783"/>
                  </a:lnTo>
                  <a:cubicBezTo>
                    <a:pt x="1869" y="6005"/>
                    <a:pt x="3337" y="7473"/>
                    <a:pt x="3559" y="9297"/>
                  </a:cubicBezTo>
                  <a:lnTo>
                    <a:pt x="7296" y="9297"/>
                  </a:lnTo>
                  <a:lnTo>
                    <a:pt x="7296" y="7251"/>
                  </a:lnTo>
                  <a:cubicBezTo>
                    <a:pt x="6806" y="7117"/>
                    <a:pt x="6406" y="6895"/>
                    <a:pt x="6050" y="6539"/>
                  </a:cubicBezTo>
                  <a:lnTo>
                    <a:pt x="5739" y="6183"/>
                  </a:lnTo>
                  <a:lnTo>
                    <a:pt x="6406" y="5560"/>
                  </a:lnTo>
                  <a:lnTo>
                    <a:pt x="6718" y="5916"/>
                  </a:lnTo>
                  <a:cubicBezTo>
                    <a:pt x="7029" y="6227"/>
                    <a:pt x="7474" y="6405"/>
                    <a:pt x="7963" y="6405"/>
                  </a:cubicBezTo>
                  <a:cubicBezTo>
                    <a:pt x="7989" y="6409"/>
                    <a:pt x="8015" y="6410"/>
                    <a:pt x="8042" y="6410"/>
                  </a:cubicBezTo>
                  <a:cubicBezTo>
                    <a:pt x="8376" y="6410"/>
                    <a:pt x="8726" y="6157"/>
                    <a:pt x="8808" y="5827"/>
                  </a:cubicBezTo>
                  <a:cubicBezTo>
                    <a:pt x="8853" y="5560"/>
                    <a:pt x="8630" y="5293"/>
                    <a:pt x="8185" y="5115"/>
                  </a:cubicBezTo>
                  <a:cubicBezTo>
                    <a:pt x="7474" y="4849"/>
                    <a:pt x="6895" y="4582"/>
                    <a:pt x="6851" y="4537"/>
                  </a:cubicBezTo>
                  <a:cubicBezTo>
                    <a:pt x="6806" y="4537"/>
                    <a:pt x="6806" y="4537"/>
                    <a:pt x="6762" y="4493"/>
                  </a:cubicBezTo>
                  <a:cubicBezTo>
                    <a:pt x="6362" y="4226"/>
                    <a:pt x="6139" y="3736"/>
                    <a:pt x="6184" y="3203"/>
                  </a:cubicBezTo>
                  <a:cubicBezTo>
                    <a:pt x="6273" y="2624"/>
                    <a:pt x="6718" y="2180"/>
                    <a:pt x="7251" y="2046"/>
                  </a:cubicBezTo>
                  <a:lnTo>
                    <a:pt x="7296" y="2046"/>
                  </a:lnTo>
                  <a:lnTo>
                    <a:pt x="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963239" y="3423635"/>
              <a:ext cx="244537" cy="268985"/>
            </a:xfrm>
            <a:custGeom>
              <a:avLst/>
              <a:gdLst/>
              <a:ahLst/>
              <a:cxnLst/>
              <a:rect l="l" t="t" r="r" b="b"/>
              <a:pathLst>
                <a:path w="8452" h="9297" extrusionOk="0">
                  <a:moveTo>
                    <a:pt x="5071" y="3959"/>
                  </a:moveTo>
                  <a:lnTo>
                    <a:pt x="5783" y="4671"/>
                  </a:lnTo>
                  <a:lnTo>
                    <a:pt x="5160" y="5293"/>
                  </a:lnTo>
                  <a:lnTo>
                    <a:pt x="4449" y="4582"/>
                  </a:lnTo>
                  <a:lnTo>
                    <a:pt x="5071" y="3959"/>
                  </a:lnTo>
                  <a:close/>
                  <a:moveTo>
                    <a:pt x="1157" y="0"/>
                  </a:moveTo>
                  <a:lnTo>
                    <a:pt x="1157" y="1957"/>
                  </a:lnTo>
                  <a:cubicBezTo>
                    <a:pt x="1602" y="2046"/>
                    <a:pt x="2002" y="2224"/>
                    <a:pt x="2358" y="2535"/>
                  </a:cubicBezTo>
                  <a:lnTo>
                    <a:pt x="2714" y="2802"/>
                  </a:lnTo>
                  <a:lnTo>
                    <a:pt x="2135" y="3514"/>
                  </a:lnTo>
                  <a:lnTo>
                    <a:pt x="1780" y="3203"/>
                  </a:lnTo>
                  <a:cubicBezTo>
                    <a:pt x="1487" y="3007"/>
                    <a:pt x="1170" y="2883"/>
                    <a:pt x="829" y="2883"/>
                  </a:cubicBezTo>
                  <a:cubicBezTo>
                    <a:pt x="704" y="2883"/>
                    <a:pt x="576" y="2900"/>
                    <a:pt x="445" y="2936"/>
                  </a:cubicBezTo>
                  <a:cubicBezTo>
                    <a:pt x="223" y="2980"/>
                    <a:pt x="45" y="3158"/>
                    <a:pt x="45" y="3381"/>
                  </a:cubicBezTo>
                  <a:cubicBezTo>
                    <a:pt x="0" y="3514"/>
                    <a:pt x="45" y="3648"/>
                    <a:pt x="178" y="3736"/>
                  </a:cubicBezTo>
                  <a:cubicBezTo>
                    <a:pt x="312" y="3825"/>
                    <a:pt x="846" y="4048"/>
                    <a:pt x="1424" y="4270"/>
                  </a:cubicBezTo>
                  <a:cubicBezTo>
                    <a:pt x="2491" y="4626"/>
                    <a:pt x="2758" y="5382"/>
                    <a:pt x="2625" y="5961"/>
                  </a:cubicBezTo>
                  <a:cubicBezTo>
                    <a:pt x="2580" y="6361"/>
                    <a:pt x="2358" y="6717"/>
                    <a:pt x="2047" y="6939"/>
                  </a:cubicBezTo>
                  <a:cubicBezTo>
                    <a:pt x="1780" y="7117"/>
                    <a:pt x="1468" y="7251"/>
                    <a:pt x="1157" y="7295"/>
                  </a:cubicBezTo>
                  <a:lnTo>
                    <a:pt x="1157" y="9297"/>
                  </a:lnTo>
                  <a:lnTo>
                    <a:pt x="4893" y="9297"/>
                  </a:lnTo>
                  <a:cubicBezTo>
                    <a:pt x="5116" y="7428"/>
                    <a:pt x="6584" y="5961"/>
                    <a:pt x="8452" y="5738"/>
                  </a:cubicBezTo>
                  <a:lnTo>
                    <a:pt x="8452" y="3514"/>
                  </a:lnTo>
                  <a:cubicBezTo>
                    <a:pt x="6584" y="3292"/>
                    <a:pt x="5116" y="1824"/>
                    <a:pt x="4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131829" y="3616673"/>
              <a:ext cx="75948" cy="75948"/>
            </a:xfrm>
            <a:custGeom>
              <a:avLst/>
              <a:gdLst/>
              <a:ahLst/>
              <a:cxnLst/>
              <a:rect l="l" t="t" r="r" b="b"/>
              <a:pathLst>
                <a:path w="2625" h="2625" extrusionOk="0">
                  <a:moveTo>
                    <a:pt x="2625" y="0"/>
                  </a:moveTo>
                  <a:cubicBezTo>
                    <a:pt x="1246" y="178"/>
                    <a:pt x="178" y="1246"/>
                    <a:pt x="0" y="2625"/>
                  </a:cubicBezTo>
                  <a:lnTo>
                    <a:pt x="2625" y="2625"/>
                  </a:lnTo>
                  <a:lnTo>
                    <a:pt x="2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825521" y="3718342"/>
              <a:ext cx="317910" cy="153169"/>
            </a:xfrm>
            <a:custGeom>
              <a:avLst/>
              <a:gdLst/>
              <a:ahLst/>
              <a:cxnLst/>
              <a:rect l="l" t="t" r="r" b="b"/>
              <a:pathLst>
                <a:path w="10988" h="5294" extrusionOk="0">
                  <a:moveTo>
                    <a:pt x="4983" y="0"/>
                  </a:moveTo>
                  <a:lnTo>
                    <a:pt x="4983" y="4537"/>
                  </a:lnTo>
                  <a:cubicBezTo>
                    <a:pt x="4805" y="3425"/>
                    <a:pt x="3871" y="2625"/>
                    <a:pt x="2759" y="2625"/>
                  </a:cubicBezTo>
                  <a:lnTo>
                    <a:pt x="1" y="2625"/>
                  </a:lnTo>
                  <a:lnTo>
                    <a:pt x="1" y="3025"/>
                  </a:lnTo>
                  <a:cubicBezTo>
                    <a:pt x="1" y="4270"/>
                    <a:pt x="1024" y="5294"/>
                    <a:pt x="2269" y="5294"/>
                  </a:cubicBezTo>
                  <a:lnTo>
                    <a:pt x="8719" y="5294"/>
                  </a:lnTo>
                  <a:cubicBezTo>
                    <a:pt x="9965" y="5294"/>
                    <a:pt x="10988" y="4270"/>
                    <a:pt x="10988" y="3025"/>
                  </a:cubicBezTo>
                  <a:lnTo>
                    <a:pt x="10988" y="2625"/>
                  </a:lnTo>
                  <a:lnTo>
                    <a:pt x="8230" y="2625"/>
                  </a:lnTo>
                  <a:cubicBezTo>
                    <a:pt x="7118" y="2625"/>
                    <a:pt x="6184" y="3425"/>
                    <a:pt x="6006" y="4537"/>
                  </a:cubicBezTo>
                  <a:lnTo>
                    <a:pt x="6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3"/>
          <p:cNvGrpSpPr/>
          <p:nvPr/>
        </p:nvGrpSpPr>
        <p:grpSpPr>
          <a:xfrm>
            <a:off x="1810344" y="1634339"/>
            <a:ext cx="429879" cy="452418"/>
            <a:chOff x="1664732" y="4139801"/>
            <a:chExt cx="429879" cy="452418"/>
          </a:xfrm>
        </p:grpSpPr>
        <p:sp>
          <p:nvSpPr>
            <p:cNvPr id="883" name="Google Shape;883;p43"/>
            <p:cNvSpPr/>
            <p:nvPr/>
          </p:nvSpPr>
          <p:spPr>
            <a:xfrm>
              <a:off x="2041838" y="4229261"/>
              <a:ext cx="52773" cy="79825"/>
            </a:xfrm>
            <a:custGeom>
              <a:avLst/>
              <a:gdLst/>
              <a:ahLst/>
              <a:cxnLst/>
              <a:rect l="l" t="t" r="r" b="b"/>
              <a:pathLst>
                <a:path w="1824" h="2759" extrusionOk="0">
                  <a:moveTo>
                    <a:pt x="0" y="0"/>
                  </a:moveTo>
                  <a:lnTo>
                    <a:pt x="0" y="935"/>
                  </a:lnTo>
                  <a:lnTo>
                    <a:pt x="934" y="935"/>
                  </a:lnTo>
                  <a:lnTo>
                    <a:pt x="934" y="0"/>
                  </a:lnTo>
                  <a:close/>
                  <a:moveTo>
                    <a:pt x="934" y="935"/>
                  </a:moveTo>
                  <a:lnTo>
                    <a:pt x="934" y="1824"/>
                  </a:lnTo>
                  <a:lnTo>
                    <a:pt x="0" y="1824"/>
                  </a:lnTo>
                  <a:lnTo>
                    <a:pt x="0" y="2758"/>
                  </a:lnTo>
                  <a:lnTo>
                    <a:pt x="934" y="2758"/>
                  </a:lnTo>
                  <a:lnTo>
                    <a:pt x="934" y="1869"/>
                  </a:lnTo>
                  <a:lnTo>
                    <a:pt x="1824" y="1869"/>
                  </a:lnTo>
                  <a:lnTo>
                    <a:pt x="1824" y="9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664732" y="4139801"/>
              <a:ext cx="404158" cy="452418"/>
            </a:xfrm>
            <a:custGeom>
              <a:avLst/>
              <a:gdLst/>
              <a:ahLst/>
              <a:cxnLst/>
              <a:rect l="l" t="t" r="r" b="b"/>
              <a:pathLst>
                <a:path w="13969" h="15637" extrusionOk="0">
                  <a:moveTo>
                    <a:pt x="7563" y="7718"/>
                  </a:moveTo>
                  <a:lnTo>
                    <a:pt x="7563" y="8430"/>
                  </a:lnTo>
                  <a:cubicBezTo>
                    <a:pt x="7830" y="8519"/>
                    <a:pt x="8141" y="8653"/>
                    <a:pt x="8363" y="8831"/>
                  </a:cubicBezTo>
                  <a:lnTo>
                    <a:pt x="7830" y="9542"/>
                  </a:lnTo>
                  <a:cubicBezTo>
                    <a:pt x="7632" y="9377"/>
                    <a:pt x="7385" y="9286"/>
                    <a:pt x="7144" y="9286"/>
                  </a:cubicBezTo>
                  <a:cubicBezTo>
                    <a:pt x="7059" y="9286"/>
                    <a:pt x="6976" y="9297"/>
                    <a:pt x="6896" y="9320"/>
                  </a:cubicBezTo>
                  <a:cubicBezTo>
                    <a:pt x="6673" y="9409"/>
                    <a:pt x="6629" y="9542"/>
                    <a:pt x="6629" y="9587"/>
                  </a:cubicBezTo>
                  <a:cubicBezTo>
                    <a:pt x="6629" y="9676"/>
                    <a:pt x="6629" y="9720"/>
                    <a:pt x="6718" y="9765"/>
                  </a:cubicBezTo>
                  <a:cubicBezTo>
                    <a:pt x="6807" y="9854"/>
                    <a:pt x="7207" y="9987"/>
                    <a:pt x="7652" y="10165"/>
                  </a:cubicBezTo>
                  <a:cubicBezTo>
                    <a:pt x="8319" y="10298"/>
                    <a:pt x="8719" y="10921"/>
                    <a:pt x="8675" y="11633"/>
                  </a:cubicBezTo>
                  <a:cubicBezTo>
                    <a:pt x="8541" y="12167"/>
                    <a:pt x="8097" y="12611"/>
                    <a:pt x="7563" y="12700"/>
                  </a:cubicBezTo>
                  <a:lnTo>
                    <a:pt x="7563" y="13412"/>
                  </a:lnTo>
                  <a:lnTo>
                    <a:pt x="6629" y="13412"/>
                  </a:lnTo>
                  <a:lnTo>
                    <a:pt x="6629" y="12656"/>
                  </a:lnTo>
                  <a:cubicBezTo>
                    <a:pt x="6228" y="12567"/>
                    <a:pt x="5873" y="12389"/>
                    <a:pt x="5650" y="12078"/>
                  </a:cubicBezTo>
                  <a:lnTo>
                    <a:pt x="5339" y="11766"/>
                  </a:lnTo>
                  <a:lnTo>
                    <a:pt x="6006" y="11144"/>
                  </a:lnTo>
                  <a:lnTo>
                    <a:pt x="6317" y="11455"/>
                  </a:lnTo>
                  <a:cubicBezTo>
                    <a:pt x="6495" y="11677"/>
                    <a:pt x="6807" y="11811"/>
                    <a:pt x="7118" y="11811"/>
                  </a:cubicBezTo>
                  <a:lnTo>
                    <a:pt x="7207" y="11811"/>
                  </a:lnTo>
                  <a:cubicBezTo>
                    <a:pt x="7230" y="11815"/>
                    <a:pt x="7253" y="11818"/>
                    <a:pt x="7276" y="11818"/>
                  </a:cubicBezTo>
                  <a:cubicBezTo>
                    <a:pt x="7474" y="11818"/>
                    <a:pt x="7661" y="11654"/>
                    <a:pt x="7741" y="11455"/>
                  </a:cubicBezTo>
                  <a:cubicBezTo>
                    <a:pt x="7785" y="11233"/>
                    <a:pt x="7429" y="11055"/>
                    <a:pt x="7296" y="11010"/>
                  </a:cubicBezTo>
                  <a:cubicBezTo>
                    <a:pt x="6762" y="10832"/>
                    <a:pt x="6273" y="10610"/>
                    <a:pt x="6273" y="10610"/>
                  </a:cubicBezTo>
                  <a:lnTo>
                    <a:pt x="6228" y="10565"/>
                  </a:lnTo>
                  <a:cubicBezTo>
                    <a:pt x="5828" y="10298"/>
                    <a:pt x="5650" y="9898"/>
                    <a:pt x="5695" y="9453"/>
                  </a:cubicBezTo>
                  <a:cubicBezTo>
                    <a:pt x="5784" y="8964"/>
                    <a:pt x="6139" y="8564"/>
                    <a:pt x="6629" y="8475"/>
                  </a:cubicBezTo>
                  <a:lnTo>
                    <a:pt x="6629" y="7718"/>
                  </a:lnTo>
                  <a:close/>
                  <a:moveTo>
                    <a:pt x="8875" y="1"/>
                  </a:moveTo>
                  <a:cubicBezTo>
                    <a:pt x="7663" y="1"/>
                    <a:pt x="6451" y="824"/>
                    <a:pt x="6540" y="2470"/>
                  </a:cubicBezTo>
                  <a:lnTo>
                    <a:pt x="6540" y="4249"/>
                  </a:lnTo>
                  <a:lnTo>
                    <a:pt x="5428" y="4249"/>
                  </a:lnTo>
                  <a:lnTo>
                    <a:pt x="5205" y="5939"/>
                  </a:lnTo>
                  <a:lnTo>
                    <a:pt x="4938" y="6028"/>
                  </a:lnTo>
                  <a:cubicBezTo>
                    <a:pt x="1" y="8252"/>
                    <a:pt x="1558" y="15636"/>
                    <a:pt x="6985" y="15636"/>
                  </a:cubicBezTo>
                  <a:cubicBezTo>
                    <a:pt x="12367" y="15636"/>
                    <a:pt x="13968" y="8252"/>
                    <a:pt x="9031" y="6028"/>
                  </a:cubicBezTo>
                  <a:lnTo>
                    <a:pt x="8764" y="5939"/>
                  </a:lnTo>
                  <a:lnTo>
                    <a:pt x="8541" y="4249"/>
                  </a:lnTo>
                  <a:lnTo>
                    <a:pt x="7429" y="4249"/>
                  </a:lnTo>
                  <a:lnTo>
                    <a:pt x="7429" y="2470"/>
                  </a:lnTo>
                  <a:cubicBezTo>
                    <a:pt x="7363" y="1447"/>
                    <a:pt x="8108" y="935"/>
                    <a:pt x="8853" y="935"/>
                  </a:cubicBezTo>
                  <a:cubicBezTo>
                    <a:pt x="9598" y="935"/>
                    <a:pt x="10343" y="1447"/>
                    <a:pt x="10276" y="2470"/>
                  </a:cubicBezTo>
                  <a:lnTo>
                    <a:pt x="10276" y="3582"/>
                  </a:lnTo>
                  <a:cubicBezTo>
                    <a:pt x="10276" y="4338"/>
                    <a:pt x="10899" y="4961"/>
                    <a:pt x="11655" y="4961"/>
                  </a:cubicBezTo>
                  <a:lnTo>
                    <a:pt x="13034" y="4961"/>
                  </a:lnTo>
                  <a:lnTo>
                    <a:pt x="13034" y="4027"/>
                  </a:lnTo>
                  <a:lnTo>
                    <a:pt x="11655" y="4027"/>
                  </a:lnTo>
                  <a:cubicBezTo>
                    <a:pt x="11433" y="4027"/>
                    <a:pt x="11210" y="3804"/>
                    <a:pt x="11210" y="3582"/>
                  </a:cubicBezTo>
                  <a:lnTo>
                    <a:pt x="11210" y="2470"/>
                  </a:lnTo>
                  <a:cubicBezTo>
                    <a:pt x="11299" y="824"/>
                    <a:pt x="10087" y="1"/>
                    <a:pt x="8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140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Modelling with Imbalance data</a:t>
            </a:r>
            <a:endParaRPr dirty="0"/>
          </a:p>
        </p:txBody>
      </p:sp>
      <p:graphicFrame>
        <p:nvGraphicFramePr>
          <p:cNvPr id="7" name="Chart 6">
            <a:extLst>
              <a:ext uri="{FF2B5EF4-FFF2-40B4-BE49-F238E27FC236}">
                <a16:creationId xmlns:a16="http://schemas.microsoft.com/office/drawing/2014/main" id="{E674C888-288E-4F94-AD2A-EDCD4425FE38}"/>
              </a:ext>
            </a:extLst>
          </p:cNvPr>
          <p:cNvGraphicFramePr/>
          <p:nvPr>
            <p:extLst>
              <p:ext uri="{D42A27DB-BD31-4B8C-83A1-F6EECF244321}">
                <p14:modId xmlns:p14="http://schemas.microsoft.com/office/powerpoint/2010/main" val="375214675"/>
              </p:ext>
            </p:extLst>
          </p:nvPr>
        </p:nvGraphicFramePr>
        <p:xfrm>
          <a:off x="495300" y="1041400"/>
          <a:ext cx="6096000" cy="3473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3182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Modelling with SMOTE</a:t>
            </a:r>
            <a:endParaRPr dirty="0"/>
          </a:p>
        </p:txBody>
      </p:sp>
      <p:graphicFrame>
        <p:nvGraphicFramePr>
          <p:cNvPr id="7" name="Chart 6">
            <a:extLst>
              <a:ext uri="{FF2B5EF4-FFF2-40B4-BE49-F238E27FC236}">
                <a16:creationId xmlns:a16="http://schemas.microsoft.com/office/drawing/2014/main" id="{E674C888-288E-4F94-AD2A-EDCD4425FE38}"/>
              </a:ext>
            </a:extLst>
          </p:cNvPr>
          <p:cNvGraphicFramePr/>
          <p:nvPr>
            <p:extLst>
              <p:ext uri="{D42A27DB-BD31-4B8C-83A1-F6EECF244321}">
                <p14:modId xmlns:p14="http://schemas.microsoft.com/office/powerpoint/2010/main" val="1782517368"/>
              </p:ext>
            </p:extLst>
          </p:nvPr>
        </p:nvGraphicFramePr>
        <p:xfrm>
          <a:off x="495300" y="1041400"/>
          <a:ext cx="6096000" cy="3473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8765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8"/>
          <p:cNvSpPr txBox="1">
            <a:spLocks noGrp="1"/>
          </p:cNvSpPr>
          <p:nvPr>
            <p:ph type="title"/>
          </p:nvPr>
        </p:nvSpPr>
        <p:spPr>
          <a:xfrm>
            <a:off x="336550" y="445025"/>
            <a:ext cx="80874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Modelling with Hyperparameter Tuning</a:t>
            </a:r>
            <a:endParaRPr dirty="0"/>
          </a:p>
        </p:txBody>
      </p:sp>
      <p:graphicFrame>
        <p:nvGraphicFramePr>
          <p:cNvPr id="7" name="Chart 6">
            <a:extLst>
              <a:ext uri="{FF2B5EF4-FFF2-40B4-BE49-F238E27FC236}">
                <a16:creationId xmlns:a16="http://schemas.microsoft.com/office/drawing/2014/main" id="{E674C888-288E-4F94-AD2A-EDCD4425FE38}"/>
              </a:ext>
            </a:extLst>
          </p:cNvPr>
          <p:cNvGraphicFramePr/>
          <p:nvPr>
            <p:extLst>
              <p:ext uri="{D42A27DB-BD31-4B8C-83A1-F6EECF244321}">
                <p14:modId xmlns:p14="http://schemas.microsoft.com/office/powerpoint/2010/main" val="419048550"/>
              </p:ext>
            </p:extLst>
          </p:nvPr>
        </p:nvGraphicFramePr>
        <p:xfrm>
          <a:off x="495300" y="1041400"/>
          <a:ext cx="6096000" cy="3473450"/>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094;p50">
            <a:extLst>
              <a:ext uri="{FF2B5EF4-FFF2-40B4-BE49-F238E27FC236}">
                <a16:creationId xmlns:a16="http://schemas.microsoft.com/office/drawing/2014/main" id="{C4E55616-7980-4AA7-B017-8E02E28FB8DC}"/>
              </a:ext>
            </a:extLst>
          </p:cNvPr>
          <p:cNvSpPr txBox="1">
            <a:spLocks/>
          </p:cNvSpPr>
          <p:nvPr/>
        </p:nvSpPr>
        <p:spPr>
          <a:xfrm>
            <a:off x="6394269" y="1539116"/>
            <a:ext cx="2664821" cy="20531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latin typeface="Darker Grotesque" panose="020B0604020202020204" charset="0"/>
              </a:rPr>
              <a:t>The best model is the Random Forest Classifier, whether it's the baseline model or the tuned one, both achieve a score of</a:t>
            </a:r>
          </a:p>
          <a:p>
            <a:pPr algn="just"/>
            <a:endParaRPr lang="en-US" dirty="0"/>
          </a:p>
          <a:p>
            <a:pPr algn="just"/>
            <a:endParaRPr lang="en-ID" dirty="0"/>
          </a:p>
        </p:txBody>
      </p:sp>
      <p:sp>
        <p:nvSpPr>
          <p:cNvPr id="2" name="Rectangle: Rounded Corners 1">
            <a:extLst>
              <a:ext uri="{FF2B5EF4-FFF2-40B4-BE49-F238E27FC236}">
                <a16:creationId xmlns:a16="http://schemas.microsoft.com/office/drawing/2014/main" id="{0EA4CED1-A380-41BE-9BA8-1C40157A91B0}"/>
              </a:ext>
            </a:extLst>
          </p:cNvPr>
          <p:cNvSpPr/>
          <p:nvPr/>
        </p:nvSpPr>
        <p:spPr>
          <a:xfrm>
            <a:off x="6453595" y="2565700"/>
            <a:ext cx="914400" cy="64008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2">
                    <a:lumMod val="60000"/>
                    <a:lumOff val="40000"/>
                  </a:schemeClr>
                </a:solidFill>
                <a:latin typeface="Darker Grotesque" panose="020B0604020202020204" charset="0"/>
              </a:rPr>
              <a:t>93%</a:t>
            </a:r>
            <a:endParaRPr lang="en-ID" dirty="0">
              <a:solidFill>
                <a:schemeClr val="accent2">
                  <a:lumMod val="60000"/>
                  <a:lumOff val="40000"/>
                </a:schemeClr>
              </a:solidFill>
              <a:latin typeface="Darker Grotesque" panose="020B0604020202020204" charset="0"/>
            </a:endParaRPr>
          </a:p>
        </p:txBody>
      </p:sp>
    </p:spTree>
    <p:extLst>
      <p:ext uri="{BB962C8B-B14F-4D97-AF65-F5344CB8AC3E}">
        <p14:creationId xmlns:p14="http://schemas.microsoft.com/office/powerpoint/2010/main" val="342878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pic>
        <p:nvPicPr>
          <p:cNvPr id="821" name="Google Shape;821;p41"/>
          <p:cNvPicPr preferRelativeResize="0">
            <a:picLocks noGrp="1"/>
          </p:cNvPicPr>
          <p:nvPr>
            <p:ph type="pic" idx="3"/>
          </p:nvPr>
        </p:nvPicPr>
        <p:blipFill rotWithShape="1">
          <a:blip r:embed="rId3">
            <a:alphaModFix/>
          </a:blip>
          <a:srcRect t="35140" b="-10339"/>
          <a:stretch/>
        </p:blipFill>
        <p:spPr>
          <a:xfrm>
            <a:off x="2111250" y="2832875"/>
            <a:ext cx="4921500" cy="4624500"/>
          </a:xfrm>
          <a:prstGeom prst="ellipse">
            <a:avLst/>
          </a:prstGeom>
        </p:spPr>
      </p:pic>
      <p:sp>
        <p:nvSpPr>
          <p:cNvPr id="822" name="Google Shape;822;p41"/>
          <p:cNvSpPr txBox="1">
            <a:spLocks noGrp="1"/>
          </p:cNvSpPr>
          <p:nvPr>
            <p:ph type="title"/>
          </p:nvPr>
        </p:nvSpPr>
        <p:spPr>
          <a:xfrm>
            <a:off x="2038200" y="1352525"/>
            <a:ext cx="506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Business Insight</a:t>
            </a:r>
            <a:endParaRPr dirty="0"/>
          </a:p>
        </p:txBody>
      </p:sp>
      <p:sp>
        <p:nvSpPr>
          <p:cNvPr id="823" name="Google Shape;823;p41"/>
          <p:cNvSpPr txBox="1">
            <a:spLocks noGrp="1"/>
          </p:cNvSpPr>
          <p:nvPr>
            <p:ph type="title" idx="2"/>
          </p:nvPr>
        </p:nvSpPr>
        <p:spPr>
          <a:xfrm>
            <a:off x="3981750" y="539500"/>
            <a:ext cx="1180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25" name="Google Shape;825;p41"/>
          <p:cNvSpPr/>
          <p:nvPr/>
        </p:nvSpPr>
        <p:spPr>
          <a:xfrm>
            <a:off x="1574088" y="38202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1998700" y="43304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41"/>
          <p:cNvGrpSpPr/>
          <p:nvPr/>
        </p:nvGrpSpPr>
        <p:grpSpPr>
          <a:xfrm flipH="1">
            <a:off x="7171200" y="4134300"/>
            <a:ext cx="1099850" cy="1546350"/>
            <a:chOff x="3790650" y="352550"/>
            <a:chExt cx="1099850" cy="1546350"/>
          </a:xfrm>
        </p:grpSpPr>
        <p:sp>
          <p:nvSpPr>
            <p:cNvPr id="828" name="Google Shape;828;p4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1"/>
          <p:cNvSpPr/>
          <p:nvPr/>
        </p:nvSpPr>
        <p:spPr>
          <a:xfrm>
            <a:off x="6191038" y="344647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1"/>
          <p:cNvGrpSpPr/>
          <p:nvPr/>
        </p:nvGrpSpPr>
        <p:grpSpPr>
          <a:xfrm flipH="1">
            <a:off x="1902450" y="2982725"/>
            <a:ext cx="1099850" cy="1546350"/>
            <a:chOff x="3790650" y="352550"/>
            <a:chExt cx="1099850" cy="1546350"/>
          </a:xfrm>
        </p:grpSpPr>
        <p:sp>
          <p:nvSpPr>
            <p:cNvPr id="832" name="Google Shape;832;p4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1"/>
          <p:cNvGrpSpPr/>
          <p:nvPr/>
        </p:nvGrpSpPr>
        <p:grpSpPr>
          <a:xfrm>
            <a:off x="6705975" y="4427188"/>
            <a:ext cx="559600" cy="559600"/>
            <a:chOff x="6905625" y="3039500"/>
            <a:chExt cx="559600" cy="559600"/>
          </a:xfrm>
        </p:grpSpPr>
        <p:sp>
          <p:nvSpPr>
            <p:cNvPr id="835" name="Google Shape;835;p41"/>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0770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Exploratory Data Analysis(EDA)</a:t>
            </a:r>
            <a:endParaRPr dirty="0"/>
          </a:p>
        </p:txBody>
      </p:sp>
      <p:sp>
        <p:nvSpPr>
          <p:cNvPr id="1342" name="Google Shape;1342;p58"/>
          <p:cNvSpPr txBox="1">
            <a:spLocks noGrp="1"/>
          </p:cNvSpPr>
          <p:nvPr>
            <p:ph type="subTitle" idx="7"/>
          </p:nvPr>
        </p:nvSpPr>
        <p:spPr>
          <a:xfrm>
            <a:off x="1116955" y="1712463"/>
            <a:ext cx="1978200" cy="377100"/>
          </a:xfrm>
          <a:prstGeom prst="rect">
            <a:avLst/>
          </a:prstGeom>
        </p:spPr>
        <p:txBody>
          <a:bodyPr spcFirstLastPara="1" wrap="square" lIns="91425" tIns="91425" rIns="91425" bIns="91425" anchor="b" anchorCtr="0">
            <a:noAutofit/>
          </a:bodyPr>
          <a:lstStyle/>
          <a:p>
            <a:pPr marL="0" lvl="0" indent="0"/>
            <a:br>
              <a:rPr lang="en-ID" dirty="0"/>
            </a:br>
            <a:r>
              <a:rPr lang="en-ID" b="0" dirty="0"/>
              <a:t>Descriptive analysis</a:t>
            </a:r>
            <a:endParaRPr dirty="0"/>
          </a:p>
        </p:txBody>
      </p:sp>
      <p:sp>
        <p:nvSpPr>
          <p:cNvPr id="1343" name="Google Shape;1343;p58"/>
          <p:cNvSpPr txBox="1">
            <a:spLocks noGrp="1"/>
          </p:cNvSpPr>
          <p:nvPr>
            <p:ph type="subTitle" idx="8"/>
          </p:nvPr>
        </p:nvSpPr>
        <p:spPr>
          <a:xfrm>
            <a:off x="3582900" y="172081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Univariate</a:t>
            </a:r>
          </a:p>
          <a:p>
            <a:pPr marL="0" lvl="0" indent="0" algn="ctr" rtl="0">
              <a:spcBef>
                <a:spcPts val="0"/>
              </a:spcBef>
              <a:spcAft>
                <a:spcPts val="0"/>
              </a:spcAft>
              <a:buNone/>
            </a:pPr>
            <a:r>
              <a:rPr lang="en-US" dirty="0"/>
              <a:t>A</a:t>
            </a:r>
            <a:r>
              <a:rPr lang="en-ID" dirty="0" err="1"/>
              <a:t>nalysis</a:t>
            </a:r>
            <a:endParaRPr dirty="0"/>
          </a:p>
        </p:txBody>
      </p:sp>
      <p:sp>
        <p:nvSpPr>
          <p:cNvPr id="1344" name="Google Shape;1344;p58"/>
          <p:cNvSpPr txBox="1">
            <a:spLocks noGrp="1"/>
          </p:cNvSpPr>
          <p:nvPr>
            <p:ph type="subTitle" idx="9"/>
          </p:nvPr>
        </p:nvSpPr>
        <p:spPr>
          <a:xfrm>
            <a:off x="6052745" y="171246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Bivariate</a:t>
            </a:r>
          </a:p>
          <a:p>
            <a:pPr marL="0" lvl="0" indent="0" algn="ctr" rtl="0">
              <a:spcBef>
                <a:spcPts val="0"/>
              </a:spcBef>
              <a:spcAft>
                <a:spcPts val="0"/>
              </a:spcAft>
              <a:buNone/>
            </a:pPr>
            <a:r>
              <a:rPr lang="en-US" dirty="0"/>
              <a:t>A</a:t>
            </a:r>
            <a:r>
              <a:rPr lang="en-ID" dirty="0" err="1"/>
              <a:t>nalysis</a:t>
            </a:r>
            <a:endParaRPr dirty="0"/>
          </a:p>
        </p:txBody>
      </p:sp>
      <p:sp>
        <p:nvSpPr>
          <p:cNvPr id="1345" name="Google Shape;1345;p58"/>
          <p:cNvSpPr txBox="1">
            <a:spLocks noGrp="1"/>
          </p:cNvSpPr>
          <p:nvPr>
            <p:ph type="subTitle" idx="13"/>
          </p:nvPr>
        </p:nvSpPr>
        <p:spPr>
          <a:xfrm>
            <a:off x="2157106" y="3306625"/>
            <a:ext cx="19860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Correlation</a:t>
            </a:r>
            <a:endParaRPr dirty="0"/>
          </a:p>
        </p:txBody>
      </p:sp>
      <p:sp>
        <p:nvSpPr>
          <p:cNvPr id="1347" name="Google Shape;1347;p58"/>
          <p:cNvSpPr txBox="1">
            <a:spLocks noGrp="1"/>
          </p:cNvSpPr>
          <p:nvPr>
            <p:ph type="subTitle" idx="15"/>
          </p:nvPr>
        </p:nvSpPr>
        <p:spPr>
          <a:xfrm>
            <a:off x="4941124" y="3314975"/>
            <a:ext cx="1978200" cy="377100"/>
          </a:xfrm>
          <a:prstGeom prst="rect">
            <a:avLst/>
          </a:prstGeom>
        </p:spPr>
        <p:txBody>
          <a:bodyPr spcFirstLastPara="1" wrap="square" lIns="91425" tIns="91425" rIns="91425" bIns="91425" anchor="b" anchorCtr="0">
            <a:noAutofit/>
          </a:bodyPr>
          <a:lstStyle/>
          <a:p>
            <a:pPr marL="0" lvl="0" indent="0"/>
            <a:r>
              <a:rPr lang="en-ID" dirty="0"/>
              <a:t>Deep dive EDA</a:t>
            </a:r>
          </a:p>
        </p:txBody>
      </p:sp>
      <p:sp>
        <p:nvSpPr>
          <p:cNvPr id="1348" name="Google Shape;1348;p58"/>
          <p:cNvSpPr txBox="1">
            <a:spLocks noGrp="1"/>
          </p:cNvSpPr>
          <p:nvPr>
            <p:ph type="subTitle" idx="16"/>
          </p:nvPr>
        </p:nvSpPr>
        <p:spPr>
          <a:xfrm>
            <a:off x="1529300" y="2044675"/>
            <a:ext cx="1145700"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1</a:t>
            </a:r>
            <a:endParaRPr sz="2100" dirty="0"/>
          </a:p>
        </p:txBody>
      </p:sp>
      <p:sp>
        <p:nvSpPr>
          <p:cNvPr id="1349" name="Google Shape;1349;p58"/>
          <p:cNvSpPr txBox="1">
            <a:spLocks noGrp="1"/>
          </p:cNvSpPr>
          <p:nvPr>
            <p:ph type="subTitle" idx="17"/>
          </p:nvPr>
        </p:nvSpPr>
        <p:spPr>
          <a:xfrm>
            <a:off x="6469002" y="2044675"/>
            <a:ext cx="11457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t>3</a:t>
            </a:r>
            <a:endParaRPr sz="2100" dirty="0"/>
          </a:p>
        </p:txBody>
      </p:sp>
      <p:sp>
        <p:nvSpPr>
          <p:cNvPr id="1350" name="Google Shape;1350;p58"/>
          <p:cNvSpPr txBox="1">
            <a:spLocks noGrp="1"/>
          </p:cNvSpPr>
          <p:nvPr>
            <p:ph type="subTitle" idx="18"/>
          </p:nvPr>
        </p:nvSpPr>
        <p:spPr>
          <a:xfrm>
            <a:off x="3999150" y="2044675"/>
            <a:ext cx="1145700"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100" dirty="0"/>
              <a:t>2</a:t>
            </a:r>
            <a:endParaRPr sz="2100" dirty="0"/>
          </a:p>
        </p:txBody>
      </p:sp>
      <p:sp>
        <p:nvSpPr>
          <p:cNvPr id="1351" name="Google Shape;1351;p58"/>
          <p:cNvSpPr txBox="1">
            <a:spLocks noGrp="1"/>
          </p:cNvSpPr>
          <p:nvPr>
            <p:ph type="subTitle" idx="19"/>
          </p:nvPr>
        </p:nvSpPr>
        <p:spPr>
          <a:xfrm>
            <a:off x="2569201" y="3630475"/>
            <a:ext cx="11457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t>4</a:t>
            </a:r>
            <a:endParaRPr sz="2100" dirty="0"/>
          </a:p>
        </p:txBody>
      </p:sp>
      <p:sp>
        <p:nvSpPr>
          <p:cNvPr id="1353" name="Google Shape;1353;p58"/>
          <p:cNvSpPr txBox="1">
            <a:spLocks noGrp="1"/>
          </p:cNvSpPr>
          <p:nvPr>
            <p:ph type="subTitle" idx="21"/>
          </p:nvPr>
        </p:nvSpPr>
        <p:spPr>
          <a:xfrm>
            <a:off x="5357381" y="3630475"/>
            <a:ext cx="11457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a:t>5</a:t>
            </a:r>
            <a:endParaRPr sz="2100" dirty="0"/>
          </a:p>
        </p:txBody>
      </p:sp>
    </p:spTree>
    <p:extLst>
      <p:ext uri="{BB962C8B-B14F-4D97-AF65-F5344CB8AC3E}">
        <p14:creationId xmlns:p14="http://schemas.microsoft.com/office/powerpoint/2010/main" val="2342903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D" b="0" dirty="0"/>
              <a:t>Descriptive Analysis</a:t>
            </a:r>
            <a:endParaRPr dirty="0"/>
          </a:p>
        </p:txBody>
      </p:sp>
      <p:sp>
        <p:nvSpPr>
          <p:cNvPr id="1402" name="Google Shape;1402;p63"/>
          <p:cNvSpPr txBox="1">
            <a:spLocks noGrp="1"/>
          </p:cNvSpPr>
          <p:nvPr>
            <p:ph type="subTitle" idx="2"/>
          </p:nvPr>
        </p:nvSpPr>
        <p:spPr>
          <a:xfrm>
            <a:off x="786729" y="3757113"/>
            <a:ext cx="6241599" cy="10121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Based on :</a:t>
            </a:r>
          </a:p>
          <a:p>
            <a:pPr marL="285750" lvl="0" indent="-285750" algn="l" rtl="0">
              <a:spcBef>
                <a:spcPts val="0"/>
              </a:spcBef>
              <a:spcAft>
                <a:spcPts val="0"/>
              </a:spcAft>
              <a:buFont typeface="Arial" panose="020B0604020202020204" pitchFamily="34" charset="0"/>
              <a:buChar char="•"/>
            </a:pPr>
            <a:r>
              <a:rPr lang="en-US" dirty="0">
                <a:solidFill>
                  <a:srgbClr val="00B050"/>
                </a:solidFill>
              </a:rPr>
              <a:t>M</a:t>
            </a:r>
            <a:r>
              <a:rPr lang="en-ID" dirty="0">
                <a:solidFill>
                  <a:srgbClr val="00B050"/>
                </a:solidFill>
              </a:rPr>
              <a:t>in &amp; Max</a:t>
            </a:r>
          </a:p>
          <a:p>
            <a:pPr marL="285750" lvl="0" indent="-285750" algn="l" rtl="0">
              <a:spcBef>
                <a:spcPts val="0"/>
              </a:spcBef>
              <a:spcAft>
                <a:spcPts val="0"/>
              </a:spcAft>
              <a:buFont typeface="Arial" panose="020B0604020202020204" pitchFamily="34" charset="0"/>
              <a:buChar char="•"/>
            </a:pPr>
            <a:r>
              <a:rPr lang="en-US" dirty="0">
                <a:solidFill>
                  <a:srgbClr val="FF0000"/>
                </a:solidFill>
              </a:rPr>
              <a:t>Mean &amp; Median</a:t>
            </a:r>
          </a:p>
          <a:p>
            <a:pPr marL="0" lvl="0" indent="0"/>
            <a:r>
              <a:rPr lang="en-US" dirty="0"/>
              <a:t>It can be observed that the distribution of the variable still makes sense.</a:t>
            </a:r>
            <a:endParaRPr lang="en-ID" dirty="0">
              <a:solidFill>
                <a:srgbClr val="FF0000"/>
              </a:solidFill>
            </a:endParaRPr>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A9B0A15B-CB64-4FDD-B70B-D0D45FB391B6}"/>
              </a:ext>
            </a:extLst>
          </p:cNvPr>
          <p:cNvPicPr>
            <a:picLocks noChangeAspect="1"/>
          </p:cNvPicPr>
          <p:nvPr/>
        </p:nvPicPr>
        <p:blipFill>
          <a:blip r:embed="rId3"/>
          <a:stretch>
            <a:fillRect/>
          </a:stretch>
        </p:blipFill>
        <p:spPr>
          <a:xfrm>
            <a:off x="0" y="1075618"/>
            <a:ext cx="9144000" cy="2119713"/>
          </a:xfrm>
          <a:prstGeom prst="rect">
            <a:avLst/>
          </a:prstGeom>
        </p:spPr>
      </p:pic>
      <p:sp>
        <p:nvSpPr>
          <p:cNvPr id="6" name="Rectangle: Rounded Corners 5">
            <a:extLst>
              <a:ext uri="{FF2B5EF4-FFF2-40B4-BE49-F238E27FC236}">
                <a16:creationId xmlns:a16="http://schemas.microsoft.com/office/drawing/2014/main" id="{79AC732F-4B83-4D13-BAC8-6D3E8EF92789}"/>
              </a:ext>
            </a:extLst>
          </p:cNvPr>
          <p:cNvSpPr/>
          <p:nvPr/>
        </p:nvSpPr>
        <p:spPr>
          <a:xfrm>
            <a:off x="89647" y="2904565"/>
            <a:ext cx="8952753" cy="24503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225040E1-DD99-4161-AFBD-676461C0D6E5}"/>
              </a:ext>
            </a:extLst>
          </p:cNvPr>
          <p:cNvSpPr/>
          <p:nvPr/>
        </p:nvSpPr>
        <p:spPr>
          <a:xfrm>
            <a:off x="86665" y="1969259"/>
            <a:ext cx="8952753" cy="24503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Rounded Corners 10">
            <a:extLst>
              <a:ext uri="{FF2B5EF4-FFF2-40B4-BE49-F238E27FC236}">
                <a16:creationId xmlns:a16="http://schemas.microsoft.com/office/drawing/2014/main" id="{F02FE1BF-6015-4EA8-A9EA-07816EB05BF0}"/>
              </a:ext>
            </a:extLst>
          </p:cNvPr>
          <p:cNvSpPr/>
          <p:nvPr/>
        </p:nvSpPr>
        <p:spPr>
          <a:xfrm>
            <a:off x="89659" y="1512066"/>
            <a:ext cx="8952753" cy="2450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Rounded Corners 11">
            <a:extLst>
              <a:ext uri="{FF2B5EF4-FFF2-40B4-BE49-F238E27FC236}">
                <a16:creationId xmlns:a16="http://schemas.microsoft.com/office/drawing/2014/main" id="{014CAD71-9642-41EB-8A9A-30862619173C}"/>
              </a:ext>
            </a:extLst>
          </p:cNvPr>
          <p:cNvSpPr/>
          <p:nvPr/>
        </p:nvSpPr>
        <p:spPr>
          <a:xfrm>
            <a:off x="80695" y="2441393"/>
            <a:ext cx="8952753" cy="2450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850215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D" b="0" dirty="0"/>
              <a:t>Descriptive Analysis</a:t>
            </a:r>
            <a:endParaRPr dirty="0"/>
          </a:p>
        </p:txBody>
      </p:sp>
      <p:sp>
        <p:nvSpPr>
          <p:cNvPr id="1402" name="Google Shape;1402;p63"/>
          <p:cNvSpPr txBox="1">
            <a:spLocks noGrp="1"/>
          </p:cNvSpPr>
          <p:nvPr>
            <p:ph type="subTitle" idx="2"/>
          </p:nvPr>
        </p:nvSpPr>
        <p:spPr>
          <a:xfrm>
            <a:off x="950260" y="3310965"/>
            <a:ext cx="5934634" cy="584588"/>
          </a:xfrm>
          <a:prstGeom prst="rect">
            <a:avLst/>
          </a:prstGeom>
        </p:spPr>
        <p:txBody>
          <a:bodyPr spcFirstLastPara="1" wrap="square" lIns="91425" tIns="91425" rIns="91425" bIns="91425" anchor="t" anchorCtr="0">
            <a:noAutofit/>
          </a:bodyPr>
          <a:lstStyle/>
          <a:p>
            <a:pPr marL="0" lvl="0" indent="0"/>
            <a:r>
              <a:rPr lang="en-US" dirty="0"/>
              <a:t>Based on that, you can see the count, unique values, top/mode, and frequency of that mode for each variable.</a:t>
            </a:r>
            <a:endParaRPr dirty="0"/>
          </a:p>
        </p:txBody>
      </p:sp>
      <p:pic>
        <p:nvPicPr>
          <p:cNvPr id="3" name="Picture 2">
            <a:extLst>
              <a:ext uri="{FF2B5EF4-FFF2-40B4-BE49-F238E27FC236}">
                <a16:creationId xmlns:a16="http://schemas.microsoft.com/office/drawing/2014/main" id="{55B2995F-4943-4E04-AEF0-C84AFAA1F7FA}"/>
              </a:ext>
            </a:extLst>
          </p:cNvPr>
          <p:cNvPicPr>
            <a:picLocks noChangeAspect="1"/>
          </p:cNvPicPr>
          <p:nvPr/>
        </p:nvPicPr>
        <p:blipFill>
          <a:blip r:embed="rId3"/>
          <a:stretch>
            <a:fillRect/>
          </a:stretch>
        </p:blipFill>
        <p:spPr>
          <a:xfrm>
            <a:off x="841994" y="1247948"/>
            <a:ext cx="7220958" cy="1571844"/>
          </a:xfrm>
          <a:prstGeom prst="rect">
            <a:avLst/>
          </a:prstGeom>
        </p:spPr>
      </p:pic>
    </p:spTree>
    <p:extLst>
      <p:ext uri="{BB962C8B-B14F-4D97-AF65-F5344CB8AC3E}">
        <p14:creationId xmlns:p14="http://schemas.microsoft.com/office/powerpoint/2010/main" val="1848026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D" dirty="0"/>
              <a:t>Univariate Analysis</a:t>
            </a:r>
            <a:endParaRPr dirty="0"/>
          </a:p>
        </p:txBody>
      </p:sp>
      <p:sp>
        <p:nvSpPr>
          <p:cNvPr id="1402" name="Google Shape;1402;p63"/>
          <p:cNvSpPr txBox="1">
            <a:spLocks noGrp="1"/>
          </p:cNvSpPr>
          <p:nvPr>
            <p:ph type="subTitle" idx="2"/>
          </p:nvPr>
        </p:nvSpPr>
        <p:spPr>
          <a:xfrm>
            <a:off x="4157451" y="1419901"/>
            <a:ext cx="3014314" cy="1879200"/>
          </a:xfrm>
          <a:prstGeom prst="rect">
            <a:avLst/>
          </a:prstGeom>
        </p:spPr>
        <p:txBody>
          <a:bodyPr spcFirstLastPara="1" wrap="square" lIns="91425" tIns="91425" rIns="91425" bIns="91425" anchor="t" anchorCtr="0">
            <a:noAutofit/>
          </a:bodyPr>
          <a:lstStyle/>
          <a:p>
            <a:pPr marL="0" lvl="0" indent="0" algn="just"/>
            <a:r>
              <a:rPr lang="en-US" dirty="0"/>
              <a:t>It can be seen that the data is highly imbalanced, with only around </a:t>
            </a:r>
            <a:r>
              <a:rPr lang="en-US" sz="2800" b="1" dirty="0">
                <a:solidFill>
                  <a:srgbClr val="FF0000"/>
                </a:solidFill>
              </a:rPr>
              <a:t>12,6%</a:t>
            </a:r>
            <a:r>
              <a:rPr lang="en-US" dirty="0"/>
              <a:t> of customers joining.</a:t>
            </a:r>
            <a:endParaRPr dirty="0"/>
          </a:p>
        </p:txBody>
      </p:sp>
      <p:pic>
        <p:nvPicPr>
          <p:cNvPr id="3" name="Picture 2">
            <a:extLst>
              <a:ext uri="{FF2B5EF4-FFF2-40B4-BE49-F238E27FC236}">
                <a16:creationId xmlns:a16="http://schemas.microsoft.com/office/drawing/2014/main" id="{9BEDF8FF-0210-4497-B32B-793EC7F8D4AF}"/>
              </a:ext>
            </a:extLst>
          </p:cNvPr>
          <p:cNvPicPr>
            <a:picLocks noChangeAspect="1"/>
          </p:cNvPicPr>
          <p:nvPr/>
        </p:nvPicPr>
        <p:blipFill>
          <a:blip r:embed="rId3"/>
          <a:stretch>
            <a:fillRect/>
          </a:stretch>
        </p:blipFill>
        <p:spPr>
          <a:xfrm>
            <a:off x="827576" y="1171388"/>
            <a:ext cx="2743200" cy="2642488"/>
          </a:xfrm>
          <a:prstGeom prst="rect">
            <a:avLst/>
          </a:prstGeom>
        </p:spPr>
      </p:pic>
    </p:spTree>
    <p:extLst>
      <p:ext uri="{BB962C8B-B14F-4D97-AF65-F5344CB8AC3E}">
        <p14:creationId xmlns:p14="http://schemas.microsoft.com/office/powerpoint/2010/main" val="3488229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D" dirty="0"/>
              <a:t>Bivariate Analysis : Bar Plot</a:t>
            </a:r>
            <a:endParaRPr dirty="0"/>
          </a:p>
        </p:txBody>
      </p:sp>
      <p:sp>
        <p:nvSpPr>
          <p:cNvPr id="1402" name="Google Shape;1402;p63"/>
          <p:cNvSpPr txBox="1">
            <a:spLocks noGrp="1"/>
          </p:cNvSpPr>
          <p:nvPr>
            <p:ph type="subTitle" idx="2"/>
          </p:nvPr>
        </p:nvSpPr>
        <p:spPr>
          <a:xfrm>
            <a:off x="5975100" y="1868136"/>
            <a:ext cx="3168900" cy="1879200"/>
          </a:xfrm>
          <a:prstGeom prst="rect">
            <a:avLst/>
          </a:prstGeom>
        </p:spPr>
        <p:txBody>
          <a:bodyPr spcFirstLastPara="1" wrap="square" lIns="91425" tIns="91425" rIns="91425" bIns="91425" anchor="t" anchorCtr="0">
            <a:noAutofit/>
          </a:bodyPr>
          <a:lstStyle/>
          <a:p>
            <a:pPr marL="0" lvl="0" indent="0"/>
            <a:r>
              <a:rPr lang="en-US" dirty="0"/>
              <a:t>Based on the bar plot, there is a difference in the number of categories within a variable, whether they differ significantly or evenly.</a:t>
            </a:r>
            <a:endParaRPr dirty="0"/>
          </a:p>
        </p:txBody>
      </p:sp>
      <p:pic>
        <p:nvPicPr>
          <p:cNvPr id="3" name="Picture 2">
            <a:extLst>
              <a:ext uri="{FF2B5EF4-FFF2-40B4-BE49-F238E27FC236}">
                <a16:creationId xmlns:a16="http://schemas.microsoft.com/office/drawing/2014/main" id="{9372FED0-8D89-4B26-BD2B-13A732229242}"/>
              </a:ext>
            </a:extLst>
          </p:cNvPr>
          <p:cNvPicPr>
            <a:picLocks noChangeAspect="1"/>
          </p:cNvPicPr>
          <p:nvPr/>
        </p:nvPicPr>
        <p:blipFill>
          <a:blip r:embed="rId3"/>
          <a:stretch>
            <a:fillRect/>
          </a:stretch>
        </p:blipFill>
        <p:spPr>
          <a:xfrm>
            <a:off x="520384" y="1180543"/>
            <a:ext cx="5486400" cy="3447901"/>
          </a:xfrm>
          <a:prstGeom prst="rect">
            <a:avLst/>
          </a:prstGeom>
        </p:spPr>
      </p:pic>
    </p:spTree>
    <p:extLst>
      <p:ext uri="{BB962C8B-B14F-4D97-AF65-F5344CB8AC3E}">
        <p14:creationId xmlns:p14="http://schemas.microsoft.com/office/powerpoint/2010/main" val="35097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pic>
        <p:nvPicPr>
          <p:cNvPr id="821" name="Google Shape;821;p41"/>
          <p:cNvPicPr preferRelativeResize="0">
            <a:picLocks noGrp="1"/>
          </p:cNvPicPr>
          <p:nvPr>
            <p:ph type="pic" idx="3"/>
          </p:nvPr>
        </p:nvPicPr>
        <p:blipFill rotWithShape="1">
          <a:blip r:embed="rId3">
            <a:alphaModFix/>
          </a:blip>
          <a:srcRect t="35140" b="-10339"/>
          <a:stretch/>
        </p:blipFill>
        <p:spPr>
          <a:xfrm>
            <a:off x="2111250" y="2832875"/>
            <a:ext cx="4921500" cy="4624500"/>
          </a:xfrm>
          <a:prstGeom prst="ellipse">
            <a:avLst/>
          </a:prstGeom>
        </p:spPr>
      </p:pic>
      <p:sp>
        <p:nvSpPr>
          <p:cNvPr id="822" name="Google Shape;822;p41"/>
          <p:cNvSpPr txBox="1">
            <a:spLocks noGrp="1"/>
          </p:cNvSpPr>
          <p:nvPr>
            <p:ph type="title"/>
          </p:nvPr>
        </p:nvSpPr>
        <p:spPr>
          <a:xfrm>
            <a:off x="2038200" y="1352525"/>
            <a:ext cx="506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Introduction</a:t>
            </a:r>
            <a:endParaRPr dirty="0"/>
          </a:p>
        </p:txBody>
      </p:sp>
      <p:sp>
        <p:nvSpPr>
          <p:cNvPr id="823" name="Google Shape;823;p41"/>
          <p:cNvSpPr txBox="1">
            <a:spLocks noGrp="1"/>
          </p:cNvSpPr>
          <p:nvPr>
            <p:ph type="title" idx="2"/>
          </p:nvPr>
        </p:nvSpPr>
        <p:spPr>
          <a:xfrm>
            <a:off x="3981750" y="539500"/>
            <a:ext cx="1180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5" name="Google Shape;825;p41"/>
          <p:cNvSpPr/>
          <p:nvPr/>
        </p:nvSpPr>
        <p:spPr>
          <a:xfrm>
            <a:off x="1574088" y="38202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1998700" y="43304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41"/>
          <p:cNvGrpSpPr/>
          <p:nvPr/>
        </p:nvGrpSpPr>
        <p:grpSpPr>
          <a:xfrm flipH="1">
            <a:off x="7171200" y="4134300"/>
            <a:ext cx="1099850" cy="1546350"/>
            <a:chOff x="3790650" y="352550"/>
            <a:chExt cx="1099850" cy="1546350"/>
          </a:xfrm>
        </p:grpSpPr>
        <p:sp>
          <p:nvSpPr>
            <p:cNvPr id="828" name="Google Shape;828;p4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1"/>
          <p:cNvSpPr/>
          <p:nvPr/>
        </p:nvSpPr>
        <p:spPr>
          <a:xfrm>
            <a:off x="6191038" y="344647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1"/>
          <p:cNvGrpSpPr/>
          <p:nvPr/>
        </p:nvGrpSpPr>
        <p:grpSpPr>
          <a:xfrm flipH="1">
            <a:off x="1902450" y="2982725"/>
            <a:ext cx="1099850" cy="1546350"/>
            <a:chOff x="3790650" y="352550"/>
            <a:chExt cx="1099850" cy="1546350"/>
          </a:xfrm>
        </p:grpSpPr>
        <p:sp>
          <p:nvSpPr>
            <p:cNvPr id="832" name="Google Shape;832;p4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1"/>
          <p:cNvGrpSpPr/>
          <p:nvPr/>
        </p:nvGrpSpPr>
        <p:grpSpPr>
          <a:xfrm>
            <a:off x="6705975" y="4427188"/>
            <a:ext cx="559600" cy="559600"/>
            <a:chOff x="6905625" y="3039500"/>
            <a:chExt cx="559600" cy="559600"/>
          </a:xfrm>
        </p:grpSpPr>
        <p:sp>
          <p:nvSpPr>
            <p:cNvPr id="835" name="Google Shape;835;p41"/>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D" dirty="0"/>
              <a:t>Bivariate Analysis : Histogram</a:t>
            </a:r>
            <a:endParaRPr dirty="0"/>
          </a:p>
        </p:txBody>
      </p:sp>
      <p:sp>
        <p:nvSpPr>
          <p:cNvPr id="1402" name="Google Shape;1402;p63"/>
          <p:cNvSpPr txBox="1">
            <a:spLocks noGrp="1"/>
          </p:cNvSpPr>
          <p:nvPr>
            <p:ph type="subTitle" idx="2"/>
          </p:nvPr>
        </p:nvSpPr>
        <p:spPr>
          <a:xfrm>
            <a:off x="5975100" y="2123515"/>
            <a:ext cx="3168900" cy="1879200"/>
          </a:xfrm>
          <a:prstGeom prst="rect">
            <a:avLst/>
          </a:prstGeom>
        </p:spPr>
        <p:txBody>
          <a:bodyPr spcFirstLastPara="1" wrap="square" lIns="91425" tIns="91425" rIns="91425" bIns="91425" anchor="t" anchorCtr="0">
            <a:noAutofit/>
          </a:bodyPr>
          <a:lstStyle/>
          <a:p>
            <a:pPr marL="0" lvl="0" indent="0"/>
            <a:r>
              <a:rPr lang="en-US" dirty="0"/>
              <a:t>Based on the histogram, the distribution of each variable can be observed.</a:t>
            </a:r>
            <a:endParaRPr dirty="0"/>
          </a:p>
        </p:txBody>
      </p:sp>
      <p:pic>
        <p:nvPicPr>
          <p:cNvPr id="3" name="Picture 2">
            <a:extLst>
              <a:ext uri="{FF2B5EF4-FFF2-40B4-BE49-F238E27FC236}">
                <a16:creationId xmlns:a16="http://schemas.microsoft.com/office/drawing/2014/main" id="{2027865E-B43D-4E62-93EB-E21693ECA728}"/>
              </a:ext>
            </a:extLst>
          </p:cNvPr>
          <p:cNvPicPr>
            <a:picLocks noChangeAspect="1"/>
          </p:cNvPicPr>
          <p:nvPr/>
        </p:nvPicPr>
        <p:blipFill>
          <a:blip r:embed="rId3"/>
          <a:stretch>
            <a:fillRect/>
          </a:stretch>
        </p:blipFill>
        <p:spPr>
          <a:xfrm>
            <a:off x="292846" y="1255059"/>
            <a:ext cx="5486400" cy="3419345"/>
          </a:xfrm>
          <a:prstGeom prst="rect">
            <a:avLst/>
          </a:prstGeom>
        </p:spPr>
      </p:pic>
    </p:spTree>
    <p:extLst>
      <p:ext uri="{BB962C8B-B14F-4D97-AF65-F5344CB8AC3E}">
        <p14:creationId xmlns:p14="http://schemas.microsoft.com/office/powerpoint/2010/main" val="1485613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D" dirty="0"/>
              <a:t>Bivariate Analysis : Boxplot</a:t>
            </a:r>
            <a:endParaRPr dirty="0"/>
          </a:p>
        </p:txBody>
      </p:sp>
      <p:sp>
        <p:nvSpPr>
          <p:cNvPr id="1402" name="Google Shape;1402;p63"/>
          <p:cNvSpPr txBox="1">
            <a:spLocks noGrp="1"/>
          </p:cNvSpPr>
          <p:nvPr>
            <p:ph type="subTitle" idx="2"/>
          </p:nvPr>
        </p:nvSpPr>
        <p:spPr>
          <a:xfrm>
            <a:off x="5975100" y="1764584"/>
            <a:ext cx="3168900" cy="1879200"/>
          </a:xfrm>
          <a:prstGeom prst="rect">
            <a:avLst/>
          </a:prstGeom>
        </p:spPr>
        <p:txBody>
          <a:bodyPr spcFirstLastPara="1" wrap="square" lIns="91425" tIns="91425" rIns="91425" bIns="91425" anchor="t" anchorCtr="0">
            <a:noAutofit/>
          </a:bodyPr>
          <a:lstStyle/>
          <a:p>
            <a:pPr marL="0" lvl="0" indent="0"/>
            <a:r>
              <a:rPr lang="en-US" dirty="0"/>
              <a:t>Based on the boxplot, there are outliers in several variables, and it enables a comparison of the median between 'yes' and 'no' for each variable.</a:t>
            </a:r>
            <a:endParaRPr dirty="0"/>
          </a:p>
        </p:txBody>
      </p:sp>
      <p:pic>
        <p:nvPicPr>
          <p:cNvPr id="3" name="Picture 2">
            <a:extLst>
              <a:ext uri="{FF2B5EF4-FFF2-40B4-BE49-F238E27FC236}">
                <a16:creationId xmlns:a16="http://schemas.microsoft.com/office/drawing/2014/main" id="{786BDE45-0AED-4708-90F2-AC817112841D}"/>
              </a:ext>
            </a:extLst>
          </p:cNvPr>
          <p:cNvPicPr>
            <a:picLocks noChangeAspect="1"/>
          </p:cNvPicPr>
          <p:nvPr/>
        </p:nvPicPr>
        <p:blipFill>
          <a:blip r:embed="rId3"/>
          <a:stretch>
            <a:fillRect/>
          </a:stretch>
        </p:blipFill>
        <p:spPr>
          <a:xfrm>
            <a:off x="5981" y="1185906"/>
            <a:ext cx="5486400" cy="2806374"/>
          </a:xfrm>
          <a:prstGeom prst="rect">
            <a:avLst/>
          </a:prstGeom>
        </p:spPr>
      </p:pic>
    </p:spTree>
    <p:extLst>
      <p:ext uri="{BB962C8B-B14F-4D97-AF65-F5344CB8AC3E}">
        <p14:creationId xmlns:p14="http://schemas.microsoft.com/office/powerpoint/2010/main" val="3943281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D" dirty="0"/>
              <a:t>Correlation</a:t>
            </a:r>
            <a:endParaRPr dirty="0"/>
          </a:p>
        </p:txBody>
      </p:sp>
      <p:sp>
        <p:nvSpPr>
          <p:cNvPr id="1402" name="Google Shape;1402;p63"/>
          <p:cNvSpPr txBox="1">
            <a:spLocks noGrp="1"/>
          </p:cNvSpPr>
          <p:nvPr>
            <p:ph type="subTitle" idx="2"/>
          </p:nvPr>
        </p:nvSpPr>
        <p:spPr>
          <a:xfrm>
            <a:off x="4157450" y="1419901"/>
            <a:ext cx="3181655" cy="1879200"/>
          </a:xfrm>
          <a:prstGeom prst="rect">
            <a:avLst/>
          </a:prstGeom>
        </p:spPr>
        <p:txBody>
          <a:bodyPr spcFirstLastPara="1" wrap="square" lIns="91425" tIns="91425" rIns="91425" bIns="91425" anchor="t" anchorCtr="0">
            <a:noAutofit/>
          </a:bodyPr>
          <a:lstStyle/>
          <a:p>
            <a:pPr marL="0" lvl="0" indent="0" algn="just"/>
            <a:r>
              <a:rPr lang="en-US" dirty="0"/>
              <a:t>Since these </a:t>
            </a:r>
            <a:r>
              <a:rPr lang="en-US" dirty="0">
                <a:solidFill>
                  <a:srgbClr val="FF0000"/>
                </a:solidFill>
              </a:rPr>
              <a:t>3</a:t>
            </a:r>
            <a:r>
              <a:rPr lang="en-US" dirty="0"/>
              <a:t> variables have a high correlation value (</a:t>
            </a:r>
            <a:r>
              <a:rPr lang="en-US" dirty="0">
                <a:solidFill>
                  <a:srgbClr val="FF0000"/>
                </a:solidFill>
              </a:rPr>
              <a:t>&gt; 0.8</a:t>
            </a:r>
            <a:r>
              <a:rPr lang="en-US" dirty="0"/>
              <a:t>), </a:t>
            </a:r>
            <a:r>
              <a:rPr lang="en-US" dirty="0">
                <a:solidFill>
                  <a:srgbClr val="FF0000"/>
                </a:solidFill>
              </a:rPr>
              <a:t>2</a:t>
            </a:r>
            <a:r>
              <a:rPr lang="en-US" dirty="0"/>
              <a:t> of them will be removed. Retain the “</a:t>
            </a:r>
            <a:r>
              <a:rPr lang="en-US" dirty="0">
                <a:solidFill>
                  <a:srgbClr val="FF0000"/>
                </a:solidFill>
              </a:rPr>
              <a:t>nr. Employed</a:t>
            </a:r>
            <a:r>
              <a:rPr lang="en-US" dirty="0"/>
              <a:t>” variable</a:t>
            </a:r>
            <a:endParaRPr dirty="0"/>
          </a:p>
        </p:txBody>
      </p:sp>
      <p:pic>
        <p:nvPicPr>
          <p:cNvPr id="4" name="Picture 3">
            <a:extLst>
              <a:ext uri="{FF2B5EF4-FFF2-40B4-BE49-F238E27FC236}">
                <a16:creationId xmlns:a16="http://schemas.microsoft.com/office/drawing/2014/main" id="{08344918-8805-4904-AFE6-5BFFB6C95A9B}"/>
              </a:ext>
            </a:extLst>
          </p:cNvPr>
          <p:cNvPicPr>
            <a:picLocks noChangeAspect="1"/>
          </p:cNvPicPr>
          <p:nvPr/>
        </p:nvPicPr>
        <p:blipFill>
          <a:blip r:embed="rId3"/>
          <a:stretch>
            <a:fillRect/>
          </a:stretch>
        </p:blipFill>
        <p:spPr>
          <a:xfrm>
            <a:off x="0" y="1017725"/>
            <a:ext cx="4028141" cy="3860534"/>
          </a:xfrm>
          <a:prstGeom prst="rect">
            <a:avLst/>
          </a:prstGeom>
        </p:spPr>
      </p:pic>
      <p:sp>
        <p:nvSpPr>
          <p:cNvPr id="5" name="Rectangle: Rounded Corners 4">
            <a:extLst>
              <a:ext uri="{FF2B5EF4-FFF2-40B4-BE49-F238E27FC236}">
                <a16:creationId xmlns:a16="http://schemas.microsoft.com/office/drawing/2014/main" id="{4CC830C0-9385-49EE-89CE-7CC78916E766}"/>
              </a:ext>
            </a:extLst>
          </p:cNvPr>
          <p:cNvSpPr/>
          <p:nvPr/>
        </p:nvSpPr>
        <p:spPr>
          <a:xfrm>
            <a:off x="2988235" y="4207435"/>
            <a:ext cx="155389" cy="5727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Rounded Corners 7">
            <a:extLst>
              <a:ext uri="{FF2B5EF4-FFF2-40B4-BE49-F238E27FC236}">
                <a16:creationId xmlns:a16="http://schemas.microsoft.com/office/drawing/2014/main" id="{B927337C-B315-4798-9B86-B39358B6D11A}"/>
              </a:ext>
            </a:extLst>
          </p:cNvPr>
          <p:cNvSpPr/>
          <p:nvPr/>
        </p:nvSpPr>
        <p:spPr>
          <a:xfrm>
            <a:off x="2088779" y="4198473"/>
            <a:ext cx="155389" cy="5727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B01BB97D-4926-4D42-9F7C-F103FAFCA863}"/>
              </a:ext>
            </a:extLst>
          </p:cNvPr>
          <p:cNvSpPr/>
          <p:nvPr/>
        </p:nvSpPr>
        <p:spPr>
          <a:xfrm>
            <a:off x="2755148" y="4183535"/>
            <a:ext cx="155389" cy="5727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7BC251FA-9ADD-4B24-9D5F-13EBBB20BFB8}"/>
              </a:ext>
            </a:extLst>
          </p:cNvPr>
          <p:cNvSpPr/>
          <p:nvPr/>
        </p:nvSpPr>
        <p:spPr>
          <a:xfrm rot="5400000">
            <a:off x="367538" y="3750246"/>
            <a:ext cx="155389" cy="5727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Rounded Corners 10">
            <a:extLst>
              <a:ext uri="{FF2B5EF4-FFF2-40B4-BE49-F238E27FC236}">
                <a16:creationId xmlns:a16="http://schemas.microsoft.com/office/drawing/2014/main" id="{BA803674-F13A-4BE6-84C4-EEA85D4CD5C8}"/>
              </a:ext>
            </a:extLst>
          </p:cNvPr>
          <p:cNvSpPr/>
          <p:nvPr/>
        </p:nvSpPr>
        <p:spPr>
          <a:xfrm rot="5400000">
            <a:off x="364550" y="3454413"/>
            <a:ext cx="155389" cy="5727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Rounded Corners 11">
            <a:extLst>
              <a:ext uri="{FF2B5EF4-FFF2-40B4-BE49-F238E27FC236}">
                <a16:creationId xmlns:a16="http://schemas.microsoft.com/office/drawing/2014/main" id="{B5B50292-52BB-4B2E-989E-C893D8CF429C}"/>
              </a:ext>
            </a:extLst>
          </p:cNvPr>
          <p:cNvSpPr/>
          <p:nvPr/>
        </p:nvSpPr>
        <p:spPr>
          <a:xfrm rot="5400000">
            <a:off x="373518" y="2638623"/>
            <a:ext cx="155389" cy="5727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DE20205C-2266-4BCE-BC56-5416EEDF0952}"/>
              </a:ext>
            </a:extLst>
          </p:cNvPr>
          <p:cNvSpPr/>
          <p:nvPr/>
        </p:nvSpPr>
        <p:spPr>
          <a:xfrm>
            <a:off x="2958355" y="2826869"/>
            <a:ext cx="209177" cy="19970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EE25ED9A-E0CD-4B36-8609-C97F814D1F40}"/>
              </a:ext>
            </a:extLst>
          </p:cNvPr>
          <p:cNvSpPr/>
          <p:nvPr/>
        </p:nvSpPr>
        <p:spPr>
          <a:xfrm>
            <a:off x="2734243" y="2823882"/>
            <a:ext cx="209177" cy="19970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B3E9C021-E4B6-48A4-BE23-53ECF2D9FE77}"/>
              </a:ext>
            </a:extLst>
          </p:cNvPr>
          <p:cNvSpPr/>
          <p:nvPr/>
        </p:nvSpPr>
        <p:spPr>
          <a:xfrm>
            <a:off x="2964332" y="3645638"/>
            <a:ext cx="209177" cy="19970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Rounded Corners 15">
            <a:extLst>
              <a:ext uri="{FF2B5EF4-FFF2-40B4-BE49-F238E27FC236}">
                <a16:creationId xmlns:a16="http://schemas.microsoft.com/office/drawing/2014/main" id="{D52C97A7-0208-4AE6-AC69-A1B817C41349}"/>
              </a:ext>
            </a:extLst>
          </p:cNvPr>
          <p:cNvSpPr/>
          <p:nvPr/>
        </p:nvSpPr>
        <p:spPr>
          <a:xfrm>
            <a:off x="2734241" y="3923541"/>
            <a:ext cx="209177" cy="19970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Rounded Corners 16">
            <a:extLst>
              <a:ext uri="{FF2B5EF4-FFF2-40B4-BE49-F238E27FC236}">
                <a16:creationId xmlns:a16="http://schemas.microsoft.com/office/drawing/2014/main" id="{468FFC15-EE90-47C3-B3AE-64E794DCE6A6}"/>
              </a:ext>
            </a:extLst>
          </p:cNvPr>
          <p:cNvSpPr/>
          <p:nvPr/>
        </p:nvSpPr>
        <p:spPr>
          <a:xfrm>
            <a:off x="2073845" y="3926531"/>
            <a:ext cx="209177" cy="19970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83C1B7A6-D81C-4859-816E-78AC2915BE41}"/>
              </a:ext>
            </a:extLst>
          </p:cNvPr>
          <p:cNvSpPr/>
          <p:nvPr/>
        </p:nvSpPr>
        <p:spPr>
          <a:xfrm>
            <a:off x="2070860" y="3648630"/>
            <a:ext cx="209177" cy="19970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911711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361950" y="20704"/>
            <a:ext cx="8062050" cy="572700"/>
          </a:xfrm>
          <a:prstGeom prst="rect">
            <a:avLst/>
          </a:prstGeom>
        </p:spPr>
        <p:txBody>
          <a:bodyPr spcFirstLastPara="1" wrap="square" lIns="91425" tIns="91425" rIns="91425" bIns="91425" anchor="t" anchorCtr="0">
            <a:noAutofit/>
          </a:bodyPr>
          <a:lstStyle/>
          <a:p>
            <a:pPr lvl="0"/>
            <a:r>
              <a:rPr lang="en-US" dirty="0"/>
              <a:t>Deep Dive EDA</a:t>
            </a:r>
            <a:br>
              <a:rPr lang="en-US" dirty="0"/>
            </a:br>
            <a:r>
              <a:rPr lang="en-US" sz="2000" dirty="0">
                <a:solidFill>
                  <a:schemeClr val="tx2"/>
                </a:solidFill>
              </a:rPr>
              <a:t>Housing, Loan, &amp; Contact on </a:t>
            </a:r>
            <a:r>
              <a:rPr lang="en-US" sz="2000" dirty="0" err="1">
                <a:solidFill>
                  <a:schemeClr val="tx2"/>
                </a:solidFill>
              </a:rPr>
              <a:t>Subcription</a:t>
            </a:r>
            <a:r>
              <a:rPr lang="en-US" sz="2000" dirty="0">
                <a:solidFill>
                  <a:schemeClr val="tx2"/>
                </a:solidFill>
              </a:rPr>
              <a:t> : </a:t>
            </a:r>
            <a:r>
              <a:rPr lang="en-ID" sz="2000" dirty="0">
                <a:solidFill>
                  <a:schemeClr val="tx2"/>
                </a:solidFill>
              </a:rPr>
              <a:t>Contact has the potential</a:t>
            </a:r>
            <a:endParaRPr sz="2000" dirty="0">
              <a:solidFill>
                <a:schemeClr val="tx2"/>
              </a:solidFill>
            </a:endParaRPr>
          </a:p>
        </p:txBody>
      </p:sp>
      <p:sp>
        <p:nvSpPr>
          <p:cNvPr id="1402" name="Google Shape;1402;p63"/>
          <p:cNvSpPr txBox="1">
            <a:spLocks noGrp="1"/>
          </p:cNvSpPr>
          <p:nvPr>
            <p:ph type="subTitle" idx="2"/>
          </p:nvPr>
        </p:nvSpPr>
        <p:spPr>
          <a:xfrm>
            <a:off x="5615709" y="1742630"/>
            <a:ext cx="3002362" cy="1879200"/>
          </a:xfrm>
          <a:prstGeom prst="rect">
            <a:avLst/>
          </a:prstGeom>
        </p:spPr>
        <p:txBody>
          <a:bodyPr spcFirstLastPara="1" wrap="square" lIns="91425" tIns="91425" rIns="91425" bIns="91425" anchor="t" anchorCtr="0">
            <a:noAutofit/>
          </a:bodyPr>
          <a:lstStyle/>
          <a:p>
            <a:pPr marL="0" lvl="0" indent="0" algn="just"/>
            <a:r>
              <a:rPr lang="en-US" dirty="0"/>
              <a:t>It is found that contact via mobile </a:t>
            </a:r>
            <a:r>
              <a:rPr lang="en-US" dirty="0" err="1"/>
              <a:t>celluller</a:t>
            </a:r>
            <a:r>
              <a:rPr lang="en-US" dirty="0"/>
              <a:t> has an impact on subscription. And others do not have an impact for prospective customer.</a:t>
            </a:r>
            <a:endParaRPr dirty="0"/>
          </a:p>
        </p:txBody>
      </p:sp>
      <p:pic>
        <p:nvPicPr>
          <p:cNvPr id="3" name="Picture 2">
            <a:extLst>
              <a:ext uri="{FF2B5EF4-FFF2-40B4-BE49-F238E27FC236}">
                <a16:creationId xmlns:a16="http://schemas.microsoft.com/office/drawing/2014/main" id="{248E314E-C696-46AC-A148-711DEE7AF697}"/>
              </a:ext>
            </a:extLst>
          </p:cNvPr>
          <p:cNvPicPr>
            <a:picLocks noChangeAspect="1"/>
          </p:cNvPicPr>
          <p:nvPr/>
        </p:nvPicPr>
        <p:blipFill>
          <a:blip r:embed="rId3"/>
          <a:stretch>
            <a:fillRect/>
          </a:stretch>
        </p:blipFill>
        <p:spPr>
          <a:xfrm>
            <a:off x="0" y="1099053"/>
            <a:ext cx="5450541" cy="2945394"/>
          </a:xfrm>
          <a:prstGeom prst="rect">
            <a:avLst/>
          </a:prstGeom>
        </p:spPr>
      </p:pic>
      <p:sp>
        <p:nvSpPr>
          <p:cNvPr id="5" name="Rectangle: Rounded Corners 4">
            <a:extLst>
              <a:ext uri="{FF2B5EF4-FFF2-40B4-BE49-F238E27FC236}">
                <a16:creationId xmlns:a16="http://schemas.microsoft.com/office/drawing/2014/main" id="{5DD07184-7BEE-4B41-AABE-820A98A52711}"/>
              </a:ext>
            </a:extLst>
          </p:cNvPr>
          <p:cNvSpPr/>
          <p:nvPr/>
        </p:nvSpPr>
        <p:spPr>
          <a:xfrm>
            <a:off x="4572000" y="3197412"/>
            <a:ext cx="824753" cy="69924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671661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Deep Dive EDA</a:t>
            </a:r>
            <a:br>
              <a:rPr lang="en-US" dirty="0"/>
            </a:br>
            <a:r>
              <a:rPr lang="en-US" sz="2000" dirty="0">
                <a:solidFill>
                  <a:schemeClr val="tx2"/>
                </a:solidFill>
              </a:rPr>
              <a:t>Duration(in seconds) has the potential on </a:t>
            </a:r>
            <a:r>
              <a:rPr lang="en-US" sz="2000" dirty="0" err="1">
                <a:solidFill>
                  <a:schemeClr val="tx2"/>
                </a:solidFill>
              </a:rPr>
              <a:t>Subcription</a:t>
            </a:r>
            <a:endParaRPr sz="2000" dirty="0">
              <a:solidFill>
                <a:schemeClr val="tx2"/>
              </a:solidFill>
            </a:endParaRPr>
          </a:p>
        </p:txBody>
      </p:sp>
      <p:sp>
        <p:nvSpPr>
          <p:cNvPr id="1402" name="Google Shape;1402;p63"/>
          <p:cNvSpPr txBox="1">
            <a:spLocks noGrp="1"/>
          </p:cNvSpPr>
          <p:nvPr>
            <p:ph type="subTitle" idx="2"/>
          </p:nvPr>
        </p:nvSpPr>
        <p:spPr>
          <a:xfrm>
            <a:off x="5543991" y="1880089"/>
            <a:ext cx="3168900" cy="1879200"/>
          </a:xfrm>
          <a:prstGeom prst="rect">
            <a:avLst/>
          </a:prstGeom>
        </p:spPr>
        <p:txBody>
          <a:bodyPr spcFirstLastPara="1" wrap="square" lIns="91425" tIns="91425" rIns="91425" bIns="91425" anchor="t" anchorCtr="0">
            <a:noAutofit/>
          </a:bodyPr>
          <a:lstStyle/>
          <a:p>
            <a:pPr marL="0" lvl="0" indent="0" algn="just"/>
            <a:r>
              <a:rPr lang="en-US" dirty="0"/>
              <a:t>The duration of customer contacts, whether through telephone or </a:t>
            </a:r>
            <a:r>
              <a:rPr lang="en-US" dirty="0" err="1"/>
              <a:t>celluler</a:t>
            </a:r>
            <a:r>
              <a:rPr lang="en-US" dirty="0"/>
              <a:t>, indicates that the longer the duration, the more it impacts for prospective customer.</a:t>
            </a:r>
            <a:endParaRPr dirty="0"/>
          </a:p>
        </p:txBody>
      </p:sp>
      <p:pic>
        <p:nvPicPr>
          <p:cNvPr id="3" name="Picture 2">
            <a:extLst>
              <a:ext uri="{FF2B5EF4-FFF2-40B4-BE49-F238E27FC236}">
                <a16:creationId xmlns:a16="http://schemas.microsoft.com/office/drawing/2014/main" id="{0A9E080A-A8B7-45F4-90A0-3AEDA2C63FC8}"/>
              </a:ext>
            </a:extLst>
          </p:cNvPr>
          <p:cNvPicPr>
            <a:picLocks noChangeAspect="1"/>
          </p:cNvPicPr>
          <p:nvPr/>
        </p:nvPicPr>
        <p:blipFill>
          <a:blip r:embed="rId3"/>
          <a:stretch>
            <a:fillRect/>
          </a:stretch>
        </p:blipFill>
        <p:spPr>
          <a:xfrm>
            <a:off x="0" y="1296894"/>
            <a:ext cx="5486400" cy="2826148"/>
          </a:xfrm>
          <a:prstGeom prst="rect">
            <a:avLst/>
          </a:prstGeom>
        </p:spPr>
      </p:pic>
      <p:sp>
        <p:nvSpPr>
          <p:cNvPr id="4" name="Rectangle: Rounded Corners 3">
            <a:extLst>
              <a:ext uri="{FF2B5EF4-FFF2-40B4-BE49-F238E27FC236}">
                <a16:creationId xmlns:a16="http://schemas.microsoft.com/office/drawing/2014/main" id="{CBA8B8E6-8D79-47A8-89F3-3A6968C00383}"/>
              </a:ext>
            </a:extLst>
          </p:cNvPr>
          <p:cNvSpPr/>
          <p:nvPr/>
        </p:nvSpPr>
        <p:spPr>
          <a:xfrm>
            <a:off x="1051860" y="2026024"/>
            <a:ext cx="639482" cy="572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3663A92C-BAA8-431C-8B2B-4CD48F03D2D5}"/>
              </a:ext>
            </a:extLst>
          </p:cNvPr>
          <p:cNvSpPr/>
          <p:nvPr/>
        </p:nvSpPr>
        <p:spPr>
          <a:xfrm>
            <a:off x="1004046" y="3152586"/>
            <a:ext cx="478119" cy="572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309990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lvl="0"/>
            <a:r>
              <a:rPr lang="en-US" dirty="0"/>
              <a:t>Deep Dive EDA</a:t>
            </a:r>
            <a:br>
              <a:rPr lang="en-US" dirty="0"/>
            </a:br>
            <a:r>
              <a:rPr lang="en-US" sz="2000" dirty="0">
                <a:solidFill>
                  <a:schemeClr val="tx2"/>
                </a:solidFill>
              </a:rPr>
              <a:t>Age on </a:t>
            </a:r>
            <a:r>
              <a:rPr lang="en-US" sz="2000" dirty="0" err="1">
                <a:solidFill>
                  <a:schemeClr val="tx2"/>
                </a:solidFill>
              </a:rPr>
              <a:t>Subcription</a:t>
            </a:r>
            <a:r>
              <a:rPr lang="en-US" sz="2000" dirty="0">
                <a:solidFill>
                  <a:schemeClr val="tx2"/>
                </a:solidFill>
              </a:rPr>
              <a:t> : The older, the more potential</a:t>
            </a:r>
            <a:endParaRPr sz="2000" dirty="0">
              <a:solidFill>
                <a:schemeClr val="tx2"/>
              </a:solidFill>
            </a:endParaRPr>
          </a:p>
        </p:txBody>
      </p:sp>
      <p:sp>
        <p:nvSpPr>
          <p:cNvPr id="1402" name="Google Shape;1402;p63"/>
          <p:cNvSpPr txBox="1">
            <a:spLocks noGrp="1"/>
          </p:cNvSpPr>
          <p:nvPr>
            <p:ph type="subTitle" idx="2"/>
          </p:nvPr>
        </p:nvSpPr>
        <p:spPr>
          <a:xfrm>
            <a:off x="5645591" y="2101219"/>
            <a:ext cx="3020291" cy="1879200"/>
          </a:xfrm>
          <a:prstGeom prst="rect">
            <a:avLst/>
          </a:prstGeom>
        </p:spPr>
        <p:txBody>
          <a:bodyPr spcFirstLastPara="1" wrap="square" lIns="91425" tIns="91425" rIns="91425" bIns="91425" anchor="t" anchorCtr="0">
            <a:noAutofit/>
          </a:bodyPr>
          <a:lstStyle/>
          <a:p>
            <a:pPr marL="0" lvl="0" indent="0" algn="just"/>
            <a:r>
              <a:rPr lang="en-US" dirty="0"/>
              <a:t>Age has an impact on prospective customers when they are over 60 years old.</a:t>
            </a:r>
            <a:endParaRPr dirty="0"/>
          </a:p>
        </p:txBody>
      </p:sp>
      <p:pic>
        <p:nvPicPr>
          <p:cNvPr id="3" name="Picture 2">
            <a:extLst>
              <a:ext uri="{FF2B5EF4-FFF2-40B4-BE49-F238E27FC236}">
                <a16:creationId xmlns:a16="http://schemas.microsoft.com/office/drawing/2014/main" id="{E5084262-BFBD-42D8-B409-F7D473D73639}"/>
              </a:ext>
            </a:extLst>
          </p:cNvPr>
          <p:cNvPicPr>
            <a:picLocks noChangeAspect="1"/>
          </p:cNvPicPr>
          <p:nvPr/>
        </p:nvPicPr>
        <p:blipFill>
          <a:blip r:embed="rId3"/>
          <a:stretch>
            <a:fillRect/>
          </a:stretch>
        </p:blipFill>
        <p:spPr>
          <a:xfrm>
            <a:off x="0" y="1380561"/>
            <a:ext cx="5486400" cy="3193657"/>
          </a:xfrm>
          <a:prstGeom prst="rect">
            <a:avLst/>
          </a:prstGeom>
        </p:spPr>
      </p:pic>
      <p:cxnSp>
        <p:nvCxnSpPr>
          <p:cNvPr id="8" name="Straight Connector 7">
            <a:extLst>
              <a:ext uri="{FF2B5EF4-FFF2-40B4-BE49-F238E27FC236}">
                <a16:creationId xmlns:a16="http://schemas.microsoft.com/office/drawing/2014/main" id="{D250737C-063A-49BE-8E8B-8CADE5372794}"/>
              </a:ext>
            </a:extLst>
          </p:cNvPr>
          <p:cNvCxnSpPr>
            <a:cxnSpLocks/>
          </p:cNvCxnSpPr>
          <p:nvPr/>
        </p:nvCxnSpPr>
        <p:spPr>
          <a:xfrm flipV="1">
            <a:off x="2904565" y="1649507"/>
            <a:ext cx="1840753" cy="164950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ACC9FBE-44AF-46AF-8302-9633BAF9CEA8}"/>
              </a:ext>
            </a:extLst>
          </p:cNvPr>
          <p:cNvSpPr txBox="1"/>
          <p:nvPr/>
        </p:nvSpPr>
        <p:spPr>
          <a:xfrm rot="19242543">
            <a:off x="3297097" y="2196037"/>
            <a:ext cx="726899" cy="215444"/>
          </a:xfrm>
          <a:prstGeom prst="rect">
            <a:avLst/>
          </a:prstGeom>
          <a:noFill/>
        </p:spPr>
        <p:txBody>
          <a:bodyPr wrap="square" rtlCol="0">
            <a:spAutoFit/>
          </a:bodyPr>
          <a:lstStyle/>
          <a:p>
            <a:r>
              <a:rPr lang="en-US" sz="800" dirty="0">
                <a:solidFill>
                  <a:srgbClr val="00B050"/>
                </a:solidFill>
              </a:rPr>
              <a:t>Uptrend</a:t>
            </a:r>
            <a:endParaRPr lang="en-ID" sz="800" dirty="0">
              <a:solidFill>
                <a:srgbClr val="00B050"/>
              </a:solidFill>
            </a:endParaRPr>
          </a:p>
        </p:txBody>
      </p:sp>
    </p:spTree>
    <p:extLst>
      <p:ext uri="{BB962C8B-B14F-4D97-AF65-F5344CB8AC3E}">
        <p14:creationId xmlns:p14="http://schemas.microsoft.com/office/powerpoint/2010/main" val="3441434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lvl="0"/>
            <a:r>
              <a:rPr lang="en-US" dirty="0"/>
              <a:t>Deep Dive EDA</a:t>
            </a:r>
            <a:br>
              <a:rPr lang="en-US" dirty="0"/>
            </a:br>
            <a:r>
              <a:rPr lang="en-US" sz="2000" dirty="0">
                <a:solidFill>
                  <a:schemeClr val="tx2"/>
                </a:solidFill>
              </a:rPr>
              <a:t>Education on </a:t>
            </a:r>
            <a:r>
              <a:rPr lang="en-US" sz="2000" dirty="0" err="1">
                <a:solidFill>
                  <a:schemeClr val="tx2"/>
                </a:solidFill>
              </a:rPr>
              <a:t>Subcription</a:t>
            </a:r>
            <a:r>
              <a:rPr lang="en-US" sz="2000" dirty="0">
                <a:solidFill>
                  <a:schemeClr val="tx2"/>
                </a:solidFill>
              </a:rPr>
              <a:t> : higher education has more potential</a:t>
            </a:r>
            <a:endParaRPr sz="2000" dirty="0">
              <a:solidFill>
                <a:schemeClr val="tx2"/>
              </a:solidFill>
            </a:endParaRPr>
          </a:p>
        </p:txBody>
      </p:sp>
      <p:sp>
        <p:nvSpPr>
          <p:cNvPr id="1402" name="Google Shape;1402;p63"/>
          <p:cNvSpPr txBox="1">
            <a:spLocks noGrp="1"/>
          </p:cNvSpPr>
          <p:nvPr>
            <p:ph type="subTitle" idx="2"/>
          </p:nvPr>
        </p:nvSpPr>
        <p:spPr>
          <a:xfrm>
            <a:off x="5645591" y="2101219"/>
            <a:ext cx="3168900" cy="1879200"/>
          </a:xfrm>
          <a:prstGeom prst="rect">
            <a:avLst/>
          </a:prstGeom>
        </p:spPr>
        <p:txBody>
          <a:bodyPr spcFirstLastPara="1" wrap="square" lIns="91425" tIns="91425" rIns="91425" bIns="91425" anchor="t" anchorCtr="0">
            <a:noAutofit/>
          </a:bodyPr>
          <a:lstStyle/>
          <a:p>
            <a:pPr marL="0" lvl="0" indent="0"/>
            <a:r>
              <a:rPr lang="en-US" dirty="0"/>
              <a:t>The higher the education, the greater the impact on prospective customers.</a:t>
            </a:r>
            <a:endParaRPr dirty="0"/>
          </a:p>
        </p:txBody>
      </p:sp>
      <p:pic>
        <p:nvPicPr>
          <p:cNvPr id="3" name="Picture 2">
            <a:extLst>
              <a:ext uri="{FF2B5EF4-FFF2-40B4-BE49-F238E27FC236}">
                <a16:creationId xmlns:a16="http://schemas.microsoft.com/office/drawing/2014/main" id="{6C549270-E2C2-442A-810C-FA9D13364611}"/>
              </a:ext>
            </a:extLst>
          </p:cNvPr>
          <p:cNvPicPr>
            <a:picLocks noChangeAspect="1"/>
          </p:cNvPicPr>
          <p:nvPr/>
        </p:nvPicPr>
        <p:blipFill>
          <a:blip r:embed="rId3"/>
          <a:stretch>
            <a:fillRect/>
          </a:stretch>
        </p:blipFill>
        <p:spPr>
          <a:xfrm>
            <a:off x="5178" y="1296896"/>
            <a:ext cx="5486400" cy="3185476"/>
          </a:xfrm>
          <a:prstGeom prst="rect">
            <a:avLst/>
          </a:prstGeom>
        </p:spPr>
      </p:pic>
      <p:cxnSp>
        <p:nvCxnSpPr>
          <p:cNvPr id="5" name="Straight Connector 4">
            <a:extLst>
              <a:ext uri="{FF2B5EF4-FFF2-40B4-BE49-F238E27FC236}">
                <a16:creationId xmlns:a16="http://schemas.microsoft.com/office/drawing/2014/main" id="{EECC3AA2-643C-4F19-B389-5D347EECABDF}"/>
              </a:ext>
            </a:extLst>
          </p:cNvPr>
          <p:cNvCxnSpPr/>
          <p:nvPr/>
        </p:nvCxnSpPr>
        <p:spPr>
          <a:xfrm flipV="1">
            <a:off x="2814918" y="2814918"/>
            <a:ext cx="2151529" cy="51397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AA50EFB-A3A8-4E01-B28A-FBAA38EE41BD}"/>
              </a:ext>
            </a:extLst>
          </p:cNvPr>
          <p:cNvSpPr txBox="1"/>
          <p:nvPr/>
        </p:nvSpPr>
        <p:spPr>
          <a:xfrm rot="20805929">
            <a:off x="3606800" y="2781912"/>
            <a:ext cx="567764" cy="215444"/>
          </a:xfrm>
          <a:prstGeom prst="rect">
            <a:avLst/>
          </a:prstGeom>
          <a:noFill/>
        </p:spPr>
        <p:txBody>
          <a:bodyPr wrap="square" rtlCol="0">
            <a:spAutoFit/>
          </a:bodyPr>
          <a:lstStyle/>
          <a:p>
            <a:r>
              <a:rPr lang="en-US" sz="800" dirty="0">
                <a:solidFill>
                  <a:srgbClr val="00B050"/>
                </a:solidFill>
              </a:rPr>
              <a:t>Uptrend</a:t>
            </a:r>
            <a:endParaRPr lang="en-ID" sz="800" dirty="0">
              <a:solidFill>
                <a:srgbClr val="00B050"/>
              </a:solidFill>
            </a:endParaRPr>
          </a:p>
        </p:txBody>
      </p:sp>
    </p:spTree>
    <p:extLst>
      <p:ext uri="{BB962C8B-B14F-4D97-AF65-F5344CB8AC3E}">
        <p14:creationId xmlns:p14="http://schemas.microsoft.com/office/powerpoint/2010/main" val="3288013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Deep Dive EDA</a:t>
            </a:r>
            <a:br>
              <a:rPr lang="en-US" dirty="0"/>
            </a:br>
            <a:r>
              <a:rPr lang="en-US" sz="2000" dirty="0">
                <a:solidFill>
                  <a:schemeClr val="tx2"/>
                </a:solidFill>
              </a:rPr>
              <a:t>Jobs on </a:t>
            </a:r>
            <a:r>
              <a:rPr lang="en-US" sz="2000" dirty="0" err="1">
                <a:solidFill>
                  <a:schemeClr val="tx2"/>
                </a:solidFill>
              </a:rPr>
              <a:t>Subcription</a:t>
            </a:r>
            <a:r>
              <a:rPr lang="en-US" sz="2000" dirty="0">
                <a:solidFill>
                  <a:schemeClr val="tx2"/>
                </a:solidFill>
              </a:rPr>
              <a:t> : Retired has the potential</a:t>
            </a:r>
            <a:endParaRPr sz="2000" dirty="0">
              <a:solidFill>
                <a:schemeClr val="tx2"/>
              </a:solidFill>
            </a:endParaRPr>
          </a:p>
        </p:txBody>
      </p:sp>
      <p:sp>
        <p:nvSpPr>
          <p:cNvPr id="1402" name="Google Shape;1402;p63"/>
          <p:cNvSpPr txBox="1">
            <a:spLocks noGrp="1"/>
          </p:cNvSpPr>
          <p:nvPr>
            <p:ph type="subTitle" idx="2"/>
          </p:nvPr>
        </p:nvSpPr>
        <p:spPr>
          <a:xfrm>
            <a:off x="5645591" y="1986919"/>
            <a:ext cx="2685609" cy="1879200"/>
          </a:xfrm>
          <a:prstGeom prst="rect">
            <a:avLst/>
          </a:prstGeom>
        </p:spPr>
        <p:txBody>
          <a:bodyPr spcFirstLastPara="1" wrap="square" lIns="91425" tIns="91425" rIns="91425" bIns="91425" anchor="t" anchorCtr="0">
            <a:noAutofit/>
          </a:bodyPr>
          <a:lstStyle/>
          <a:p>
            <a:pPr marL="0" lvl="0" indent="0" algn="just"/>
            <a:r>
              <a:rPr lang="en-US" dirty="0"/>
              <a:t>Retirees have an impact on becoming prospective customers.</a:t>
            </a:r>
            <a:endParaRPr dirty="0"/>
          </a:p>
        </p:txBody>
      </p:sp>
      <p:pic>
        <p:nvPicPr>
          <p:cNvPr id="3" name="Picture 2">
            <a:extLst>
              <a:ext uri="{FF2B5EF4-FFF2-40B4-BE49-F238E27FC236}">
                <a16:creationId xmlns:a16="http://schemas.microsoft.com/office/drawing/2014/main" id="{FE5F0476-4968-415E-A381-61C3BE6F4537}"/>
              </a:ext>
            </a:extLst>
          </p:cNvPr>
          <p:cNvPicPr>
            <a:picLocks noChangeAspect="1"/>
          </p:cNvPicPr>
          <p:nvPr/>
        </p:nvPicPr>
        <p:blipFill>
          <a:blip r:embed="rId3"/>
          <a:stretch>
            <a:fillRect/>
          </a:stretch>
        </p:blipFill>
        <p:spPr>
          <a:xfrm>
            <a:off x="0" y="1289050"/>
            <a:ext cx="5486400" cy="3166861"/>
          </a:xfrm>
          <a:prstGeom prst="rect">
            <a:avLst/>
          </a:prstGeom>
        </p:spPr>
      </p:pic>
      <p:sp>
        <p:nvSpPr>
          <p:cNvPr id="4" name="Oval 3">
            <a:extLst>
              <a:ext uri="{FF2B5EF4-FFF2-40B4-BE49-F238E27FC236}">
                <a16:creationId xmlns:a16="http://schemas.microsoft.com/office/drawing/2014/main" id="{5564AD94-B4C4-49DB-93BC-9591EA1C1DF5}"/>
              </a:ext>
            </a:extLst>
          </p:cNvPr>
          <p:cNvSpPr/>
          <p:nvPr/>
        </p:nvSpPr>
        <p:spPr>
          <a:xfrm>
            <a:off x="4781550" y="3708400"/>
            <a:ext cx="4699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03916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Deep Dive EDA</a:t>
            </a:r>
            <a:br>
              <a:rPr lang="en-US" dirty="0"/>
            </a:br>
            <a:r>
              <a:rPr lang="en-US" sz="2000" dirty="0">
                <a:solidFill>
                  <a:schemeClr val="tx2"/>
                </a:solidFill>
              </a:rPr>
              <a:t>Marital Status on </a:t>
            </a:r>
            <a:r>
              <a:rPr lang="en-US" sz="2000" dirty="0" err="1">
                <a:solidFill>
                  <a:schemeClr val="tx2"/>
                </a:solidFill>
              </a:rPr>
              <a:t>Subcription</a:t>
            </a:r>
            <a:r>
              <a:rPr lang="en-US" sz="2000" dirty="0">
                <a:solidFill>
                  <a:schemeClr val="tx2"/>
                </a:solidFill>
              </a:rPr>
              <a:t> : Single has the potential</a:t>
            </a:r>
            <a:endParaRPr sz="2000" dirty="0">
              <a:solidFill>
                <a:schemeClr val="tx2"/>
              </a:solidFill>
            </a:endParaRPr>
          </a:p>
        </p:txBody>
      </p:sp>
      <p:sp>
        <p:nvSpPr>
          <p:cNvPr id="1402" name="Google Shape;1402;p63"/>
          <p:cNvSpPr txBox="1">
            <a:spLocks noGrp="1"/>
          </p:cNvSpPr>
          <p:nvPr>
            <p:ph type="subTitle" idx="2"/>
          </p:nvPr>
        </p:nvSpPr>
        <p:spPr>
          <a:xfrm>
            <a:off x="5645591" y="2101219"/>
            <a:ext cx="3015809" cy="1879200"/>
          </a:xfrm>
          <a:prstGeom prst="rect">
            <a:avLst/>
          </a:prstGeom>
        </p:spPr>
        <p:txBody>
          <a:bodyPr spcFirstLastPara="1" wrap="square" lIns="91425" tIns="91425" rIns="91425" bIns="91425" anchor="t" anchorCtr="0">
            <a:noAutofit/>
          </a:bodyPr>
          <a:lstStyle/>
          <a:p>
            <a:pPr marL="0" lvl="0" indent="0" algn="just"/>
            <a:r>
              <a:rPr lang="en-US" dirty="0"/>
              <a:t>Single customers have the potential to become prospective customers.</a:t>
            </a:r>
            <a:endParaRPr dirty="0"/>
          </a:p>
        </p:txBody>
      </p:sp>
      <p:pic>
        <p:nvPicPr>
          <p:cNvPr id="3" name="Picture 2">
            <a:extLst>
              <a:ext uri="{FF2B5EF4-FFF2-40B4-BE49-F238E27FC236}">
                <a16:creationId xmlns:a16="http://schemas.microsoft.com/office/drawing/2014/main" id="{736BBB41-7B5D-43F9-B6CD-BE197177A62D}"/>
              </a:ext>
            </a:extLst>
          </p:cNvPr>
          <p:cNvPicPr>
            <a:picLocks noChangeAspect="1"/>
          </p:cNvPicPr>
          <p:nvPr/>
        </p:nvPicPr>
        <p:blipFill>
          <a:blip r:embed="rId3"/>
          <a:stretch>
            <a:fillRect/>
          </a:stretch>
        </p:blipFill>
        <p:spPr>
          <a:xfrm>
            <a:off x="-3249" y="1301750"/>
            <a:ext cx="5486400" cy="3162748"/>
          </a:xfrm>
          <a:prstGeom prst="rect">
            <a:avLst/>
          </a:prstGeom>
        </p:spPr>
      </p:pic>
      <p:sp>
        <p:nvSpPr>
          <p:cNvPr id="2" name="Oval 1">
            <a:extLst>
              <a:ext uri="{FF2B5EF4-FFF2-40B4-BE49-F238E27FC236}">
                <a16:creationId xmlns:a16="http://schemas.microsoft.com/office/drawing/2014/main" id="{DFE16C19-4494-4272-A8E1-B591EDF86AC7}"/>
              </a:ext>
            </a:extLst>
          </p:cNvPr>
          <p:cNvSpPr/>
          <p:nvPr/>
        </p:nvSpPr>
        <p:spPr>
          <a:xfrm>
            <a:off x="1003300" y="3854450"/>
            <a:ext cx="533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212460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Deep Dive EDA</a:t>
            </a:r>
            <a:br>
              <a:rPr lang="en-US" dirty="0"/>
            </a:br>
            <a:r>
              <a:rPr lang="en-US" sz="2000" dirty="0">
                <a:solidFill>
                  <a:schemeClr val="tx2"/>
                </a:solidFill>
              </a:rPr>
              <a:t>Month on </a:t>
            </a:r>
            <a:r>
              <a:rPr lang="en-US" sz="2000" dirty="0" err="1">
                <a:solidFill>
                  <a:schemeClr val="tx2"/>
                </a:solidFill>
              </a:rPr>
              <a:t>Subcription</a:t>
            </a:r>
            <a:r>
              <a:rPr lang="en-US" sz="2000" dirty="0">
                <a:solidFill>
                  <a:schemeClr val="tx2"/>
                </a:solidFill>
              </a:rPr>
              <a:t> : in mar, sept, oct, &amp; </a:t>
            </a:r>
            <a:r>
              <a:rPr lang="en-US" sz="2000" dirty="0" err="1">
                <a:solidFill>
                  <a:schemeClr val="tx2"/>
                </a:solidFill>
              </a:rPr>
              <a:t>dec</a:t>
            </a:r>
            <a:endParaRPr sz="2000" dirty="0">
              <a:solidFill>
                <a:schemeClr val="tx2"/>
              </a:solidFill>
            </a:endParaRPr>
          </a:p>
        </p:txBody>
      </p:sp>
      <p:sp>
        <p:nvSpPr>
          <p:cNvPr id="1402" name="Google Shape;1402;p63"/>
          <p:cNvSpPr txBox="1">
            <a:spLocks noGrp="1"/>
          </p:cNvSpPr>
          <p:nvPr>
            <p:ph type="subTitle" idx="2"/>
          </p:nvPr>
        </p:nvSpPr>
        <p:spPr>
          <a:xfrm>
            <a:off x="5645591" y="2101219"/>
            <a:ext cx="3168900" cy="1879200"/>
          </a:xfrm>
          <a:prstGeom prst="rect">
            <a:avLst/>
          </a:prstGeom>
        </p:spPr>
        <p:txBody>
          <a:bodyPr spcFirstLastPara="1" wrap="square" lIns="91425" tIns="91425" rIns="91425" bIns="91425" anchor="t" anchorCtr="0">
            <a:noAutofit/>
          </a:bodyPr>
          <a:lstStyle/>
          <a:p>
            <a:pPr marL="0" lvl="0" indent="0" algn="just"/>
            <a:r>
              <a:rPr lang="en-US" dirty="0"/>
              <a:t>The peak potential of becoming prospective customers occurs in March. Additionally, one can consider the months of September, October, and December.</a:t>
            </a:r>
            <a:endParaRPr dirty="0"/>
          </a:p>
        </p:txBody>
      </p:sp>
      <p:pic>
        <p:nvPicPr>
          <p:cNvPr id="3" name="Picture 2">
            <a:extLst>
              <a:ext uri="{FF2B5EF4-FFF2-40B4-BE49-F238E27FC236}">
                <a16:creationId xmlns:a16="http://schemas.microsoft.com/office/drawing/2014/main" id="{E6CC8BEA-6183-4F2F-B203-0F4FAA1ECED8}"/>
              </a:ext>
            </a:extLst>
          </p:cNvPr>
          <p:cNvPicPr>
            <a:picLocks noChangeAspect="1"/>
          </p:cNvPicPr>
          <p:nvPr/>
        </p:nvPicPr>
        <p:blipFill>
          <a:blip r:embed="rId3"/>
          <a:stretch>
            <a:fillRect/>
          </a:stretch>
        </p:blipFill>
        <p:spPr>
          <a:xfrm>
            <a:off x="0" y="1373944"/>
            <a:ext cx="5486400" cy="3115800"/>
          </a:xfrm>
          <a:prstGeom prst="rect">
            <a:avLst/>
          </a:prstGeom>
        </p:spPr>
      </p:pic>
      <p:sp>
        <p:nvSpPr>
          <p:cNvPr id="4" name="Oval 3">
            <a:extLst>
              <a:ext uri="{FF2B5EF4-FFF2-40B4-BE49-F238E27FC236}">
                <a16:creationId xmlns:a16="http://schemas.microsoft.com/office/drawing/2014/main" id="{3DFB6BA3-816E-465C-8164-8C6AFFA77C5B}"/>
              </a:ext>
            </a:extLst>
          </p:cNvPr>
          <p:cNvSpPr/>
          <p:nvPr/>
        </p:nvSpPr>
        <p:spPr>
          <a:xfrm>
            <a:off x="457200" y="4165600"/>
            <a:ext cx="330200" cy="273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2E565F4F-380E-416D-80D7-B63460061343}"/>
              </a:ext>
            </a:extLst>
          </p:cNvPr>
          <p:cNvSpPr/>
          <p:nvPr/>
        </p:nvSpPr>
        <p:spPr>
          <a:xfrm>
            <a:off x="3409950" y="4159250"/>
            <a:ext cx="330200" cy="273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F504B1A4-D5F9-428C-A17B-128CFF091A3A}"/>
              </a:ext>
            </a:extLst>
          </p:cNvPr>
          <p:cNvSpPr/>
          <p:nvPr/>
        </p:nvSpPr>
        <p:spPr>
          <a:xfrm>
            <a:off x="3917950" y="4165600"/>
            <a:ext cx="330200" cy="273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E7664898-2F65-4971-99BD-6D978CDF395B}"/>
              </a:ext>
            </a:extLst>
          </p:cNvPr>
          <p:cNvSpPr/>
          <p:nvPr/>
        </p:nvSpPr>
        <p:spPr>
          <a:xfrm>
            <a:off x="4927600" y="4159250"/>
            <a:ext cx="330200" cy="273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80773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pic>
        <p:nvPicPr>
          <p:cNvPr id="810" name="Google Shape;810;p40"/>
          <p:cNvPicPr preferRelativeResize="0">
            <a:picLocks noGrp="1"/>
          </p:cNvPicPr>
          <p:nvPr>
            <p:ph type="pic" idx="2"/>
          </p:nvPr>
        </p:nvPicPr>
        <p:blipFill rotWithShape="1">
          <a:blip r:embed="rId3">
            <a:alphaModFix/>
          </a:blip>
          <a:srcRect l="25552" t="11459" r="25552" b="6861"/>
          <a:stretch/>
        </p:blipFill>
        <p:spPr>
          <a:xfrm rot="10800000">
            <a:off x="2116575" y="-2331150"/>
            <a:ext cx="4921500" cy="4624500"/>
          </a:xfrm>
          <a:prstGeom prst="ellipse">
            <a:avLst/>
          </a:prstGeom>
        </p:spPr>
      </p:pic>
      <p:sp>
        <p:nvSpPr>
          <p:cNvPr id="811" name="Google Shape;811;p40"/>
          <p:cNvSpPr txBox="1">
            <a:spLocks noGrp="1"/>
          </p:cNvSpPr>
          <p:nvPr>
            <p:ph type="title"/>
          </p:nvPr>
        </p:nvSpPr>
        <p:spPr>
          <a:xfrm>
            <a:off x="2135550" y="2477513"/>
            <a:ext cx="4872900" cy="10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About Me</a:t>
            </a:r>
            <a:endParaRPr dirty="0"/>
          </a:p>
        </p:txBody>
      </p:sp>
      <p:sp>
        <p:nvSpPr>
          <p:cNvPr id="812" name="Google Shape;812;p40"/>
          <p:cNvSpPr txBox="1">
            <a:spLocks noGrp="1"/>
          </p:cNvSpPr>
          <p:nvPr>
            <p:ph type="subTitle" idx="1"/>
          </p:nvPr>
        </p:nvSpPr>
        <p:spPr>
          <a:xfrm>
            <a:off x="2135550" y="3608988"/>
            <a:ext cx="4872900" cy="1137000"/>
          </a:xfrm>
          <a:prstGeom prst="rect">
            <a:avLst/>
          </a:prstGeom>
        </p:spPr>
        <p:txBody>
          <a:bodyPr spcFirstLastPara="1" wrap="square" lIns="91425" tIns="91425" rIns="91425" bIns="91425" anchor="ctr" anchorCtr="0">
            <a:noAutofit/>
          </a:bodyPr>
          <a:lstStyle/>
          <a:p>
            <a:pPr marL="0" lvl="0" indent="0"/>
            <a:r>
              <a:rPr lang="en-ID" dirty="0"/>
              <a:t>Data Science Enthusiast @</a:t>
            </a:r>
            <a:r>
              <a:rPr lang="en-ID" dirty="0" err="1"/>
              <a:t>dibimbing</a:t>
            </a:r>
            <a:r>
              <a:rPr lang="en-ID" dirty="0"/>
              <a:t> and @</a:t>
            </a:r>
            <a:r>
              <a:rPr lang="en-ID" dirty="0" err="1"/>
              <a:t>BinarAcademy</a:t>
            </a:r>
            <a:r>
              <a:rPr lang="en-ID" dirty="0"/>
              <a:t> | Business Intelligence @</a:t>
            </a:r>
            <a:r>
              <a:rPr lang="en-ID" dirty="0" err="1"/>
              <a:t>dibimbing</a:t>
            </a:r>
            <a:r>
              <a:rPr lang="en-ID" dirty="0"/>
              <a:t> | Python, SQL, EDA, ETL, Data Governance/Warehouse, Machine Learning, Data Visualization</a:t>
            </a:r>
            <a:endParaRPr dirty="0"/>
          </a:p>
        </p:txBody>
      </p:sp>
      <p:sp>
        <p:nvSpPr>
          <p:cNvPr id="813" name="Google Shape;813;p40"/>
          <p:cNvSpPr/>
          <p:nvPr/>
        </p:nvSpPr>
        <p:spPr>
          <a:xfrm>
            <a:off x="6496700" y="2499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0"/>
          <p:cNvGrpSpPr/>
          <p:nvPr/>
        </p:nvGrpSpPr>
        <p:grpSpPr>
          <a:xfrm flipH="1">
            <a:off x="5751063" y="-794625"/>
            <a:ext cx="1099850" cy="1546350"/>
            <a:chOff x="3790650" y="352550"/>
            <a:chExt cx="1099850" cy="1546350"/>
          </a:xfrm>
        </p:grpSpPr>
        <p:sp>
          <p:nvSpPr>
            <p:cNvPr id="815" name="Google Shape;815;p4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Deep Dive EDA</a:t>
            </a:r>
            <a:br>
              <a:rPr lang="en-US" dirty="0"/>
            </a:br>
            <a:r>
              <a:rPr lang="en-US" sz="2000" dirty="0">
                <a:solidFill>
                  <a:schemeClr val="tx2"/>
                </a:solidFill>
              </a:rPr>
              <a:t>Day of week on </a:t>
            </a:r>
            <a:r>
              <a:rPr lang="en-US" sz="2000" dirty="0" err="1">
                <a:solidFill>
                  <a:schemeClr val="tx2"/>
                </a:solidFill>
              </a:rPr>
              <a:t>Subcription</a:t>
            </a:r>
            <a:endParaRPr sz="2000" dirty="0">
              <a:solidFill>
                <a:schemeClr val="tx2"/>
              </a:solidFill>
            </a:endParaRPr>
          </a:p>
        </p:txBody>
      </p:sp>
      <p:sp>
        <p:nvSpPr>
          <p:cNvPr id="1402" name="Google Shape;1402;p63"/>
          <p:cNvSpPr txBox="1">
            <a:spLocks noGrp="1"/>
          </p:cNvSpPr>
          <p:nvPr>
            <p:ph type="subTitle" idx="2"/>
          </p:nvPr>
        </p:nvSpPr>
        <p:spPr>
          <a:xfrm>
            <a:off x="5645591" y="2101219"/>
            <a:ext cx="3168900" cy="1879200"/>
          </a:xfrm>
          <a:prstGeom prst="rect">
            <a:avLst/>
          </a:prstGeom>
        </p:spPr>
        <p:txBody>
          <a:bodyPr spcFirstLastPara="1" wrap="square" lIns="91425" tIns="91425" rIns="91425" bIns="91425" anchor="t" anchorCtr="0">
            <a:noAutofit/>
          </a:bodyPr>
          <a:lstStyle/>
          <a:p>
            <a:pPr marL="0" lvl="0" indent="0"/>
            <a:r>
              <a:rPr lang="en-US" dirty="0"/>
              <a:t>On Tuesday to Thursday, there's a potential to become prospective customers.</a:t>
            </a:r>
            <a:endParaRPr dirty="0"/>
          </a:p>
        </p:txBody>
      </p:sp>
      <p:pic>
        <p:nvPicPr>
          <p:cNvPr id="3" name="Picture 2">
            <a:extLst>
              <a:ext uri="{FF2B5EF4-FFF2-40B4-BE49-F238E27FC236}">
                <a16:creationId xmlns:a16="http://schemas.microsoft.com/office/drawing/2014/main" id="{E32BCFA9-9715-446A-9B72-1179E5653E90}"/>
              </a:ext>
            </a:extLst>
          </p:cNvPr>
          <p:cNvPicPr>
            <a:picLocks noChangeAspect="1"/>
          </p:cNvPicPr>
          <p:nvPr/>
        </p:nvPicPr>
        <p:blipFill>
          <a:blip r:embed="rId3"/>
          <a:stretch>
            <a:fillRect/>
          </a:stretch>
        </p:blipFill>
        <p:spPr>
          <a:xfrm>
            <a:off x="5277" y="1327150"/>
            <a:ext cx="5486400" cy="3124422"/>
          </a:xfrm>
          <a:prstGeom prst="rect">
            <a:avLst/>
          </a:prstGeom>
        </p:spPr>
      </p:pic>
      <p:sp>
        <p:nvSpPr>
          <p:cNvPr id="2" name="Rectangle: Rounded Corners 1">
            <a:extLst>
              <a:ext uri="{FF2B5EF4-FFF2-40B4-BE49-F238E27FC236}">
                <a16:creationId xmlns:a16="http://schemas.microsoft.com/office/drawing/2014/main" id="{42C5BC61-1DAF-458B-BFFA-26DE9A1D10B1}"/>
              </a:ext>
            </a:extLst>
          </p:cNvPr>
          <p:cNvSpPr/>
          <p:nvPr/>
        </p:nvSpPr>
        <p:spPr>
          <a:xfrm>
            <a:off x="1809206" y="3951514"/>
            <a:ext cx="2214154" cy="5000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588990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Deep Dive EDA</a:t>
            </a:r>
            <a:br>
              <a:rPr lang="en-US" dirty="0"/>
            </a:br>
            <a:r>
              <a:rPr lang="en-US" sz="2000" dirty="0">
                <a:solidFill>
                  <a:schemeClr val="tx2"/>
                </a:solidFill>
              </a:rPr>
              <a:t> Campaign on </a:t>
            </a:r>
            <a:r>
              <a:rPr lang="en-US" sz="2000" dirty="0" err="1">
                <a:solidFill>
                  <a:schemeClr val="tx2"/>
                </a:solidFill>
              </a:rPr>
              <a:t>Subcription</a:t>
            </a:r>
            <a:r>
              <a:rPr lang="en-US" sz="2000" dirty="0">
                <a:solidFill>
                  <a:schemeClr val="tx2"/>
                </a:solidFill>
              </a:rPr>
              <a:t> : high potential in low frequent</a:t>
            </a:r>
            <a:endParaRPr sz="2000" dirty="0">
              <a:solidFill>
                <a:schemeClr val="tx2"/>
              </a:solidFill>
            </a:endParaRPr>
          </a:p>
        </p:txBody>
      </p:sp>
      <p:sp>
        <p:nvSpPr>
          <p:cNvPr id="1402" name="Google Shape;1402;p63"/>
          <p:cNvSpPr txBox="1">
            <a:spLocks noGrp="1"/>
          </p:cNvSpPr>
          <p:nvPr>
            <p:ph type="subTitle" idx="2"/>
          </p:nvPr>
        </p:nvSpPr>
        <p:spPr>
          <a:xfrm>
            <a:off x="5645591" y="2101219"/>
            <a:ext cx="3168900" cy="1879200"/>
          </a:xfrm>
          <a:prstGeom prst="rect">
            <a:avLst/>
          </a:prstGeom>
        </p:spPr>
        <p:txBody>
          <a:bodyPr spcFirstLastPara="1" wrap="square" lIns="91425" tIns="91425" rIns="91425" bIns="91425" anchor="t" anchorCtr="0">
            <a:noAutofit/>
          </a:bodyPr>
          <a:lstStyle/>
          <a:p>
            <a:pPr marL="0" lvl="0" indent="0"/>
            <a:r>
              <a:rPr lang="en-US" dirty="0"/>
              <a:t>The more frequent the campaigns are conducted, the smaller the potential to become customers.</a:t>
            </a:r>
            <a:endParaRPr dirty="0"/>
          </a:p>
        </p:txBody>
      </p:sp>
      <p:pic>
        <p:nvPicPr>
          <p:cNvPr id="3" name="Picture 2">
            <a:extLst>
              <a:ext uri="{FF2B5EF4-FFF2-40B4-BE49-F238E27FC236}">
                <a16:creationId xmlns:a16="http://schemas.microsoft.com/office/drawing/2014/main" id="{CE37D74D-95E2-42C0-AB3D-4B17BA36414D}"/>
              </a:ext>
            </a:extLst>
          </p:cNvPr>
          <p:cNvPicPr>
            <a:picLocks noChangeAspect="1"/>
          </p:cNvPicPr>
          <p:nvPr/>
        </p:nvPicPr>
        <p:blipFill>
          <a:blip r:embed="rId3"/>
          <a:stretch>
            <a:fillRect/>
          </a:stretch>
        </p:blipFill>
        <p:spPr>
          <a:xfrm>
            <a:off x="0" y="1301751"/>
            <a:ext cx="5486400" cy="3161927"/>
          </a:xfrm>
          <a:prstGeom prst="rect">
            <a:avLst/>
          </a:prstGeom>
        </p:spPr>
      </p:pic>
      <p:cxnSp>
        <p:nvCxnSpPr>
          <p:cNvPr id="5" name="Straight Connector 4">
            <a:extLst>
              <a:ext uri="{FF2B5EF4-FFF2-40B4-BE49-F238E27FC236}">
                <a16:creationId xmlns:a16="http://schemas.microsoft.com/office/drawing/2014/main" id="{C7348C95-BC51-4789-A9ED-C5F27FD3C7C4}"/>
              </a:ext>
            </a:extLst>
          </p:cNvPr>
          <p:cNvCxnSpPr>
            <a:cxnSpLocks/>
          </p:cNvCxnSpPr>
          <p:nvPr/>
        </p:nvCxnSpPr>
        <p:spPr>
          <a:xfrm>
            <a:off x="774700" y="1517650"/>
            <a:ext cx="1473200" cy="164465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BE43DEB-58BD-4420-B214-A1DF371562BE}"/>
              </a:ext>
            </a:extLst>
          </p:cNvPr>
          <p:cNvSpPr txBox="1"/>
          <p:nvPr/>
        </p:nvSpPr>
        <p:spPr>
          <a:xfrm rot="2894584">
            <a:off x="1136649" y="2232253"/>
            <a:ext cx="1155700" cy="215444"/>
          </a:xfrm>
          <a:prstGeom prst="rect">
            <a:avLst/>
          </a:prstGeom>
          <a:noFill/>
        </p:spPr>
        <p:txBody>
          <a:bodyPr wrap="square" rtlCol="0">
            <a:spAutoFit/>
          </a:bodyPr>
          <a:lstStyle/>
          <a:p>
            <a:r>
              <a:rPr lang="en-US" sz="800" dirty="0">
                <a:solidFill>
                  <a:srgbClr val="FF0000"/>
                </a:solidFill>
              </a:rPr>
              <a:t>Downtrend</a:t>
            </a:r>
            <a:endParaRPr lang="en-ID" sz="800" dirty="0">
              <a:solidFill>
                <a:srgbClr val="FF0000"/>
              </a:solidFill>
            </a:endParaRPr>
          </a:p>
        </p:txBody>
      </p:sp>
    </p:spTree>
    <p:extLst>
      <p:ext uri="{BB962C8B-B14F-4D97-AF65-F5344CB8AC3E}">
        <p14:creationId xmlns:p14="http://schemas.microsoft.com/office/powerpoint/2010/main" val="3608480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Deep Dive EDA</a:t>
            </a:r>
            <a:br>
              <a:rPr lang="en-US" dirty="0"/>
            </a:br>
            <a:r>
              <a:rPr lang="en-US" sz="2000" dirty="0">
                <a:solidFill>
                  <a:schemeClr val="tx2"/>
                </a:solidFill>
              </a:rPr>
              <a:t> Previous on </a:t>
            </a:r>
            <a:r>
              <a:rPr lang="en-US" sz="2000" dirty="0" err="1">
                <a:solidFill>
                  <a:schemeClr val="tx2"/>
                </a:solidFill>
              </a:rPr>
              <a:t>Subcription</a:t>
            </a:r>
            <a:r>
              <a:rPr lang="en-US" sz="2000" dirty="0">
                <a:solidFill>
                  <a:schemeClr val="tx2"/>
                </a:solidFill>
              </a:rPr>
              <a:t> : 0 – 5 has good potential</a:t>
            </a:r>
            <a:endParaRPr sz="2000" dirty="0">
              <a:solidFill>
                <a:schemeClr val="tx2"/>
              </a:solidFill>
            </a:endParaRPr>
          </a:p>
        </p:txBody>
      </p:sp>
      <p:sp>
        <p:nvSpPr>
          <p:cNvPr id="1402" name="Google Shape;1402;p63"/>
          <p:cNvSpPr txBox="1">
            <a:spLocks noGrp="1"/>
          </p:cNvSpPr>
          <p:nvPr>
            <p:ph type="subTitle" idx="2"/>
          </p:nvPr>
        </p:nvSpPr>
        <p:spPr>
          <a:xfrm>
            <a:off x="5645591" y="2101219"/>
            <a:ext cx="3168900" cy="1879200"/>
          </a:xfrm>
          <a:prstGeom prst="rect">
            <a:avLst/>
          </a:prstGeom>
        </p:spPr>
        <p:txBody>
          <a:bodyPr spcFirstLastPara="1" wrap="square" lIns="91425" tIns="91425" rIns="91425" bIns="91425" anchor="t" anchorCtr="0">
            <a:noAutofit/>
          </a:bodyPr>
          <a:lstStyle/>
          <a:p>
            <a:pPr marL="0" lvl="0" indent="0"/>
            <a:r>
              <a:rPr lang="en-US" dirty="0"/>
              <a:t>Having 0 to 5 contact before campaigns is a good potential for acquiring prospective customers.</a:t>
            </a:r>
            <a:endParaRPr dirty="0"/>
          </a:p>
        </p:txBody>
      </p:sp>
      <p:pic>
        <p:nvPicPr>
          <p:cNvPr id="3" name="Picture 2">
            <a:extLst>
              <a:ext uri="{FF2B5EF4-FFF2-40B4-BE49-F238E27FC236}">
                <a16:creationId xmlns:a16="http://schemas.microsoft.com/office/drawing/2014/main" id="{76D015DE-0D25-4D94-AAEF-145C59EA3225}"/>
              </a:ext>
            </a:extLst>
          </p:cNvPr>
          <p:cNvPicPr>
            <a:picLocks noChangeAspect="1"/>
          </p:cNvPicPr>
          <p:nvPr/>
        </p:nvPicPr>
        <p:blipFill>
          <a:blip r:embed="rId3"/>
          <a:stretch>
            <a:fillRect/>
          </a:stretch>
        </p:blipFill>
        <p:spPr>
          <a:xfrm>
            <a:off x="0" y="1344090"/>
            <a:ext cx="5486400" cy="3126033"/>
          </a:xfrm>
          <a:prstGeom prst="rect">
            <a:avLst/>
          </a:prstGeom>
        </p:spPr>
      </p:pic>
      <p:cxnSp>
        <p:nvCxnSpPr>
          <p:cNvPr id="5" name="Straight Connector 4">
            <a:extLst>
              <a:ext uri="{FF2B5EF4-FFF2-40B4-BE49-F238E27FC236}">
                <a16:creationId xmlns:a16="http://schemas.microsoft.com/office/drawing/2014/main" id="{AA26AB0A-7C4A-443F-80C6-EF0897D81533}"/>
              </a:ext>
            </a:extLst>
          </p:cNvPr>
          <p:cNvCxnSpPr/>
          <p:nvPr/>
        </p:nvCxnSpPr>
        <p:spPr>
          <a:xfrm flipV="1">
            <a:off x="793750" y="1854200"/>
            <a:ext cx="3060700" cy="194945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D00C8CC-909C-4834-A3E0-42793141DA66}"/>
              </a:ext>
            </a:extLst>
          </p:cNvPr>
          <p:cNvSpPr txBox="1"/>
          <p:nvPr/>
        </p:nvSpPr>
        <p:spPr>
          <a:xfrm rot="19696205">
            <a:off x="2203450" y="2464028"/>
            <a:ext cx="596900" cy="215444"/>
          </a:xfrm>
          <a:prstGeom prst="rect">
            <a:avLst/>
          </a:prstGeom>
          <a:noFill/>
        </p:spPr>
        <p:txBody>
          <a:bodyPr wrap="square" rtlCol="0">
            <a:spAutoFit/>
          </a:bodyPr>
          <a:lstStyle/>
          <a:p>
            <a:r>
              <a:rPr lang="en-US" sz="800" dirty="0">
                <a:solidFill>
                  <a:srgbClr val="00B050"/>
                </a:solidFill>
              </a:rPr>
              <a:t>Uptrend</a:t>
            </a:r>
            <a:endParaRPr lang="en-ID" sz="800" dirty="0">
              <a:solidFill>
                <a:srgbClr val="00B050"/>
              </a:solidFill>
            </a:endParaRPr>
          </a:p>
        </p:txBody>
      </p:sp>
    </p:spTree>
    <p:extLst>
      <p:ext uri="{BB962C8B-B14F-4D97-AF65-F5344CB8AC3E}">
        <p14:creationId xmlns:p14="http://schemas.microsoft.com/office/powerpoint/2010/main" val="3291643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438150" y="20704"/>
            <a:ext cx="79858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Deep Dive EDA</a:t>
            </a:r>
            <a:br>
              <a:rPr lang="en-US" dirty="0"/>
            </a:br>
            <a:r>
              <a:rPr lang="en-US" sz="2000" dirty="0">
                <a:solidFill>
                  <a:schemeClr val="tx2"/>
                </a:solidFill>
              </a:rPr>
              <a:t> Previous outcome on </a:t>
            </a:r>
            <a:r>
              <a:rPr lang="en-US" sz="2000" dirty="0" err="1">
                <a:solidFill>
                  <a:schemeClr val="tx2"/>
                </a:solidFill>
              </a:rPr>
              <a:t>Subcription</a:t>
            </a:r>
            <a:r>
              <a:rPr lang="en-US" sz="2000" dirty="0">
                <a:solidFill>
                  <a:schemeClr val="tx2"/>
                </a:solidFill>
              </a:rPr>
              <a:t> : if it worked, then it will work</a:t>
            </a:r>
            <a:endParaRPr sz="2000" dirty="0">
              <a:solidFill>
                <a:schemeClr val="tx2"/>
              </a:solidFill>
            </a:endParaRPr>
          </a:p>
        </p:txBody>
      </p:sp>
      <p:sp>
        <p:nvSpPr>
          <p:cNvPr id="1402" name="Google Shape;1402;p63"/>
          <p:cNvSpPr txBox="1">
            <a:spLocks noGrp="1"/>
          </p:cNvSpPr>
          <p:nvPr>
            <p:ph type="subTitle" idx="2"/>
          </p:nvPr>
        </p:nvSpPr>
        <p:spPr>
          <a:xfrm>
            <a:off x="5486400" y="1721292"/>
            <a:ext cx="3092450" cy="1879200"/>
          </a:xfrm>
          <a:prstGeom prst="rect">
            <a:avLst/>
          </a:prstGeom>
        </p:spPr>
        <p:txBody>
          <a:bodyPr spcFirstLastPara="1" wrap="square" lIns="91425" tIns="91425" rIns="91425" bIns="91425" anchor="t" anchorCtr="0">
            <a:noAutofit/>
          </a:bodyPr>
          <a:lstStyle/>
          <a:p>
            <a:pPr marL="0" lvl="0" indent="0" algn="just"/>
            <a:r>
              <a:rPr lang="en-US" dirty="0"/>
              <a:t>If the previous campaign was successful, then there is a potential for success in the next campaign as well.</a:t>
            </a:r>
            <a:endParaRPr dirty="0"/>
          </a:p>
        </p:txBody>
      </p:sp>
      <p:pic>
        <p:nvPicPr>
          <p:cNvPr id="3" name="Picture 2">
            <a:extLst>
              <a:ext uri="{FF2B5EF4-FFF2-40B4-BE49-F238E27FC236}">
                <a16:creationId xmlns:a16="http://schemas.microsoft.com/office/drawing/2014/main" id="{48408735-C36E-4FDE-841C-B6927E0F73DB}"/>
              </a:ext>
            </a:extLst>
          </p:cNvPr>
          <p:cNvPicPr>
            <a:picLocks noChangeAspect="1"/>
          </p:cNvPicPr>
          <p:nvPr/>
        </p:nvPicPr>
        <p:blipFill>
          <a:blip r:embed="rId3"/>
          <a:stretch>
            <a:fillRect/>
          </a:stretch>
        </p:blipFill>
        <p:spPr>
          <a:xfrm>
            <a:off x="0" y="1092200"/>
            <a:ext cx="5486400" cy="3137384"/>
          </a:xfrm>
          <a:prstGeom prst="rect">
            <a:avLst/>
          </a:prstGeom>
        </p:spPr>
      </p:pic>
    </p:spTree>
    <p:extLst>
      <p:ext uri="{BB962C8B-B14F-4D97-AF65-F5344CB8AC3E}">
        <p14:creationId xmlns:p14="http://schemas.microsoft.com/office/powerpoint/2010/main" val="1864749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lvl="0"/>
            <a:r>
              <a:rPr lang="en-US" dirty="0"/>
              <a:t>Deep Dive EDA</a:t>
            </a:r>
            <a:br>
              <a:rPr lang="en-US" dirty="0"/>
            </a:br>
            <a:r>
              <a:rPr lang="en-US" sz="2000" dirty="0">
                <a:solidFill>
                  <a:schemeClr val="tx2"/>
                </a:solidFill>
              </a:rPr>
              <a:t> No. employed on </a:t>
            </a:r>
            <a:r>
              <a:rPr lang="en-US" sz="2000" dirty="0" err="1">
                <a:solidFill>
                  <a:schemeClr val="tx2"/>
                </a:solidFill>
              </a:rPr>
              <a:t>Subcription</a:t>
            </a:r>
            <a:r>
              <a:rPr lang="en-US" sz="2000" dirty="0">
                <a:solidFill>
                  <a:schemeClr val="tx2"/>
                </a:solidFill>
              </a:rPr>
              <a:t> : high potential in small number</a:t>
            </a:r>
            <a:endParaRPr sz="2000" dirty="0">
              <a:solidFill>
                <a:schemeClr val="tx2"/>
              </a:solidFill>
            </a:endParaRPr>
          </a:p>
        </p:txBody>
      </p:sp>
      <p:sp>
        <p:nvSpPr>
          <p:cNvPr id="1402" name="Google Shape;1402;p63"/>
          <p:cNvSpPr txBox="1">
            <a:spLocks noGrp="1"/>
          </p:cNvSpPr>
          <p:nvPr>
            <p:ph type="subTitle" idx="2"/>
          </p:nvPr>
        </p:nvSpPr>
        <p:spPr>
          <a:xfrm>
            <a:off x="5493645" y="1764669"/>
            <a:ext cx="3091555" cy="1879200"/>
          </a:xfrm>
          <a:prstGeom prst="rect">
            <a:avLst/>
          </a:prstGeom>
        </p:spPr>
        <p:txBody>
          <a:bodyPr spcFirstLastPara="1" wrap="square" lIns="91425" tIns="91425" rIns="91425" bIns="91425" anchor="t" anchorCtr="0">
            <a:noAutofit/>
          </a:bodyPr>
          <a:lstStyle/>
          <a:p>
            <a:pPr marL="0" lvl="0" indent="0" algn="just"/>
            <a:r>
              <a:rPr lang="en-US" dirty="0"/>
              <a:t>The larger the number of employees, the smaller the potential to become customers.</a:t>
            </a:r>
            <a:endParaRPr dirty="0"/>
          </a:p>
        </p:txBody>
      </p:sp>
      <p:pic>
        <p:nvPicPr>
          <p:cNvPr id="3" name="Picture 2">
            <a:extLst>
              <a:ext uri="{FF2B5EF4-FFF2-40B4-BE49-F238E27FC236}">
                <a16:creationId xmlns:a16="http://schemas.microsoft.com/office/drawing/2014/main" id="{8C8C6822-96CE-4CB5-AC87-EC8499EFCAB5}"/>
              </a:ext>
            </a:extLst>
          </p:cNvPr>
          <p:cNvPicPr>
            <a:picLocks noChangeAspect="1"/>
          </p:cNvPicPr>
          <p:nvPr/>
        </p:nvPicPr>
        <p:blipFill>
          <a:blip r:embed="rId3"/>
          <a:stretch>
            <a:fillRect/>
          </a:stretch>
        </p:blipFill>
        <p:spPr>
          <a:xfrm>
            <a:off x="7245" y="984250"/>
            <a:ext cx="5486400" cy="3143472"/>
          </a:xfrm>
          <a:prstGeom prst="rect">
            <a:avLst/>
          </a:prstGeom>
        </p:spPr>
      </p:pic>
      <p:cxnSp>
        <p:nvCxnSpPr>
          <p:cNvPr id="5" name="Straight Connector 4">
            <a:extLst>
              <a:ext uri="{FF2B5EF4-FFF2-40B4-BE49-F238E27FC236}">
                <a16:creationId xmlns:a16="http://schemas.microsoft.com/office/drawing/2014/main" id="{623A0AE6-9D05-4E40-96DF-D0C2B0C3D2B9}"/>
              </a:ext>
            </a:extLst>
          </p:cNvPr>
          <p:cNvCxnSpPr/>
          <p:nvPr/>
        </p:nvCxnSpPr>
        <p:spPr>
          <a:xfrm>
            <a:off x="1835150" y="1174750"/>
            <a:ext cx="3384550" cy="1866069"/>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FFA6F1-B769-480D-954C-DA6B5415C814}"/>
              </a:ext>
            </a:extLst>
          </p:cNvPr>
          <p:cNvSpPr txBox="1"/>
          <p:nvPr/>
        </p:nvSpPr>
        <p:spPr>
          <a:xfrm rot="1690465">
            <a:off x="3280222" y="1874310"/>
            <a:ext cx="984250" cy="215444"/>
          </a:xfrm>
          <a:prstGeom prst="rect">
            <a:avLst/>
          </a:prstGeom>
          <a:noFill/>
        </p:spPr>
        <p:txBody>
          <a:bodyPr wrap="square" rtlCol="0">
            <a:spAutoFit/>
          </a:bodyPr>
          <a:lstStyle/>
          <a:p>
            <a:r>
              <a:rPr lang="en-US" sz="800" dirty="0">
                <a:solidFill>
                  <a:srgbClr val="FF0000"/>
                </a:solidFill>
              </a:rPr>
              <a:t>Downtrend</a:t>
            </a:r>
            <a:endParaRPr lang="en-ID" sz="800" dirty="0">
              <a:solidFill>
                <a:srgbClr val="FF0000"/>
              </a:solidFill>
            </a:endParaRPr>
          </a:p>
        </p:txBody>
      </p:sp>
    </p:spTree>
    <p:extLst>
      <p:ext uri="{BB962C8B-B14F-4D97-AF65-F5344CB8AC3E}">
        <p14:creationId xmlns:p14="http://schemas.microsoft.com/office/powerpoint/2010/main" val="1404711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pic>
        <p:nvPicPr>
          <p:cNvPr id="821" name="Google Shape;821;p41"/>
          <p:cNvPicPr preferRelativeResize="0">
            <a:picLocks noGrp="1"/>
          </p:cNvPicPr>
          <p:nvPr>
            <p:ph type="pic" idx="3"/>
          </p:nvPr>
        </p:nvPicPr>
        <p:blipFill rotWithShape="1">
          <a:blip r:embed="rId3">
            <a:alphaModFix/>
          </a:blip>
          <a:srcRect t="35140" b="-10339"/>
          <a:stretch/>
        </p:blipFill>
        <p:spPr>
          <a:xfrm>
            <a:off x="2111250" y="2832875"/>
            <a:ext cx="4921500" cy="4624500"/>
          </a:xfrm>
          <a:prstGeom prst="ellipse">
            <a:avLst/>
          </a:prstGeom>
        </p:spPr>
      </p:pic>
      <p:sp>
        <p:nvSpPr>
          <p:cNvPr id="822" name="Google Shape;822;p41"/>
          <p:cNvSpPr txBox="1">
            <a:spLocks noGrp="1"/>
          </p:cNvSpPr>
          <p:nvPr>
            <p:ph type="title"/>
          </p:nvPr>
        </p:nvSpPr>
        <p:spPr>
          <a:xfrm>
            <a:off x="1952900" y="1352525"/>
            <a:ext cx="529006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Recommendation</a:t>
            </a:r>
            <a:endParaRPr dirty="0"/>
          </a:p>
        </p:txBody>
      </p:sp>
      <p:sp>
        <p:nvSpPr>
          <p:cNvPr id="823" name="Google Shape;823;p41"/>
          <p:cNvSpPr txBox="1">
            <a:spLocks noGrp="1"/>
          </p:cNvSpPr>
          <p:nvPr>
            <p:ph type="title" idx="2"/>
          </p:nvPr>
        </p:nvSpPr>
        <p:spPr>
          <a:xfrm>
            <a:off x="3981750" y="539500"/>
            <a:ext cx="1180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25" name="Google Shape;825;p41"/>
          <p:cNvSpPr/>
          <p:nvPr/>
        </p:nvSpPr>
        <p:spPr>
          <a:xfrm>
            <a:off x="1574088" y="38202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1998700" y="43304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41"/>
          <p:cNvGrpSpPr/>
          <p:nvPr/>
        </p:nvGrpSpPr>
        <p:grpSpPr>
          <a:xfrm flipH="1">
            <a:off x="7171200" y="4134300"/>
            <a:ext cx="1099850" cy="1546350"/>
            <a:chOff x="3790650" y="352550"/>
            <a:chExt cx="1099850" cy="1546350"/>
          </a:xfrm>
        </p:grpSpPr>
        <p:sp>
          <p:nvSpPr>
            <p:cNvPr id="828" name="Google Shape;828;p4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1"/>
          <p:cNvSpPr/>
          <p:nvPr/>
        </p:nvSpPr>
        <p:spPr>
          <a:xfrm>
            <a:off x="6191038" y="3446475"/>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1"/>
          <p:cNvGrpSpPr/>
          <p:nvPr/>
        </p:nvGrpSpPr>
        <p:grpSpPr>
          <a:xfrm flipH="1">
            <a:off x="1902450" y="2982725"/>
            <a:ext cx="1099850" cy="1546350"/>
            <a:chOff x="3790650" y="352550"/>
            <a:chExt cx="1099850" cy="1546350"/>
          </a:xfrm>
        </p:grpSpPr>
        <p:sp>
          <p:nvSpPr>
            <p:cNvPr id="832" name="Google Shape;832;p41"/>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1"/>
          <p:cNvGrpSpPr/>
          <p:nvPr/>
        </p:nvGrpSpPr>
        <p:grpSpPr>
          <a:xfrm>
            <a:off x="6705975" y="4427188"/>
            <a:ext cx="559600" cy="559600"/>
            <a:chOff x="6905625" y="3039500"/>
            <a:chExt cx="559600" cy="559600"/>
          </a:xfrm>
        </p:grpSpPr>
        <p:sp>
          <p:nvSpPr>
            <p:cNvPr id="835" name="Google Shape;835;p41"/>
            <p:cNvSpPr/>
            <p:nvPr/>
          </p:nvSpPr>
          <p:spPr>
            <a:xfrm>
              <a:off x="6905625" y="3039500"/>
              <a:ext cx="559600" cy="559600"/>
            </a:xfrm>
            <a:custGeom>
              <a:avLst/>
              <a:gdLst/>
              <a:ahLst/>
              <a:cxnLst/>
              <a:rect l="l" t="t" r="r" b="b"/>
              <a:pathLst>
                <a:path w="22384" h="22384" extrusionOk="0">
                  <a:moveTo>
                    <a:pt x="11192" y="0"/>
                  </a:moveTo>
                  <a:cubicBezTo>
                    <a:pt x="5013" y="0"/>
                    <a:pt x="0" y="5013"/>
                    <a:pt x="0" y="11192"/>
                  </a:cubicBezTo>
                  <a:cubicBezTo>
                    <a:pt x="0" y="17383"/>
                    <a:pt x="5013" y="22384"/>
                    <a:pt x="11192" y="22384"/>
                  </a:cubicBezTo>
                  <a:cubicBezTo>
                    <a:pt x="17371" y="22384"/>
                    <a:pt x="22384" y="17383"/>
                    <a:pt x="22384" y="11192"/>
                  </a:cubicBezTo>
                  <a:cubicBezTo>
                    <a:pt x="22384" y="5013"/>
                    <a:pt x="17371" y="0"/>
                    <a:pt x="1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6924675" y="3058550"/>
              <a:ext cx="521500" cy="521800"/>
            </a:xfrm>
            <a:custGeom>
              <a:avLst/>
              <a:gdLst/>
              <a:ahLst/>
              <a:cxnLst/>
              <a:rect l="l" t="t" r="r" b="b"/>
              <a:pathLst>
                <a:path w="20860" h="20872" extrusionOk="0">
                  <a:moveTo>
                    <a:pt x="10430" y="0"/>
                  </a:moveTo>
                  <a:cubicBezTo>
                    <a:pt x="4667" y="0"/>
                    <a:pt x="0" y="4679"/>
                    <a:pt x="0" y="10430"/>
                  </a:cubicBezTo>
                  <a:cubicBezTo>
                    <a:pt x="0" y="16193"/>
                    <a:pt x="4667" y="20872"/>
                    <a:pt x="10430" y="20872"/>
                  </a:cubicBezTo>
                  <a:cubicBezTo>
                    <a:pt x="16193" y="20872"/>
                    <a:pt x="20860" y="16193"/>
                    <a:pt x="20860" y="10430"/>
                  </a:cubicBezTo>
                  <a:cubicBezTo>
                    <a:pt x="20860" y="4679"/>
                    <a:pt x="16193" y="0"/>
                    <a:pt x="10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6940725" y="3103975"/>
              <a:ext cx="489375" cy="431825"/>
            </a:xfrm>
            <a:custGeom>
              <a:avLst/>
              <a:gdLst/>
              <a:ahLst/>
              <a:cxnLst/>
              <a:rect l="l" t="t" r="r" b="b"/>
              <a:pathLst>
                <a:path w="19575" h="17273" extrusionOk="0">
                  <a:moveTo>
                    <a:pt x="9798" y="1"/>
                  </a:moveTo>
                  <a:cubicBezTo>
                    <a:pt x="6375" y="1"/>
                    <a:pt x="3138" y="2046"/>
                    <a:pt x="1787" y="5410"/>
                  </a:cubicBezTo>
                  <a:cubicBezTo>
                    <a:pt x="1" y="9839"/>
                    <a:pt x="2156" y="14864"/>
                    <a:pt x="6573" y="16650"/>
                  </a:cubicBezTo>
                  <a:cubicBezTo>
                    <a:pt x="7629" y="17072"/>
                    <a:pt x="8718" y="17273"/>
                    <a:pt x="9788" y="17273"/>
                  </a:cubicBezTo>
                  <a:cubicBezTo>
                    <a:pt x="13212" y="17273"/>
                    <a:pt x="16449" y="15225"/>
                    <a:pt x="17801" y="11852"/>
                  </a:cubicBezTo>
                  <a:cubicBezTo>
                    <a:pt x="19575" y="7434"/>
                    <a:pt x="17432" y="2398"/>
                    <a:pt x="13014" y="624"/>
                  </a:cubicBezTo>
                  <a:cubicBezTo>
                    <a:pt x="11959" y="201"/>
                    <a:pt x="10869" y="1"/>
                    <a:pt x="9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7026175" y="3465425"/>
              <a:ext cx="100025" cy="61650"/>
            </a:xfrm>
            <a:custGeom>
              <a:avLst/>
              <a:gdLst/>
              <a:ahLst/>
              <a:cxnLst/>
              <a:rect l="l" t="t" r="r" b="b"/>
              <a:pathLst>
                <a:path w="4001" h="2466" fill="none" extrusionOk="0">
                  <a:moveTo>
                    <a:pt x="4001" y="2466"/>
                  </a:moveTo>
                  <a:cubicBezTo>
                    <a:pt x="2417" y="2001"/>
                    <a:pt x="1048" y="1132"/>
                    <a:pt x="0" y="1"/>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7204450" y="3252025"/>
              <a:ext cx="200950" cy="282500"/>
            </a:xfrm>
            <a:custGeom>
              <a:avLst/>
              <a:gdLst/>
              <a:ahLst/>
              <a:cxnLst/>
              <a:rect l="l" t="t" r="r" b="b"/>
              <a:pathLst>
                <a:path w="8038" h="11300" fill="none" extrusionOk="0">
                  <a:moveTo>
                    <a:pt x="7442" y="0"/>
                  </a:moveTo>
                  <a:cubicBezTo>
                    <a:pt x="7966" y="1596"/>
                    <a:pt x="8038" y="3334"/>
                    <a:pt x="7549" y="5060"/>
                  </a:cubicBezTo>
                  <a:cubicBezTo>
                    <a:pt x="6537" y="8608"/>
                    <a:pt x="3454" y="11002"/>
                    <a:pt x="1" y="11299"/>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7101175" y="3180575"/>
              <a:ext cx="189625" cy="216425"/>
            </a:xfrm>
            <a:custGeom>
              <a:avLst/>
              <a:gdLst/>
              <a:ahLst/>
              <a:cxnLst/>
              <a:rect l="l" t="t" r="r" b="b"/>
              <a:pathLst>
                <a:path w="7585" h="8657" extrusionOk="0">
                  <a:moveTo>
                    <a:pt x="2191" y="1"/>
                  </a:moveTo>
                  <a:lnTo>
                    <a:pt x="2322" y="3525"/>
                  </a:lnTo>
                  <a:lnTo>
                    <a:pt x="2322" y="3525"/>
                  </a:lnTo>
                  <a:lnTo>
                    <a:pt x="1060" y="2906"/>
                  </a:lnTo>
                  <a:lnTo>
                    <a:pt x="774" y="3489"/>
                  </a:lnTo>
                  <a:lnTo>
                    <a:pt x="2346" y="4275"/>
                  </a:lnTo>
                  <a:lnTo>
                    <a:pt x="2382" y="5204"/>
                  </a:lnTo>
                  <a:lnTo>
                    <a:pt x="2263" y="5442"/>
                  </a:lnTo>
                  <a:lnTo>
                    <a:pt x="286" y="4466"/>
                  </a:lnTo>
                  <a:lnTo>
                    <a:pt x="0" y="5049"/>
                  </a:lnTo>
                  <a:lnTo>
                    <a:pt x="1977" y="6025"/>
                  </a:lnTo>
                  <a:lnTo>
                    <a:pt x="905" y="8192"/>
                  </a:lnTo>
                  <a:lnTo>
                    <a:pt x="1858" y="8657"/>
                  </a:lnTo>
                  <a:lnTo>
                    <a:pt x="2929" y="6502"/>
                  </a:lnTo>
                  <a:lnTo>
                    <a:pt x="4882" y="7478"/>
                  </a:lnTo>
                  <a:lnTo>
                    <a:pt x="5180" y="6894"/>
                  </a:lnTo>
                  <a:lnTo>
                    <a:pt x="3203" y="5918"/>
                  </a:lnTo>
                  <a:lnTo>
                    <a:pt x="3322" y="5668"/>
                  </a:lnTo>
                  <a:lnTo>
                    <a:pt x="4084" y="5132"/>
                  </a:lnTo>
                  <a:lnTo>
                    <a:pt x="5656" y="5918"/>
                  </a:lnTo>
                  <a:lnTo>
                    <a:pt x="5954" y="5335"/>
                  </a:lnTo>
                  <a:lnTo>
                    <a:pt x="4691" y="4704"/>
                  </a:lnTo>
                  <a:lnTo>
                    <a:pt x="7585" y="2680"/>
                  </a:lnTo>
                  <a:lnTo>
                    <a:pt x="6680" y="2227"/>
                  </a:lnTo>
                  <a:lnTo>
                    <a:pt x="3239" y="4656"/>
                  </a:lnTo>
                  <a:lnTo>
                    <a:pt x="3096" y="453"/>
                  </a:lnTo>
                  <a:lnTo>
                    <a:pt x="2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0375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Recommendation</a:t>
            </a:r>
            <a:endParaRPr dirty="0"/>
          </a:p>
        </p:txBody>
      </p:sp>
      <p:sp>
        <p:nvSpPr>
          <p:cNvPr id="1336" name="Google Shape;1336;p58"/>
          <p:cNvSpPr txBox="1">
            <a:spLocks noGrp="1"/>
          </p:cNvSpPr>
          <p:nvPr>
            <p:ph type="subTitle" idx="1"/>
          </p:nvPr>
        </p:nvSpPr>
        <p:spPr>
          <a:xfrm>
            <a:off x="1109150" y="1879678"/>
            <a:ext cx="198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Contact via mobile </a:t>
            </a:r>
            <a:r>
              <a:rPr lang="en-ID" dirty="0" err="1"/>
              <a:t>celluler</a:t>
            </a:r>
            <a:r>
              <a:rPr lang="en-ID" dirty="0"/>
              <a:t>.</a:t>
            </a:r>
            <a:endParaRPr dirty="0"/>
          </a:p>
        </p:txBody>
      </p:sp>
      <p:sp>
        <p:nvSpPr>
          <p:cNvPr id="1337" name="Google Shape;1337;p58"/>
          <p:cNvSpPr txBox="1">
            <a:spLocks noGrp="1"/>
          </p:cNvSpPr>
          <p:nvPr>
            <p:ph type="subTitle" idx="2"/>
          </p:nvPr>
        </p:nvSpPr>
        <p:spPr>
          <a:xfrm>
            <a:off x="3579000" y="1879678"/>
            <a:ext cx="1986000" cy="484800"/>
          </a:xfrm>
          <a:prstGeom prst="rect">
            <a:avLst/>
          </a:prstGeom>
        </p:spPr>
        <p:txBody>
          <a:bodyPr spcFirstLastPara="1" wrap="square" lIns="91425" tIns="91425" rIns="91425" bIns="91425" anchor="t" anchorCtr="0">
            <a:noAutofit/>
          </a:bodyPr>
          <a:lstStyle/>
          <a:p>
            <a:pPr marL="0" lvl="0" indent="0"/>
            <a:r>
              <a:rPr lang="en-ID" dirty="0"/>
              <a:t>Delivery of attractive campaigns.</a:t>
            </a:r>
            <a:endParaRPr dirty="0"/>
          </a:p>
        </p:txBody>
      </p:sp>
      <p:sp>
        <p:nvSpPr>
          <p:cNvPr id="1338" name="Google Shape;1338;p58"/>
          <p:cNvSpPr txBox="1">
            <a:spLocks noGrp="1"/>
          </p:cNvSpPr>
          <p:nvPr>
            <p:ph type="subTitle" idx="3"/>
          </p:nvPr>
        </p:nvSpPr>
        <p:spPr>
          <a:xfrm>
            <a:off x="1109155" y="3465478"/>
            <a:ext cx="1986000" cy="484800"/>
          </a:xfrm>
          <a:prstGeom prst="rect">
            <a:avLst/>
          </a:prstGeom>
        </p:spPr>
        <p:txBody>
          <a:bodyPr spcFirstLastPara="1" wrap="square" lIns="91425" tIns="91425" rIns="91425" bIns="91425" anchor="t" anchorCtr="0">
            <a:noAutofit/>
          </a:bodyPr>
          <a:lstStyle/>
          <a:p>
            <a:pPr marL="0" lvl="0" indent="0"/>
            <a:r>
              <a:rPr lang="en-US" dirty="0"/>
              <a:t>Those with higher education(&gt;=High School) are the best option.</a:t>
            </a:r>
            <a:endParaRPr dirty="0"/>
          </a:p>
        </p:txBody>
      </p:sp>
      <p:sp>
        <p:nvSpPr>
          <p:cNvPr id="1339" name="Google Shape;1339;p58"/>
          <p:cNvSpPr txBox="1">
            <a:spLocks noGrp="1"/>
          </p:cNvSpPr>
          <p:nvPr>
            <p:ph type="subTitle" idx="4"/>
          </p:nvPr>
        </p:nvSpPr>
        <p:spPr>
          <a:xfrm>
            <a:off x="3579000" y="3465478"/>
            <a:ext cx="1986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Those who are retired.</a:t>
            </a:r>
            <a:endParaRPr dirty="0"/>
          </a:p>
        </p:txBody>
      </p:sp>
      <p:sp>
        <p:nvSpPr>
          <p:cNvPr id="1340" name="Google Shape;1340;p58"/>
          <p:cNvSpPr txBox="1">
            <a:spLocks noGrp="1"/>
          </p:cNvSpPr>
          <p:nvPr>
            <p:ph type="subTitle" idx="5"/>
          </p:nvPr>
        </p:nvSpPr>
        <p:spPr>
          <a:xfrm>
            <a:off x="6048845" y="1879678"/>
            <a:ext cx="1986000" cy="484800"/>
          </a:xfrm>
          <a:prstGeom prst="rect">
            <a:avLst/>
          </a:prstGeom>
        </p:spPr>
        <p:txBody>
          <a:bodyPr spcFirstLastPara="1" wrap="square" lIns="91425" tIns="91425" rIns="91425" bIns="91425" anchor="t" anchorCtr="0">
            <a:noAutofit/>
          </a:bodyPr>
          <a:lstStyle/>
          <a:p>
            <a:pPr marL="0" lvl="0" indent="0"/>
            <a:r>
              <a:rPr lang="en-US" dirty="0"/>
              <a:t>The elderly(&gt;=60) are the best option.</a:t>
            </a:r>
            <a:endParaRPr dirty="0"/>
          </a:p>
        </p:txBody>
      </p:sp>
      <p:sp>
        <p:nvSpPr>
          <p:cNvPr id="1341" name="Google Shape;1341;p58"/>
          <p:cNvSpPr txBox="1">
            <a:spLocks noGrp="1"/>
          </p:cNvSpPr>
          <p:nvPr>
            <p:ph type="subTitle" idx="6"/>
          </p:nvPr>
        </p:nvSpPr>
        <p:spPr>
          <a:xfrm>
            <a:off x="6048845" y="3465478"/>
            <a:ext cx="1986000" cy="484800"/>
          </a:xfrm>
          <a:prstGeom prst="rect">
            <a:avLst/>
          </a:prstGeom>
        </p:spPr>
        <p:txBody>
          <a:bodyPr spcFirstLastPara="1" wrap="square" lIns="91425" tIns="91425" rIns="91425" bIns="91425" anchor="t" anchorCtr="0">
            <a:noAutofit/>
          </a:bodyPr>
          <a:lstStyle/>
          <a:p>
            <a:pPr marL="0" lvl="0" indent="0"/>
            <a:r>
              <a:rPr lang="en-ID" dirty="0"/>
              <a:t>Those who are single.</a:t>
            </a:r>
            <a:endParaRPr dirty="0"/>
          </a:p>
        </p:txBody>
      </p:sp>
      <p:sp>
        <p:nvSpPr>
          <p:cNvPr id="1342" name="Google Shape;1342;p58"/>
          <p:cNvSpPr txBox="1">
            <a:spLocks noGrp="1"/>
          </p:cNvSpPr>
          <p:nvPr>
            <p:ph type="subTitle" idx="7"/>
          </p:nvPr>
        </p:nvSpPr>
        <p:spPr>
          <a:xfrm>
            <a:off x="1116955" y="171246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err="1"/>
              <a:t>Celluler</a:t>
            </a:r>
            <a:endParaRPr dirty="0"/>
          </a:p>
        </p:txBody>
      </p:sp>
      <p:sp>
        <p:nvSpPr>
          <p:cNvPr id="1343" name="Google Shape;1343;p58"/>
          <p:cNvSpPr txBox="1">
            <a:spLocks noGrp="1"/>
          </p:cNvSpPr>
          <p:nvPr>
            <p:ph type="subTitle" idx="8"/>
          </p:nvPr>
        </p:nvSpPr>
        <p:spPr>
          <a:xfrm>
            <a:off x="3582900" y="172081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Duration</a:t>
            </a:r>
            <a:endParaRPr dirty="0"/>
          </a:p>
        </p:txBody>
      </p:sp>
      <p:sp>
        <p:nvSpPr>
          <p:cNvPr id="1344" name="Google Shape;1344;p58"/>
          <p:cNvSpPr txBox="1">
            <a:spLocks noGrp="1"/>
          </p:cNvSpPr>
          <p:nvPr>
            <p:ph type="subTitle" idx="9"/>
          </p:nvPr>
        </p:nvSpPr>
        <p:spPr>
          <a:xfrm>
            <a:off x="6052745" y="171246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Age</a:t>
            </a:r>
            <a:endParaRPr dirty="0"/>
          </a:p>
        </p:txBody>
      </p:sp>
      <p:sp>
        <p:nvSpPr>
          <p:cNvPr id="1345" name="Google Shape;1345;p58"/>
          <p:cNvSpPr txBox="1">
            <a:spLocks noGrp="1"/>
          </p:cNvSpPr>
          <p:nvPr>
            <p:ph type="subTitle" idx="13"/>
          </p:nvPr>
        </p:nvSpPr>
        <p:spPr>
          <a:xfrm>
            <a:off x="1113055" y="3306625"/>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Education</a:t>
            </a:r>
            <a:endParaRPr dirty="0"/>
          </a:p>
        </p:txBody>
      </p:sp>
      <p:sp>
        <p:nvSpPr>
          <p:cNvPr id="1346" name="Google Shape;1346;p58"/>
          <p:cNvSpPr txBox="1">
            <a:spLocks noGrp="1"/>
          </p:cNvSpPr>
          <p:nvPr>
            <p:ph type="subTitle" idx="14"/>
          </p:nvPr>
        </p:nvSpPr>
        <p:spPr>
          <a:xfrm>
            <a:off x="3582900" y="3306625"/>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Job</a:t>
            </a:r>
            <a:endParaRPr dirty="0"/>
          </a:p>
        </p:txBody>
      </p:sp>
      <p:sp>
        <p:nvSpPr>
          <p:cNvPr id="1347" name="Google Shape;1347;p58"/>
          <p:cNvSpPr txBox="1">
            <a:spLocks noGrp="1"/>
          </p:cNvSpPr>
          <p:nvPr>
            <p:ph type="subTitle" idx="15"/>
          </p:nvPr>
        </p:nvSpPr>
        <p:spPr>
          <a:xfrm>
            <a:off x="6052745" y="3314975"/>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
            </a:r>
            <a:r>
              <a:rPr lang="en-ID" dirty="0" err="1"/>
              <a:t>arital</a:t>
            </a:r>
            <a:r>
              <a:rPr lang="en-ID" dirty="0"/>
              <a:t> Status</a:t>
            </a:r>
            <a:endParaRPr dirty="0"/>
          </a:p>
        </p:txBody>
      </p:sp>
    </p:spTree>
    <p:extLst>
      <p:ext uri="{BB962C8B-B14F-4D97-AF65-F5344CB8AC3E}">
        <p14:creationId xmlns:p14="http://schemas.microsoft.com/office/powerpoint/2010/main" val="3735335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Recommendation</a:t>
            </a:r>
            <a:endParaRPr dirty="0"/>
          </a:p>
        </p:txBody>
      </p:sp>
      <p:sp>
        <p:nvSpPr>
          <p:cNvPr id="1336" name="Google Shape;1336;p58"/>
          <p:cNvSpPr txBox="1">
            <a:spLocks noGrp="1"/>
          </p:cNvSpPr>
          <p:nvPr>
            <p:ph type="subTitle" idx="1"/>
          </p:nvPr>
        </p:nvSpPr>
        <p:spPr>
          <a:xfrm>
            <a:off x="1109150" y="1879678"/>
            <a:ext cx="1986000" cy="572700"/>
          </a:xfrm>
          <a:prstGeom prst="rect">
            <a:avLst/>
          </a:prstGeom>
        </p:spPr>
        <p:txBody>
          <a:bodyPr spcFirstLastPara="1" wrap="square" lIns="91425" tIns="91425" rIns="91425" bIns="91425" anchor="t" anchorCtr="0">
            <a:noAutofit/>
          </a:bodyPr>
          <a:lstStyle/>
          <a:p>
            <a:pPr marL="0" lvl="0" indent="0"/>
            <a:r>
              <a:rPr lang="en-US" dirty="0"/>
              <a:t>The peak is in March. Besides, it could be in September, October, and December.</a:t>
            </a:r>
            <a:endParaRPr dirty="0"/>
          </a:p>
        </p:txBody>
      </p:sp>
      <p:sp>
        <p:nvSpPr>
          <p:cNvPr id="1337" name="Google Shape;1337;p58"/>
          <p:cNvSpPr txBox="1">
            <a:spLocks noGrp="1"/>
          </p:cNvSpPr>
          <p:nvPr>
            <p:ph type="subTitle" idx="2"/>
          </p:nvPr>
        </p:nvSpPr>
        <p:spPr>
          <a:xfrm>
            <a:off x="3579000" y="1879678"/>
            <a:ext cx="1986000" cy="484800"/>
          </a:xfrm>
          <a:prstGeom prst="rect">
            <a:avLst/>
          </a:prstGeom>
        </p:spPr>
        <p:txBody>
          <a:bodyPr spcFirstLastPara="1" wrap="square" lIns="91425" tIns="91425" rIns="91425" bIns="91425" anchor="t" anchorCtr="0">
            <a:noAutofit/>
          </a:bodyPr>
          <a:lstStyle/>
          <a:p>
            <a:pPr marL="0" lvl="0" indent="0"/>
            <a:r>
              <a:rPr lang="en-US" dirty="0"/>
              <a:t>Contact on Tuesday to Thursday.</a:t>
            </a:r>
            <a:endParaRPr dirty="0"/>
          </a:p>
        </p:txBody>
      </p:sp>
      <p:sp>
        <p:nvSpPr>
          <p:cNvPr id="1338" name="Google Shape;1338;p58"/>
          <p:cNvSpPr txBox="1">
            <a:spLocks noGrp="1"/>
          </p:cNvSpPr>
          <p:nvPr>
            <p:ph type="subTitle" idx="3"/>
          </p:nvPr>
        </p:nvSpPr>
        <p:spPr>
          <a:xfrm>
            <a:off x="1109155" y="3465478"/>
            <a:ext cx="1986000" cy="484800"/>
          </a:xfrm>
          <a:prstGeom prst="rect">
            <a:avLst/>
          </a:prstGeom>
        </p:spPr>
        <p:txBody>
          <a:bodyPr spcFirstLastPara="1" wrap="square" lIns="91425" tIns="91425" rIns="91425" bIns="91425" anchor="t" anchorCtr="0">
            <a:noAutofit/>
          </a:bodyPr>
          <a:lstStyle/>
          <a:p>
            <a:pPr marL="0" lvl="0" indent="0"/>
            <a:r>
              <a:rPr lang="en-US" dirty="0"/>
              <a:t>Can contact up to 5 times before the campaign.</a:t>
            </a:r>
            <a:endParaRPr dirty="0"/>
          </a:p>
        </p:txBody>
      </p:sp>
      <p:sp>
        <p:nvSpPr>
          <p:cNvPr id="1339" name="Google Shape;1339;p58"/>
          <p:cNvSpPr txBox="1">
            <a:spLocks noGrp="1"/>
          </p:cNvSpPr>
          <p:nvPr>
            <p:ph type="subTitle" idx="4"/>
          </p:nvPr>
        </p:nvSpPr>
        <p:spPr>
          <a:xfrm>
            <a:off x="3579000" y="3465478"/>
            <a:ext cx="1986000" cy="484800"/>
          </a:xfrm>
          <a:prstGeom prst="rect">
            <a:avLst/>
          </a:prstGeom>
        </p:spPr>
        <p:txBody>
          <a:bodyPr spcFirstLastPara="1" wrap="square" lIns="91425" tIns="91425" rIns="91425" bIns="91425" anchor="t" anchorCtr="0">
            <a:noAutofit/>
          </a:bodyPr>
          <a:lstStyle/>
          <a:p>
            <a:pPr marL="0" lvl="0" indent="0"/>
            <a:r>
              <a:rPr lang="en-US" dirty="0"/>
              <a:t>Those who were successful in the previous marketing campaign.</a:t>
            </a:r>
            <a:endParaRPr dirty="0"/>
          </a:p>
        </p:txBody>
      </p:sp>
      <p:sp>
        <p:nvSpPr>
          <p:cNvPr id="1340" name="Google Shape;1340;p58"/>
          <p:cNvSpPr txBox="1">
            <a:spLocks noGrp="1"/>
          </p:cNvSpPr>
          <p:nvPr>
            <p:ph type="subTitle" idx="5"/>
          </p:nvPr>
        </p:nvSpPr>
        <p:spPr>
          <a:xfrm>
            <a:off x="6048845" y="1879678"/>
            <a:ext cx="1986000" cy="484800"/>
          </a:xfrm>
          <a:prstGeom prst="rect">
            <a:avLst/>
          </a:prstGeom>
        </p:spPr>
        <p:txBody>
          <a:bodyPr spcFirstLastPara="1" wrap="square" lIns="91425" tIns="91425" rIns="91425" bIns="91425" anchor="t" anchorCtr="0">
            <a:noAutofit/>
          </a:bodyPr>
          <a:lstStyle/>
          <a:p>
            <a:pPr marL="0" lvl="0" indent="0"/>
            <a:r>
              <a:rPr lang="en-US" dirty="0"/>
              <a:t>Optimally conducting campaigns at the beginning.</a:t>
            </a:r>
            <a:endParaRPr dirty="0"/>
          </a:p>
        </p:txBody>
      </p:sp>
      <p:sp>
        <p:nvSpPr>
          <p:cNvPr id="1341" name="Google Shape;1341;p58"/>
          <p:cNvSpPr txBox="1">
            <a:spLocks noGrp="1"/>
          </p:cNvSpPr>
          <p:nvPr>
            <p:ph type="subTitle" idx="6"/>
          </p:nvPr>
        </p:nvSpPr>
        <p:spPr>
          <a:xfrm>
            <a:off x="6048845" y="3465478"/>
            <a:ext cx="1986000" cy="484800"/>
          </a:xfrm>
          <a:prstGeom prst="rect">
            <a:avLst/>
          </a:prstGeom>
        </p:spPr>
        <p:txBody>
          <a:bodyPr spcFirstLastPara="1" wrap="square" lIns="91425" tIns="91425" rIns="91425" bIns="91425" anchor="t" anchorCtr="0">
            <a:noAutofit/>
          </a:bodyPr>
          <a:lstStyle/>
          <a:p>
            <a:pPr marL="0" lvl="0" indent="0"/>
            <a:r>
              <a:rPr lang="en-US" dirty="0"/>
              <a:t>A small number is the best option.</a:t>
            </a:r>
            <a:endParaRPr dirty="0"/>
          </a:p>
        </p:txBody>
      </p:sp>
      <p:sp>
        <p:nvSpPr>
          <p:cNvPr id="1342" name="Google Shape;1342;p58"/>
          <p:cNvSpPr txBox="1">
            <a:spLocks noGrp="1"/>
          </p:cNvSpPr>
          <p:nvPr>
            <p:ph type="subTitle" idx="7"/>
          </p:nvPr>
        </p:nvSpPr>
        <p:spPr>
          <a:xfrm>
            <a:off x="1116955" y="171246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Month</a:t>
            </a:r>
            <a:endParaRPr dirty="0"/>
          </a:p>
        </p:txBody>
      </p:sp>
      <p:sp>
        <p:nvSpPr>
          <p:cNvPr id="1343" name="Google Shape;1343;p58"/>
          <p:cNvSpPr txBox="1">
            <a:spLocks noGrp="1"/>
          </p:cNvSpPr>
          <p:nvPr>
            <p:ph type="subTitle" idx="8"/>
          </p:nvPr>
        </p:nvSpPr>
        <p:spPr>
          <a:xfrm>
            <a:off x="3582900" y="172081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Day of Week</a:t>
            </a:r>
            <a:endParaRPr dirty="0"/>
          </a:p>
        </p:txBody>
      </p:sp>
      <p:sp>
        <p:nvSpPr>
          <p:cNvPr id="1344" name="Google Shape;1344;p58"/>
          <p:cNvSpPr txBox="1">
            <a:spLocks noGrp="1"/>
          </p:cNvSpPr>
          <p:nvPr>
            <p:ph type="subTitle" idx="9"/>
          </p:nvPr>
        </p:nvSpPr>
        <p:spPr>
          <a:xfrm>
            <a:off x="6052745" y="171246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Campaign</a:t>
            </a:r>
            <a:endParaRPr dirty="0"/>
          </a:p>
        </p:txBody>
      </p:sp>
      <p:sp>
        <p:nvSpPr>
          <p:cNvPr id="1345" name="Google Shape;1345;p58"/>
          <p:cNvSpPr txBox="1">
            <a:spLocks noGrp="1"/>
          </p:cNvSpPr>
          <p:nvPr>
            <p:ph type="subTitle" idx="13"/>
          </p:nvPr>
        </p:nvSpPr>
        <p:spPr>
          <a:xfrm>
            <a:off x="1113055" y="3306625"/>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Previous</a:t>
            </a:r>
            <a:endParaRPr dirty="0"/>
          </a:p>
        </p:txBody>
      </p:sp>
      <p:sp>
        <p:nvSpPr>
          <p:cNvPr id="1346" name="Google Shape;1346;p58"/>
          <p:cNvSpPr txBox="1">
            <a:spLocks noGrp="1"/>
          </p:cNvSpPr>
          <p:nvPr>
            <p:ph type="subTitle" idx="14"/>
          </p:nvPr>
        </p:nvSpPr>
        <p:spPr>
          <a:xfrm>
            <a:off x="3389811" y="3306625"/>
            <a:ext cx="2410098"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a:t>Previous Outcome</a:t>
            </a:r>
            <a:endParaRPr dirty="0"/>
          </a:p>
        </p:txBody>
      </p:sp>
      <p:sp>
        <p:nvSpPr>
          <p:cNvPr id="1347" name="Google Shape;1347;p58"/>
          <p:cNvSpPr txBox="1">
            <a:spLocks noGrp="1"/>
          </p:cNvSpPr>
          <p:nvPr>
            <p:ph type="subTitle" idx="15"/>
          </p:nvPr>
        </p:nvSpPr>
        <p:spPr>
          <a:xfrm>
            <a:off x="6052745" y="3314975"/>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 Employed</a:t>
            </a:r>
            <a:endParaRPr dirty="0"/>
          </a:p>
        </p:txBody>
      </p:sp>
    </p:spTree>
    <p:extLst>
      <p:ext uri="{BB962C8B-B14F-4D97-AF65-F5344CB8AC3E}">
        <p14:creationId xmlns:p14="http://schemas.microsoft.com/office/powerpoint/2010/main" val="1050279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pic>
        <p:nvPicPr>
          <p:cNvPr id="1313" name="Google Shape;1313;p57"/>
          <p:cNvPicPr preferRelativeResize="0">
            <a:picLocks noGrp="1"/>
          </p:cNvPicPr>
          <p:nvPr>
            <p:ph type="pic" idx="2"/>
          </p:nvPr>
        </p:nvPicPr>
        <p:blipFill rotWithShape="1">
          <a:blip r:embed="rId3">
            <a:alphaModFix/>
          </a:blip>
          <a:srcRect l="17051" t="6011" r="17163" b="10606"/>
          <a:stretch/>
        </p:blipFill>
        <p:spPr>
          <a:xfrm rot="5400000">
            <a:off x="-395875" y="396000"/>
            <a:ext cx="5143500" cy="4351500"/>
          </a:xfrm>
          <a:prstGeom prst="round2SameRect">
            <a:avLst>
              <a:gd name="adj1" fmla="val 16667"/>
              <a:gd name="adj2" fmla="val 0"/>
            </a:avLst>
          </a:prstGeom>
        </p:spPr>
      </p:pic>
      <p:sp>
        <p:nvSpPr>
          <p:cNvPr id="1314" name="Google Shape;1314;p57"/>
          <p:cNvSpPr txBox="1">
            <a:spLocks noGrp="1"/>
          </p:cNvSpPr>
          <p:nvPr>
            <p:ph type="title"/>
          </p:nvPr>
        </p:nvSpPr>
        <p:spPr>
          <a:xfrm>
            <a:off x="4892875" y="1745250"/>
            <a:ext cx="3233100" cy="11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What’s the Impact?</a:t>
            </a:r>
            <a:endParaRPr dirty="0"/>
          </a:p>
        </p:txBody>
      </p:sp>
      <p:sp>
        <p:nvSpPr>
          <p:cNvPr id="1315" name="Google Shape;1315;p57"/>
          <p:cNvSpPr txBox="1">
            <a:spLocks noGrp="1"/>
          </p:cNvSpPr>
          <p:nvPr>
            <p:ph type="subTitle" idx="1"/>
          </p:nvPr>
        </p:nvSpPr>
        <p:spPr>
          <a:xfrm>
            <a:off x="4892875" y="2915175"/>
            <a:ext cx="3233100" cy="8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Without machine learning and with machine learning.</a:t>
            </a:r>
            <a:endParaRPr dirty="0"/>
          </a:p>
        </p:txBody>
      </p:sp>
      <p:sp>
        <p:nvSpPr>
          <p:cNvPr id="1316" name="Google Shape;1316;p57"/>
          <p:cNvSpPr/>
          <p:nvPr/>
        </p:nvSpPr>
        <p:spPr>
          <a:xfrm>
            <a:off x="2420838" y="398935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7"/>
          <p:cNvSpPr/>
          <p:nvPr/>
        </p:nvSpPr>
        <p:spPr>
          <a:xfrm>
            <a:off x="2988313" y="45987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7"/>
          <p:cNvSpPr/>
          <p:nvPr/>
        </p:nvSpPr>
        <p:spPr>
          <a:xfrm>
            <a:off x="2722025" y="1281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7"/>
          <p:cNvSpPr/>
          <p:nvPr/>
        </p:nvSpPr>
        <p:spPr>
          <a:xfrm>
            <a:off x="-482337" y="204308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7"/>
          <p:cNvSpPr/>
          <p:nvPr/>
        </p:nvSpPr>
        <p:spPr>
          <a:xfrm>
            <a:off x="85138" y="2652513"/>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57"/>
          <p:cNvGrpSpPr/>
          <p:nvPr/>
        </p:nvGrpSpPr>
        <p:grpSpPr>
          <a:xfrm flipH="1">
            <a:off x="-482325" y="-233675"/>
            <a:ext cx="1099850" cy="1546350"/>
            <a:chOff x="3790650" y="352550"/>
            <a:chExt cx="1099850" cy="1546350"/>
          </a:xfrm>
        </p:grpSpPr>
        <p:sp>
          <p:nvSpPr>
            <p:cNvPr id="1322" name="Google Shape;1322;p57"/>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7"/>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57"/>
          <p:cNvGrpSpPr/>
          <p:nvPr/>
        </p:nvGrpSpPr>
        <p:grpSpPr>
          <a:xfrm>
            <a:off x="3544900" y="631138"/>
            <a:ext cx="559625" cy="559325"/>
            <a:chOff x="3909400" y="3844950"/>
            <a:chExt cx="559625" cy="559325"/>
          </a:xfrm>
        </p:grpSpPr>
        <p:sp>
          <p:nvSpPr>
            <p:cNvPr id="1325" name="Google Shape;1325;p57"/>
            <p:cNvSpPr/>
            <p:nvPr/>
          </p:nvSpPr>
          <p:spPr>
            <a:xfrm>
              <a:off x="3909400" y="3844950"/>
              <a:ext cx="559625" cy="559325"/>
            </a:xfrm>
            <a:custGeom>
              <a:avLst/>
              <a:gdLst/>
              <a:ahLst/>
              <a:cxnLst/>
              <a:rect l="l" t="t" r="r" b="b"/>
              <a:pathLst>
                <a:path w="22385" h="22373" extrusionOk="0">
                  <a:moveTo>
                    <a:pt x="11193" y="0"/>
                  </a:moveTo>
                  <a:cubicBezTo>
                    <a:pt x="5013" y="0"/>
                    <a:pt x="1" y="5001"/>
                    <a:pt x="1" y="11192"/>
                  </a:cubicBezTo>
                  <a:cubicBezTo>
                    <a:pt x="1" y="17372"/>
                    <a:pt x="5013" y="22372"/>
                    <a:pt x="11193" y="22372"/>
                  </a:cubicBezTo>
                  <a:cubicBezTo>
                    <a:pt x="17372" y="22372"/>
                    <a:pt x="22384" y="17372"/>
                    <a:pt x="22384" y="11192"/>
                  </a:cubicBezTo>
                  <a:cubicBezTo>
                    <a:pt x="22384" y="5001"/>
                    <a:pt x="17372" y="0"/>
                    <a:pt x="1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7"/>
            <p:cNvSpPr/>
            <p:nvPr/>
          </p:nvSpPr>
          <p:spPr>
            <a:xfrm>
              <a:off x="3923100" y="3863825"/>
              <a:ext cx="532225" cy="521575"/>
            </a:xfrm>
            <a:custGeom>
              <a:avLst/>
              <a:gdLst/>
              <a:ahLst/>
              <a:cxnLst/>
              <a:rect l="l" t="t" r="r" b="b"/>
              <a:pathLst>
                <a:path w="21289" h="20863" extrusionOk="0">
                  <a:moveTo>
                    <a:pt x="10647" y="0"/>
                  </a:moveTo>
                  <a:cubicBezTo>
                    <a:pt x="10516" y="0"/>
                    <a:pt x="10384" y="2"/>
                    <a:pt x="10252" y="7"/>
                  </a:cubicBezTo>
                  <a:cubicBezTo>
                    <a:pt x="4489" y="222"/>
                    <a:pt x="0" y="5068"/>
                    <a:pt x="215" y="10818"/>
                  </a:cubicBezTo>
                  <a:cubicBezTo>
                    <a:pt x="424" y="16448"/>
                    <a:pt x="5055" y="20863"/>
                    <a:pt x="10642" y="20863"/>
                  </a:cubicBezTo>
                  <a:cubicBezTo>
                    <a:pt x="10773" y="20863"/>
                    <a:pt x="10905" y="20860"/>
                    <a:pt x="11037" y="20855"/>
                  </a:cubicBezTo>
                  <a:cubicBezTo>
                    <a:pt x="16788" y="20641"/>
                    <a:pt x="21289" y="15795"/>
                    <a:pt x="21063" y="10044"/>
                  </a:cubicBezTo>
                  <a:cubicBezTo>
                    <a:pt x="20853" y="4414"/>
                    <a:pt x="16234" y="0"/>
                    <a:pt x="10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p:cNvSpPr/>
            <p:nvPr/>
          </p:nvSpPr>
          <p:spPr>
            <a:xfrm>
              <a:off x="3972800" y="3908950"/>
              <a:ext cx="432525" cy="431625"/>
            </a:xfrm>
            <a:custGeom>
              <a:avLst/>
              <a:gdLst/>
              <a:ahLst/>
              <a:cxnLst/>
              <a:rect l="l" t="t" r="r" b="b"/>
              <a:pathLst>
                <a:path w="17301" h="17265" extrusionOk="0">
                  <a:moveTo>
                    <a:pt x="8665" y="0"/>
                  </a:moveTo>
                  <a:cubicBezTo>
                    <a:pt x="8650" y="0"/>
                    <a:pt x="8636" y="0"/>
                    <a:pt x="8621" y="0"/>
                  </a:cubicBezTo>
                  <a:cubicBezTo>
                    <a:pt x="3858" y="12"/>
                    <a:pt x="1" y="3894"/>
                    <a:pt x="25" y="8656"/>
                  </a:cubicBezTo>
                  <a:cubicBezTo>
                    <a:pt x="36" y="13423"/>
                    <a:pt x="3906" y="17264"/>
                    <a:pt x="8670" y="17264"/>
                  </a:cubicBezTo>
                  <a:cubicBezTo>
                    <a:pt x="8678" y="17264"/>
                    <a:pt x="8685" y="17264"/>
                    <a:pt x="8692" y="17264"/>
                  </a:cubicBezTo>
                  <a:cubicBezTo>
                    <a:pt x="13455" y="17240"/>
                    <a:pt x="17301" y="13359"/>
                    <a:pt x="17289" y="8597"/>
                  </a:cubicBezTo>
                  <a:cubicBezTo>
                    <a:pt x="17265" y="3837"/>
                    <a:pt x="13407" y="0"/>
                    <a:pt x="8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7"/>
            <p:cNvSpPr/>
            <p:nvPr/>
          </p:nvSpPr>
          <p:spPr>
            <a:xfrm>
              <a:off x="4212725" y="4294700"/>
              <a:ext cx="108950" cy="44375"/>
            </a:xfrm>
            <a:custGeom>
              <a:avLst/>
              <a:gdLst/>
              <a:ahLst/>
              <a:cxnLst/>
              <a:rect l="l" t="t" r="r" b="b"/>
              <a:pathLst>
                <a:path w="4358" h="1775" fill="none" extrusionOk="0">
                  <a:moveTo>
                    <a:pt x="4358" y="1"/>
                  </a:moveTo>
                  <a:cubicBezTo>
                    <a:pt x="3048" y="1025"/>
                    <a:pt x="1524" y="1608"/>
                    <a:pt x="0" y="1775"/>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7"/>
            <p:cNvSpPr/>
            <p:nvPr/>
          </p:nvSpPr>
          <p:spPr>
            <a:xfrm>
              <a:off x="4255875" y="3919350"/>
              <a:ext cx="162850" cy="317325"/>
            </a:xfrm>
            <a:custGeom>
              <a:avLst/>
              <a:gdLst/>
              <a:ahLst/>
              <a:cxnLst/>
              <a:rect l="l" t="t" r="r" b="b"/>
              <a:pathLst>
                <a:path w="6514" h="12693" fill="none" extrusionOk="0">
                  <a:moveTo>
                    <a:pt x="1" y="1"/>
                  </a:moveTo>
                  <a:cubicBezTo>
                    <a:pt x="1584" y="513"/>
                    <a:pt x="3049" y="1489"/>
                    <a:pt x="4144" y="2918"/>
                  </a:cubicBezTo>
                  <a:cubicBezTo>
                    <a:pt x="6406" y="5811"/>
                    <a:pt x="6513" y="9716"/>
                    <a:pt x="4715" y="12693"/>
                  </a:cubicBez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7"/>
            <p:cNvSpPr/>
            <p:nvPr/>
          </p:nvSpPr>
          <p:spPr>
            <a:xfrm>
              <a:off x="4107650" y="4008075"/>
              <a:ext cx="164925" cy="231000"/>
            </a:xfrm>
            <a:custGeom>
              <a:avLst/>
              <a:gdLst/>
              <a:ahLst/>
              <a:cxnLst/>
              <a:rect l="l" t="t" r="r" b="b"/>
              <a:pathLst>
                <a:path w="6597" h="9240" extrusionOk="0">
                  <a:moveTo>
                    <a:pt x="2953" y="0"/>
                  </a:moveTo>
                  <a:cubicBezTo>
                    <a:pt x="2655" y="36"/>
                    <a:pt x="2382" y="95"/>
                    <a:pt x="2120" y="179"/>
                  </a:cubicBezTo>
                  <a:cubicBezTo>
                    <a:pt x="1858" y="250"/>
                    <a:pt x="1631" y="333"/>
                    <a:pt x="1441" y="429"/>
                  </a:cubicBezTo>
                  <a:cubicBezTo>
                    <a:pt x="715" y="810"/>
                    <a:pt x="274" y="1274"/>
                    <a:pt x="143" y="1834"/>
                  </a:cubicBezTo>
                  <a:cubicBezTo>
                    <a:pt x="0" y="2381"/>
                    <a:pt x="143" y="3072"/>
                    <a:pt x="572" y="3881"/>
                  </a:cubicBezTo>
                  <a:lnTo>
                    <a:pt x="1143" y="5001"/>
                  </a:lnTo>
                  <a:lnTo>
                    <a:pt x="215" y="5489"/>
                  </a:lnTo>
                  <a:lnTo>
                    <a:pt x="560" y="6156"/>
                  </a:lnTo>
                  <a:lnTo>
                    <a:pt x="1500" y="5679"/>
                  </a:lnTo>
                  <a:lnTo>
                    <a:pt x="2632" y="7858"/>
                  </a:lnTo>
                  <a:lnTo>
                    <a:pt x="1524" y="8430"/>
                  </a:lnTo>
                  <a:lnTo>
                    <a:pt x="1929" y="9239"/>
                  </a:lnTo>
                  <a:lnTo>
                    <a:pt x="6596" y="6810"/>
                  </a:lnTo>
                  <a:lnTo>
                    <a:pt x="6192" y="6013"/>
                  </a:lnTo>
                  <a:lnTo>
                    <a:pt x="3572" y="7370"/>
                  </a:lnTo>
                  <a:lnTo>
                    <a:pt x="2441" y="5191"/>
                  </a:lnTo>
                  <a:lnTo>
                    <a:pt x="4275" y="4239"/>
                  </a:lnTo>
                  <a:lnTo>
                    <a:pt x="3929" y="3560"/>
                  </a:lnTo>
                  <a:lnTo>
                    <a:pt x="2084" y="4512"/>
                  </a:lnTo>
                  <a:lnTo>
                    <a:pt x="1560" y="3500"/>
                  </a:lnTo>
                  <a:cubicBezTo>
                    <a:pt x="1215" y="2846"/>
                    <a:pt x="1072" y="2346"/>
                    <a:pt x="1131" y="2000"/>
                  </a:cubicBezTo>
                  <a:cubicBezTo>
                    <a:pt x="1191" y="1667"/>
                    <a:pt x="1441" y="1381"/>
                    <a:pt x="1905" y="1143"/>
                  </a:cubicBezTo>
                  <a:cubicBezTo>
                    <a:pt x="2096" y="1036"/>
                    <a:pt x="2322" y="964"/>
                    <a:pt x="2572" y="917"/>
                  </a:cubicBezTo>
                  <a:cubicBezTo>
                    <a:pt x="2810" y="869"/>
                    <a:pt x="3084" y="857"/>
                    <a:pt x="3394" y="857"/>
                  </a:cubicBezTo>
                  <a:lnTo>
                    <a:pt x="2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D" dirty="0"/>
              <a:t>Example </a:t>
            </a:r>
            <a:endParaRPr dirty="0"/>
          </a:p>
        </p:txBody>
      </p:sp>
      <p:grpSp>
        <p:nvGrpSpPr>
          <p:cNvPr id="7" name="Google Shape;8683;p84">
            <a:extLst>
              <a:ext uri="{FF2B5EF4-FFF2-40B4-BE49-F238E27FC236}">
                <a16:creationId xmlns:a16="http://schemas.microsoft.com/office/drawing/2014/main" id="{61D02D18-246E-475F-ACBB-AE398657C022}"/>
              </a:ext>
            </a:extLst>
          </p:cNvPr>
          <p:cNvGrpSpPr/>
          <p:nvPr/>
        </p:nvGrpSpPr>
        <p:grpSpPr>
          <a:xfrm>
            <a:off x="1149546" y="1740599"/>
            <a:ext cx="457200" cy="457200"/>
            <a:chOff x="-5971525" y="3273750"/>
            <a:chExt cx="292250" cy="290650"/>
          </a:xfrm>
          <a:solidFill>
            <a:schemeClr val="tx2"/>
          </a:solidFill>
        </p:grpSpPr>
        <p:sp>
          <p:nvSpPr>
            <p:cNvPr id="8" name="Google Shape;8684;p84">
              <a:extLst>
                <a:ext uri="{FF2B5EF4-FFF2-40B4-BE49-F238E27FC236}">
                  <a16:creationId xmlns:a16="http://schemas.microsoft.com/office/drawing/2014/main" id="{C111C4A7-FD7B-4812-AA5E-4B1D3AD490C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85;p84">
              <a:extLst>
                <a:ext uri="{FF2B5EF4-FFF2-40B4-BE49-F238E27FC236}">
                  <a16:creationId xmlns:a16="http://schemas.microsoft.com/office/drawing/2014/main" id="{1A43E8D2-5F9B-4F7F-9D31-81BEA4688F5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314;p57">
            <a:extLst>
              <a:ext uri="{FF2B5EF4-FFF2-40B4-BE49-F238E27FC236}">
                <a16:creationId xmlns:a16="http://schemas.microsoft.com/office/drawing/2014/main" id="{3F98668B-784B-402C-8581-923544F2A2D6}"/>
              </a:ext>
            </a:extLst>
          </p:cNvPr>
          <p:cNvSpPr txBox="1">
            <a:spLocks/>
          </p:cNvSpPr>
          <p:nvPr/>
        </p:nvSpPr>
        <p:spPr>
          <a:xfrm>
            <a:off x="1522250" y="1637300"/>
            <a:ext cx="18000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iga"/>
              <a:buNone/>
              <a:defRPr sz="3500" b="1" i="0" u="none" strike="noStrike" cap="none">
                <a:solidFill>
                  <a:schemeClr val="dk1"/>
                </a:solidFill>
                <a:latin typeface="Viga"/>
                <a:ea typeface="Viga"/>
                <a:cs typeface="Viga"/>
                <a:sym typeface="Vig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D" dirty="0"/>
              <a:t>100.000</a:t>
            </a:r>
          </a:p>
        </p:txBody>
      </p:sp>
      <p:sp>
        <p:nvSpPr>
          <p:cNvPr id="11" name="Google Shape;1315;p57">
            <a:extLst>
              <a:ext uri="{FF2B5EF4-FFF2-40B4-BE49-F238E27FC236}">
                <a16:creationId xmlns:a16="http://schemas.microsoft.com/office/drawing/2014/main" id="{06C18D27-121A-499F-8DD1-7A7D43B70ADF}"/>
              </a:ext>
            </a:extLst>
          </p:cNvPr>
          <p:cNvSpPr txBox="1">
            <a:spLocks noGrp="1"/>
          </p:cNvSpPr>
          <p:nvPr>
            <p:ph type="subTitle" idx="1"/>
          </p:nvPr>
        </p:nvSpPr>
        <p:spPr>
          <a:xfrm>
            <a:off x="3159325" y="1822312"/>
            <a:ext cx="758625" cy="380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Peoples</a:t>
            </a:r>
            <a:endParaRPr dirty="0"/>
          </a:p>
        </p:txBody>
      </p:sp>
      <p:grpSp>
        <p:nvGrpSpPr>
          <p:cNvPr id="12" name="Google Shape;1492;p65">
            <a:extLst>
              <a:ext uri="{FF2B5EF4-FFF2-40B4-BE49-F238E27FC236}">
                <a16:creationId xmlns:a16="http://schemas.microsoft.com/office/drawing/2014/main" id="{56174B98-3139-4A73-AD7A-BD44B1C4D70E}"/>
              </a:ext>
            </a:extLst>
          </p:cNvPr>
          <p:cNvGrpSpPr/>
          <p:nvPr/>
        </p:nvGrpSpPr>
        <p:grpSpPr>
          <a:xfrm>
            <a:off x="5333075" y="1752800"/>
            <a:ext cx="457200" cy="457200"/>
            <a:chOff x="3923376" y="1400530"/>
            <a:chExt cx="449177" cy="449582"/>
          </a:xfrm>
        </p:grpSpPr>
        <p:sp>
          <p:nvSpPr>
            <p:cNvPr id="13" name="Google Shape;1493;p65">
              <a:extLst>
                <a:ext uri="{FF2B5EF4-FFF2-40B4-BE49-F238E27FC236}">
                  <a16:creationId xmlns:a16="http://schemas.microsoft.com/office/drawing/2014/main" id="{06A3EBC1-483F-4975-9FE4-D7D5EA786ABA}"/>
                </a:ext>
              </a:extLst>
            </p:cNvPr>
            <p:cNvSpPr/>
            <p:nvPr/>
          </p:nvSpPr>
          <p:spPr>
            <a:xfrm>
              <a:off x="4295304" y="1400530"/>
              <a:ext cx="77250" cy="75948"/>
            </a:xfrm>
            <a:custGeom>
              <a:avLst/>
              <a:gdLst/>
              <a:ahLst/>
              <a:cxnLst/>
              <a:rect l="l" t="t" r="r" b="b"/>
              <a:pathLst>
                <a:path w="2670" h="2625" extrusionOk="0">
                  <a:moveTo>
                    <a:pt x="0" y="0"/>
                  </a:moveTo>
                  <a:cubicBezTo>
                    <a:pt x="223" y="1335"/>
                    <a:pt x="1290" y="2402"/>
                    <a:pt x="2669" y="2625"/>
                  </a:cubicBezTo>
                  <a:lnTo>
                    <a:pt x="26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4;p65">
              <a:extLst>
                <a:ext uri="{FF2B5EF4-FFF2-40B4-BE49-F238E27FC236}">
                  <a16:creationId xmlns:a16="http://schemas.microsoft.com/office/drawing/2014/main" id="{B678CAB3-2006-4053-BD89-5FFE643E8085}"/>
                </a:ext>
              </a:extLst>
            </p:cNvPr>
            <p:cNvSpPr/>
            <p:nvPr/>
          </p:nvSpPr>
          <p:spPr>
            <a:xfrm>
              <a:off x="4295304" y="1593568"/>
              <a:ext cx="77250" cy="75948"/>
            </a:xfrm>
            <a:custGeom>
              <a:avLst/>
              <a:gdLst/>
              <a:ahLst/>
              <a:cxnLst/>
              <a:rect l="l" t="t" r="r" b="b"/>
              <a:pathLst>
                <a:path w="2670" h="2625" extrusionOk="0">
                  <a:moveTo>
                    <a:pt x="2669" y="0"/>
                  </a:moveTo>
                  <a:cubicBezTo>
                    <a:pt x="1290" y="178"/>
                    <a:pt x="223" y="1246"/>
                    <a:pt x="0" y="2625"/>
                  </a:cubicBezTo>
                  <a:lnTo>
                    <a:pt x="2669" y="2625"/>
                  </a:lnTo>
                  <a:lnTo>
                    <a:pt x="26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5;p65">
              <a:extLst>
                <a:ext uri="{FF2B5EF4-FFF2-40B4-BE49-F238E27FC236}">
                  <a16:creationId xmlns:a16="http://schemas.microsoft.com/office/drawing/2014/main" id="{A486BEEC-80FF-4EE8-B2E3-4FBBCC9E2DCF}"/>
                </a:ext>
              </a:extLst>
            </p:cNvPr>
            <p:cNvSpPr/>
            <p:nvPr/>
          </p:nvSpPr>
          <p:spPr>
            <a:xfrm>
              <a:off x="3923376" y="1593568"/>
              <a:ext cx="75948" cy="75948"/>
            </a:xfrm>
            <a:custGeom>
              <a:avLst/>
              <a:gdLst/>
              <a:ahLst/>
              <a:cxnLst/>
              <a:rect l="l" t="t" r="r" b="b"/>
              <a:pathLst>
                <a:path w="2625" h="2625" extrusionOk="0">
                  <a:moveTo>
                    <a:pt x="0" y="0"/>
                  </a:moveTo>
                  <a:lnTo>
                    <a:pt x="0" y="2625"/>
                  </a:lnTo>
                  <a:lnTo>
                    <a:pt x="2625" y="2625"/>
                  </a:lnTo>
                  <a:cubicBezTo>
                    <a:pt x="2402" y="1246"/>
                    <a:pt x="1335" y="17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6;p65">
              <a:extLst>
                <a:ext uri="{FF2B5EF4-FFF2-40B4-BE49-F238E27FC236}">
                  <a16:creationId xmlns:a16="http://schemas.microsoft.com/office/drawing/2014/main" id="{28417F67-392E-4B58-8ECA-2C94E244C445}"/>
                </a:ext>
              </a:extLst>
            </p:cNvPr>
            <p:cNvSpPr/>
            <p:nvPr/>
          </p:nvSpPr>
          <p:spPr>
            <a:xfrm>
              <a:off x="3924649" y="1400530"/>
              <a:ext cx="447904" cy="449582"/>
            </a:xfrm>
            <a:custGeom>
              <a:avLst/>
              <a:gdLst/>
              <a:ahLst/>
              <a:cxnLst/>
              <a:rect l="l" t="t" r="r" b="b"/>
              <a:pathLst>
                <a:path w="15481" h="15539" extrusionOk="0">
                  <a:moveTo>
                    <a:pt x="12100" y="3915"/>
                  </a:moveTo>
                  <a:lnTo>
                    <a:pt x="12856" y="4671"/>
                  </a:lnTo>
                  <a:lnTo>
                    <a:pt x="12189" y="5293"/>
                  </a:lnTo>
                  <a:lnTo>
                    <a:pt x="11477" y="4582"/>
                  </a:lnTo>
                  <a:lnTo>
                    <a:pt x="12100" y="3915"/>
                  </a:lnTo>
                  <a:close/>
                  <a:moveTo>
                    <a:pt x="3248" y="3959"/>
                  </a:moveTo>
                  <a:lnTo>
                    <a:pt x="3960" y="4671"/>
                  </a:lnTo>
                  <a:lnTo>
                    <a:pt x="3337" y="5338"/>
                  </a:lnTo>
                  <a:lnTo>
                    <a:pt x="2581" y="4582"/>
                  </a:lnTo>
                  <a:lnTo>
                    <a:pt x="3248" y="3959"/>
                  </a:lnTo>
                  <a:close/>
                  <a:moveTo>
                    <a:pt x="10765" y="12411"/>
                  </a:moveTo>
                  <a:cubicBezTo>
                    <a:pt x="11388" y="12411"/>
                    <a:pt x="11833" y="12900"/>
                    <a:pt x="11833" y="13523"/>
                  </a:cubicBezTo>
                  <a:lnTo>
                    <a:pt x="11877" y="13478"/>
                  </a:lnTo>
                  <a:lnTo>
                    <a:pt x="11877" y="13478"/>
                  </a:lnTo>
                  <a:cubicBezTo>
                    <a:pt x="11877" y="14146"/>
                    <a:pt x="11339" y="14586"/>
                    <a:pt x="10784" y="14586"/>
                  </a:cubicBezTo>
                  <a:cubicBezTo>
                    <a:pt x="10527" y="14586"/>
                    <a:pt x="10265" y="14491"/>
                    <a:pt x="10054" y="14279"/>
                  </a:cubicBezTo>
                  <a:cubicBezTo>
                    <a:pt x="9342" y="13612"/>
                    <a:pt x="9787" y="12411"/>
                    <a:pt x="10765" y="12411"/>
                  </a:cubicBezTo>
                  <a:close/>
                  <a:moveTo>
                    <a:pt x="4635" y="12427"/>
                  </a:moveTo>
                  <a:cubicBezTo>
                    <a:pt x="5181" y="12427"/>
                    <a:pt x="5709" y="12853"/>
                    <a:pt x="5739" y="13478"/>
                  </a:cubicBezTo>
                  <a:cubicBezTo>
                    <a:pt x="5739" y="14093"/>
                    <a:pt x="5261" y="14579"/>
                    <a:pt x="4649" y="14590"/>
                  </a:cubicBezTo>
                  <a:lnTo>
                    <a:pt x="4649" y="14590"/>
                  </a:lnTo>
                  <a:cubicBezTo>
                    <a:pt x="3685" y="14572"/>
                    <a:pt x="3209" y="13428"/>
                    <a:pt x="3871" y="12766"/>
                  </a:cubicBezTo>
                  <a:cubicBezTo>
                    <a:pt x="4091" y="12531"/>
                    <a:pt x="4365" y="12427"/>
                    <a:pt x="4635" y="12427"/>
                  </a:cubicBezTo>
                  <a:close/>
                  <a:moveTo>
                    <a:pt x="3515" y="0"/>
                  </a:moveTo>
                  <a:cubicBezTo>
                    <a:pt x="3337" y="1868"/>
                    <a:pt x="1824" y="3336"/>
                    <a:pt x="1" y="3559"/>
                  </a:cubicBezTo>
                  <a:lnTo>
                    <a:pt x="1" y="5783"/>
                  </a:lnTo>
                  <a:cubicBezTo>
                    <a:pt x="1824" y="5961"/>
                    <a:pt x="3337" y="7429"/>
                    <a:pt x="3515" y="9297"/>
                  </a:cubicBezTo>
                  <a:lnTo>
                    <a:pt x="5072" y="9297"/>
                  </a:lnTo>
                  <a:lnTo>
                    <a:pt x="6984" y="10765"/>
                  </a:lnTo>
                  <a:lnTo>
                    <a:pt x="5650" y="11788"/>
                  </a:lnTo>
                  <a:cubicBezTo>
                    <a:pt x="5308" y="11598"/>
                    <a:pt x="4969" y="11515"/>
                    <a:pt x="4650" y="11515"/>
                  </a:cubicBezTo>
                  <a:cubicBezTo>
                    <a:pt x="3017" y="11515"/>
                    <a:pt x="1886" y="13688"/>
                    <a:pt x="3337" y="14990"/>
                  </a:cubicBezTo>
                  <a:cubicBezTo>
                    <a:pt x="3753" y="15375"/>
                    <a:pt x="4219" y="15539"/>
                    <a:pt x="4667" y="15539"/>
                  </a:cubicBezTo>
                  <a:cubicBezTo>
                    <a:pt x="6085" y="15539"/>
                    <a:pt x="7331" y="13898"/>
                    <a:pt x="6317" y="12411"/>
                  </a:cubicBezTo>
                  <a:lnTo>
                    <a:pt x="7741" y="11343"/>
                  </a:lnTo>
                  <a:lnTo>
                    <a:pt x="9164" y="12411"/>
                  </a:lnTo>
                  <a:cubicBezTo>
                    <a:pt x="8144" y="13872"/>
                    <a:pt x="9384" y="15515"/>
                    <a:pt x="10799" y="15515"/>
                  </a:cubicBezTo>
                  <a:cubicBezTo>
                    <a:pt x="11236" y="15515"/>
                    <a:pt x="11690" y="15358"/>
                    <a:pt x="12100" y="14990"/>
                  </a:cubicBezTo>
                  <a:cubicBezTo>
                    <a:pt x="13547" y="13654"/>
                    <a:pt x="12424" y="11512"/>
                    <a:pt x="10823" y="11512"/>
                  </a:cubicBezTo>
                  <a:cubicBezTo>
                    <a:pt x="10506" y="11512"/>
                    <a:pt x="10170" y="11596"/>
                    <a:pt x="9831" y="11788"/>
                  </a:cubicBezTo>
                  <a:lnTo>
                    <a:pt x="8452" y="10765"/>
                  </a:lnTo>
                  <a:lnTo>
                    <a:pt x="10365" y="9297"/>
                  </a:lnTo>
                  <a:lnTo>
                    <a:pt x="11922" y="9297"/>
                  </a:lnTo>
                  <a:cubicBezTo>
                    <a:pt x="12144" y="7429"/>
                    <a:pt x="13612" y="5961"/>
                    <a:pt x="15480" y="5738"/>
                  </a:cubicBezTo>
                  <a:lnTo>
                    <a:pt x="15480" y="3514"/>
                  </a:lnTo>
                  <a:cubicBezTo>
                    <a:pt x="13612" y="3292"/>
                    <a:pt x="12144" y="1824"/>
                    <a:pt x="11922" y="0"/>
                  </a:cubicBezTo>
                  <a:lnTo>
                    <a:pt x="8185" y="0"/>
                  </a:lnTo>
                  <a:lnTo>
                    <a:pt x="8185" y="2002"/>
                  </a:lnTo>
                  <a:cubicBezTo>
                    <a:pt x="8586" y="2091"/>
                    <a:pt x="8986" y="2269"/>
                    <a:pt x="9297" y="2491"/>
                  </a:cubicBezTo>
                  <a:lnTo>
                    <a:pt x="9653" y="2803"/>
                  </a:lnTo>
                  <a:lnTo>
                    <a:pt x="9075" y="3514"/>
                  </a:lnTo>
                  <a:lnTo>
                    <a:pt x="8719" y="3203"/>
                  </a:lnTo>
                  <a:cubicBezTo>
                    <a:pt x="8438" y="2992"/>
                    <a:pt x="8072" y="2864"/>
                    <a:pt x="7690" y="2864"/>
                  </a:cubicBezTo>
                  <a:cubicBezTo>
                    <a:pt x="7589" y="2864"/>
                    <a:pt x="7487" y="2873"/>
                    <a:pt x="7385" y="2891"/>
                  </a:cubicBezTo>
                  <a:cubicBezTo>
                    <a:pt x="7162" y="2936"/>
                    <a:pt x="7029" y="3114"/>
                    <a:pt x="6984" y="3336"/>
                  </a:cubicBezTo>
                  <a:cubicBezTo>
                    <a:pt x="6940" y="3514"/>
                    <a:pt x="7029" y="3648"/>
                    <a:pt x="7118" y="3737"/>
                  </a:cubicBezTo>
                  <a:cubicBezTo>
                    <a:pt x="7296" y="3826"/>
                    <a:pt x="7785" y="4048"/>
                    <a:pt x="8363" y="4226"/>
                  </a:cubicBezTo>
                  <a:cubicBezTo>
                    <a:pt x="9431" y="4626"/>
                    <a:pt x="9698" y="5382"/>
                    <a:pt x="9609" y="5961"/>
                  </a:cubicBezTo>
                  <a:cubicBezTo>
                    <a:pt x="9520" y="6361"/>
                    <a:pt x="9297" y="6717"/>
                    <a:pt x="8986" y="6939"/>
                  </a:cubicBezTo>
                  <a:cubicBezTo>
                    <a:pt x="8764" y="7117"/>
                    <a:pt x="8452" y="7251"/>
                    <a:pt x="8185" y="7295"/>
                  </a:cubicBezTo>
                  <a:lnTo>
                    <a:pt x="8185" y="9297"/>
                  </a:lnTo>
                  <a:lnTo>
                    <a:pt x="8853" y="9297"/>
                  </a:lnTo>
                  <a:lnTo>
                    <a:pt x="7696" y="10186"/>
                  </a:lnTo>
                  <a:lnTo>
                    <a:pt x="6584" y="9297"/>
                  </a:lnTo>
                  <a:lnTo>
                    <a:pt x="7251" y="9297"/>
                  </a:lnTo>
                  <a:lnTo>
                    <a:pt x="7251" y="7251"/>
                  </a:lnTo>
                  <a:cubicBezTo>
                    <a:pt x="6762" y="7162"/>
                    <a:pt x="6273" y="6895"/>
                    <a:pt x="5917" y="6494"/>
                  </a:cubicBezTo>
                  <a:lnTo>
                    <a:pt x="5605" y="6183"/>
                  </a:lnTo>
                  <a:lnTo>
                    <a:pt x="6317" y="5560"/>
                  </a:lnTo>
                  <a:lnTo>
                    <a:pt x="6584" y="5872"/>
                  </a:lnTo>
                  <a:cubicBezTo>
                    <a:pt x="6851" y="6183"/>
                    <a:pt x="7251" y="6361"/>
                    <a:pt x="7652" y="6406"/>
                  </a:cubicBezTo>
                  <a:lnTo>
                    <a:pt x="7963" y="6406"/>
                  </a:lnTo>
                  <a:cubicBezTo>
                    <a:pt x="8319" y="6361"/>
                    <a:pt x="8586" y="6139"/>
                    <a:pt x="8719" y="5827"/>
                  </a:cubicBezTo>
                  <a:cubicBezTo>
                    <a:pt x="8764" y="5560"/>
                    <a:pt x="8497" y="5293"/>
                    <a:pt x="8052" y="5116"/>
                  </a:cubicBezTo>
                  <a:cubicBezTo>
                    <a:pt x="7340" y="4849"/>
                    <a:pt x="6762" y="4582"/>
                    <a:pt x="6717" y="4582"/>
                  </a:cubicBezTo>
                  <a:lnTo>
                    <a:pt x="6673" y="4537"/>
                  </a:lnTo>
                  <a:cubicBezTo>
                    <a:pt x="6228" y="4226"/>
                    <a:pt x="6006" y="3737"/>
                    <a:pt x="6095" y="3203"/>
                  </a:cubicBezTo>
                  <a:cubicBezTo>
                    <a:pt x="6184" y="2669"/>
                    <a:pt x="6628" y="2180"/>
                    <a:pt x="7162" y="2046"/>
                  </a:cubicBezTo>
                  <a:lnTo>
                    <a:pt x="7296" y="2002"/>
                  </a:lnTo>
                  <a:lnTo>
                    <a:pt x="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7;p65">
              <a:extLst>
                <a:ext uri="{FF2B5EF4-FFF2-40B4-BE49-F238E27FC236}">
                  <a16:creationId xmlns:a16="http://schemas.microsoft.com/office/drawing/2014/main" id="{5691B646-6913-4673-96E9-DD75DDACDEEF}"/>
                </a:ext>
              </a:extLst>
            </p:cNvPr>
            <p:cNvSpPr/>
            <p:nvPr/>
          </p:nvSpPr>
          <p:spPr>
            <a:xfrm>
              <a:off x="3923376" y="1400530"/>
              <a:ext cx="75948" cy="75948"/>
            </a:xfrm>
            <a:custGeom>
              <a:avLst/>
              <a:gdLst/>
              <a:ahLst/>
              <a:cxnLst/>
              <a:rect l="l" t="t" r="r" b="b"/>
              <a:pathLst>
                <a:path w="2625" h="2625" extrusionOk="0">
                  <a:moveTo>
                    <a:pt x="0" y="0"/>
                  </a:moveTo>
                  <a:lnTo>
                    <a:pt x="0" y="2625"/>
                  </a:lnTo>
                  <a:cubicBezTo>
                    <a:pt x="1335" y="2402"/>
                    <a:pt x="2402" y="1335"/>
                    <a:pt x="26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314;p57">
            <a:extLst>
              <a:ext uri="{FF2B5EF4-FFF2-40B4-BE49-F238E27FC236}">
                <a16:creationId xmlns:a16="http://schemas.microsoft.com/office/drawing/2014/main" id="{43308AC7-C512-4075-9DAA-0429D42FDB1D}"/>
              </a:ext>
            </a:extLst>
          </p:cNvPr>
          <p:cNvSpPr txBox="1">
            <a:spLocks/>
          </p:cNvSpPr>
          <p:nvPr/>
        </p:nvSpPr>
        <p:spPr>
          <a:xfrm>
            <a:off x="5764050" y="1611900"/>
            <a:ext cx="1532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iga"/>
              <a:buNone/>
              <a:defRPr sz="3500" b="1" i="0" u="none" strike="noStrike" cap="none">
                <a:solidFill>
                  <a:schemeClr val="dk1"/>
                </a:solidFill>
                <a:latin typeface="Viga"/>
                <a:ea typeface="Viga"/>
                <a:cs typeface="Viga"/>
                <a:sym typeface="Vig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€2</a:t>
            </a:r>
            <a:r>
              <a:rPr lang="en-ID" dirty="0"/>
              <a:t>00</a:t>
            </a:r>
          </a:p>
        </p:txBody>
      </p:sp>
      <p:sp>
        <p:nvSpPr>
          <p:cNvPr id="19" name="Google Shape;1315;p57">
            <a:extLst>
              <a:ext uri="{FF2B5EF4-FFF2-40B4-BE49-F238E27FC236}">
                <a16:creationId xmlns:a16="http://schemas.microsoft.com/office/drawing/2014/main" id="{F0CDD56B-F317-4C5C-8462-2B995457577F}"/>
              </a:ext>
            </a:extLst>
          </p:cNvPr>
          <p:cNvSpPr txBox="1">
            <a:spLocks/>
          </p:cNvSpPr>
          <p:nvPr/>
        </p:nvSpPr>
        <p:spPr>
          <a:xfrm>
            <a:off x="6785175" y="1822312"/>
            <a:ext cx="1044375" cy="380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1pPr>
            <a:lvl2pPr marL="914400" marR="0" lvl="1"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2pPr>
            <a:lvl3pPr marL="1371600" marR="0" lvl="2"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3pPr>
            <a:lvl4pPr marL="1828800" marR="0" lvl="3"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4pPr>
            <a:lvl5pPr marL="2286000" marR="0" lvl="4"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5pPr>
            <a:lvl6pPr marL="2743200" marR="0" lvl="5"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6pPr>
            <a:lvl7pPr marL="3200400" marR="0" lvl="6"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7pPr>
            <a:lvl8pPr marL="3657600" marR="0" lvl="7"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8pPr>
            <a:lvl9pPr marL="4114800" marR="0" lvl="8"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9pPr>
          </a:lstStyle>
          <a:p>
            <a:pPr marL="0" indent="0"/>
            <a:r>
              <a:rPr lang="en-US" dirty="0"/>
              <a:t>C</a:t>
            </a:r>
            <a:r>
              <a:rPr lang="en-ID" dirty="0" err="1"/>
              <a:t>ost</a:t>
            </a:r>
            <a:r>
              <a:rPr lang="en-ID" dirty="0"/>
              <a:t>/People</a:t>
            </a:r>
          </a:p>
        </p:txBody>
      </p:sp>
      <p:grpSp>
        <p:nvGrpSpPr>
          <p:cNvPr id="20" name="Google Shape;1453;p65">
            <a:extLst>
              <a:ext uri="{FF2B5EF4-FFF2-40B4-BE49-F238E27FC236}">
                <a16:creationId xmlns:a16="http://schemas.microsoft.com/office/drawing/2014/main" id="{518BE6D9-C8A6-4B6A-A099-00795AFD99CF}"/>
              </a:ext>
            </a:extLst>
          </p:cNvPr>
          <p:cNvGrpSpPr/>
          <p:nvPr/>
        </p:nvGrpSpPr>
        <p:grpSpPr>
          <a:xfrm>
            <a:off x="1136667" y="3168850"/>
            <a:ext cx="457200" cy="457200"/>
            <a:chOff x="7010792" y="4155888"/>
            <a:chExt cx="447904" cy="447904"/>
          </a:xfrm>
        </p:grpSpPr>
        <p:sp>
          <p:nvSpPr>
            <p:cNvPr id="21" name="Google Shape;1454;p65">
              <a:extLst>
                <a:ext uri="{FF2B5EF4-FFF2-40B4-BE49-F238E27FC236}">
                  <a16:creationId xmlns:a16="http://schemas.microsoft.com/office/drawing/2014/main" id="{6BB1FE74-1C88-4337-9787-762F81196582}"/>
                </a:ext>
              </a:extLst>
            </p:cNvPr>
            <p:cNvSpPr/>
            <p:nvPr/>
          </p:nvSpPr>
          <p:spPr>
            <a:xfrm>
              <a:off x="7010792" y="4155888"/>
              <a:ext cx="75977" cy="77250"/>
            </a:xfrm>
            <a:custGeom>
              <a:avLst/>
              <a:gdLst/>
              <a:ahLst/>
              <a:cxnLst/>
              <a:rect l="l" t="t" r="r" b="b"/>
              <a:pathLst>
                <a:path w="2626" h="2670" extrusionOk="0">
                  <a:moveTo>
                    <a:pt x="1" y="1"/>
                  </a:moveTo>
                  <a:lnTo>
                    <a:pt x="1" y="2670"/>
                  </a:lnTo>
                  <a:cubicBezTo>
                    <a:pt x="1335" y="2447"/>
                    <a:pt x="2403" y="1380"/>
                    <a:pt x="2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55;p65">
              <a:extLst>
                <a:ext uri="{FF2B5EF4-FFF2-40B4-BE49-F238E27FC236}">
                  <a16:creationId xmlns:a16="http://schemas.microsoft.com/office/drawing/2014/main" id="{4F80C75F-3325-42A3-B512-BEC0F18A9C80}"/>
                </a:ext>
              </a:extLst>
            </p:cNvPr>
            <p:cNvSpPr/>
            <p:nvPr/>
          </p:nvSpPr>
          <p:spPr>
            <a:xfrm>
              <a:off x="7010792" y="4351529"/>
              <a:ext cx="75977" cy="77250"/>
            </a:xfrm>
            <a:custGeom>
              <a:avLst/>
              <a:gdLst/>
              <a:ahLst/>
              <a:cxnLst/>
              <a:rect l="l" t="t" r="r" b="b"/>
              <a:pathLst>
                <a:path w="2626" h="2670" extrusionOk="0">
                  <a:moveTo>
                    <a:pt x="1" y="0"/>
                  </a:moveTo>
                  <a:lnTo>
                    <a:pt x="1" y="2669"/>
                  </a:lnTo>
                  <a:lnTo>
                    <a:pt x="2625" y="2669"/>
                  </a:lnTo>
                  <a:cubicBezTo>
                    <a:pt x="2403" y="1290"/>
                    <a:pt x="1335" y="17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56;p65">
              <a:extLst>
                <a:ext uri="{FF2B5EF4-FFF2-40B4-BE49-F238E27FC236}">
                  <a16:creationId xmlns:a16="http://schemas.microsoft.com/office/drawing/2014/main" id="{25CD6C45-2AB1-437D-8FAD-9F33EEA06168}"/>
                </a:ext>
              </a:extLst>
            </p:cNvPr>
            <p:cNvSpPr/>
            <p:nvPr/>
          </p:nvSpPr>
          <p:spPr>
            <a:xfrm>
              <a:off x="7180684" y="4454471"/>
              <a:ext cx="108121" cy="149321"/>
            </a:xfrm>
            <a:custGeom>
              <a:avLst/>
              <a:gdLst/>
              <a:ahLst/>
              <a:cxnLst/>
              <a:rect l="l" t="t" r="r" b="b"/>
              <a:pathLst>
                <a:path w="3737" h="5161" extrusionOk="0">
                  <a:moveTo>
                    <a:pt x="979" y="1"/>
                  </a:moveTo>
                  <a:lnTo>
                    <a:pt x="979" y="2714"/>
                  </a:lnTo>
                  <a:lnTo>
                    <a:pt x="0" y="2714"/>
                  </a:lnTo>
                  <a:lnTo>
                    <a:pt x="1868" y="5161"/>
                  </a:lnTo>
                  <a:lnTo>
                    <a:pt x="3737" y="2714"/>
                  </a:lnTo>
                  <a:lnTo>
                    <a:pt x="2758" y="2714"/>
                  </a:lnTo>
                  <a:lnTo>
                    <a:pt x="2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57;p65">
              <a:extLst>
                <a:ext uri="{FF2B5EF4-FFF2-40B4-BE49-F238E27FC236}">
                  <a16:creationId xmlns:a16="http://schemas.microsoft.com/office/drawing/2014/main" id="{4BEE763E-AEB8-4F04-A4B2-D731C2F7B194}"/>
                </a:ext>
              </a:extLst>
            </p:cNvPr>
            <p:cNvSpPr/>
            <p:nvPr/>
          </p:nvSpPr>
          <p:spPr>
            <a:xfrm>
              <a:off x="7010792" y="4155888"/>
              <a:ext cx="253564" cy="271589"/>
            </a:xfrm>
            <a:custGeom>
              <a:avLst/>
              <a:gdLst/>
              <a:ahLst/>
              <a:cxnLst/>
              <a:rect l="l" t="t" r="r" b="b"/>
              <a:pathLst>
                <a:path w="8764" h="9387" extrusionOk="0">
                  <a:moveTo>
                    <a:pt x="3248" y="4004"/>
                  </a:moveTo>
                  <a:lnTo>
                    <a:pt x="4004" y="4760"/>
                  </a:lnTo>
                  <a:lnTo>
                    <a:pt x="3337" y="5383"/>
                  </a:lnTo>
                  <a:lnTo>
                    <a:pt x="2625" y="4672"/>
                  </a:lnTo>
                  <a:lnTo>
                    <a:pt x="3248" y="4004"/>
                  </a:lnTo>
                  <a:close/>
                  <a:moveTo>
                    <a:pt x="3515" y="1"/>
                  </a:moveTo>
                  <a:cubicBezTo>
                    <a:pt x="3337" y="1869"/>
                    <a:pt x="1869" y="3337"/>
                    <a:pt x="1" y="3559"/>
                  </a:cubicBezTo>
                  <a:lnTo>
                    <a:pt x="1" y="5784"/>
                  </a:lnTo>
                  <a:cubicBezTo>
                    <a:pt x="1869" y="6006"/>
                    <a:pt x="3337" y="7518"/>
                    <a:pt x="3515" y="9387"/>
                  </a:cubicBezTo>
                  <a:lnTo>
                    <a:pt x="7296" y="9387"/>
                  </a:lnTo>
                  <a:lnTo>
                    <a:pt x="7296" y="7340"/>
                  </a:lnTo>
                  <a:cubicBezTo>
                    <a:pt x="6762" y="7207"/>
                    <a:pt x="6317" y="6940"/>
                    <a:pt x="5961" y="6584"/>
                  </a:cubicBezTo>
                  <a:lnTo>
                    <a:pt x="5650" y="6228"/>
                  </a:lnTo>
                  <a:lnTo>
                    <a:pt x="6317" y="5650"/>
                  </a:lnTo>
                  <a:lnTo>
                    <a:pt x="6628" y="5961"/>
                  </a:lnTo>
                  <a:cubicBezTo>
                    <a:pt x="6895" y="6273"/>
                    <a:pt x="7251" y="6451"/>
                    <a:pt x="7651" y="6495"/>
                  </a:cubicBezTo>
                  <a:lnTo>
                    <a:pt x="8007" y="6495"/>
                  </a:lnTo>
                  <a:cubicBezTo>
                    <a:pt x="8319" y="6451"/>
                    <a:pt x="8630" y="6228"/>
                    <a:pt x="8719" y="5873"/>
                  </a:cubicBezTo>
                  <a:cubicBezTo>
                    <a:pt x="8764" y="5606"/>
                    <a:pt x="8541" y="5339"/>
                    <a:pt x="8052" y="5161"/>
                  </a:cubicBezTo>
                  <a:cubicBezTo>
                    <a:pt x="7385" y="4894"/>
                    <a:pt x="6762" y="4583"/>
                    <a:pt x="6762" y="4583"/>
                  </a:cubicBezTo>
                  <a:lnTo>
                    <a:pt x="6673" y="4583"/>
                  </a:lnTo>
                  <a:cubicBezTo>
                    <a:pt x="6228" y="4271"/>
                    <a:pt x="6006" y="3782"/>
                    <a:pt x="6095" y="3248"/>
                  </a:cubicBezTo>
                  <a:cubicBezTo>
                    <a:pt x="6184" y="2670"/>
                    <a:pt x="6584" y="2225"/>
                    <a:pt x="7162" y="2047"/>
                  </a:cubicBezTo>
                  <a:lnTo>
                    <a:pt x="7296" y="2047"/>
                  </a:lnTo>
                  <a:lnTo>
                    <a:pt x="72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8;p65">
              <a:extLst>
                <a:ext uri="{FF2B5EF4-FFF2-40B4-BE49-F238E27FC236}">
                  <a16:creationId xmlns:a16="http://schemas.microsoft.com/office/drawing/2014/main" id="{FA299335-1CF1-40E7-95E9-4BBA09EC5F7D}"/>
                </a:ext>
              </a:extLst>
            </p:cNvPr>
            <p:cNvSpPr/>
            <p:nvPr/>
          </p:nvSpPr>
          <p:spPr>
            <a:xfrm>
              <a:off x="7382720" y="4155888"/>
              <a:ext cx="75977" cy="77250"/>
            </a:xfrm>
            <a:custGeom>
              <a:avLst/>
              <a:gdLst/>
              <a:ahLst/>
              <a:cxnLst/>
              <a:rect l="l" t="t" r="r" b="b"/>
              <a:pathLst>
                <a:path w="2626" h="2670" extrusionOk="0">
                  <a:moveTo>
                    <a:pt x="1" y="1"/>
                  </a:moveTo>
                  <a:cubicBezTo>
                    <a:pt x="179" y="1380"/>
                    <a:pt x="1291" y="2447"/>
                    <a:pt x="2625" y="2670"/>
                  </a:cubicBezTo>
                  <a:lnTo>
                    <a:pt x="2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59;p65">
              <a:extLst>
                <a:ext uri="{FF2B5EF4-FFF2-40B4-BE49-F238E27FC236}">
                  <a16:creationId xmlns:a16="http://schemas.microsoft.com/office/drawing/2014/main" id="{0A4B1A21-36EF-455A-9CB4-ABF24C32ECF0}"/>
                </a:ext>
              </a:extLst>
            </p:cNvPr>
            <p:cNvSpPr/>
            <p:nvPr/>
          </p:nvSpPr>
          <p:spPr>
            <a:xfrm>
              <a:off x="7382720" y="4351529"/>
              <a:ext cx="75977" cy="77250"/>
            </a:xfrm>
            <a:custGeom>
              <a:avLst/>
              <a:gdLst/>
              <a:ahLst/>
              <a:cxnLst/>
              <a:rect l="l" t="t" r="r" b="b"/>
              <a:pathLst>
                <a:path w="2626" h="2670" extrusionOk="0">
                  <a:moveTo>
                    <a:pt x="2625" y="0"/>
                  </a:moveTo>
                  <a:cubicBezTo>
                    <a:pt x="1291" y="178"/>
                    <a:pt x="179" y="1290"/>
                    <a:pt x="1" y="2669"/>
                  </a:cubicBezTo>
                  <a:lnTo>
                    <a:pt x="2625" y="2669"/>
                  </a:lnTo>
                  <a:lnTo>
                    <a:pt x="2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60;p65">
              <a:extLst>
                <a:ext uri="{FF2B5EF4-FFF2-40B4-BE49-F238E27FC236}">
                  <a16:creationId xmlns:a16="http://schemas.microsoft.com/office/drawing/2014/main" id="{2C12A3C5-D011-47F2-BBCA-72358B47F2CE}"/>
                </a:ext>
              </a:extLst>
            </p:cNvPr>
            <p:cNvSpPr/>
            <p:nvPr/>
          </p:nvSpPr>
          <p:spPr>
            <a:xfrm>
              <a:off x="7212857" y="4155888"/>
              <a:ext cx="245839" cy="271589"/>
            </a:xfrm>
            <a:custGeom>
              <a:avLst/>
              <a:gdLst/>
              <a:ahLst/>
              <a:cxnLst/>
              <a:rect l="l" t="t" r="r" b="b"/>
              <a:pathLst>
                <a:path w="8497" h="9387" extrusionOk="0">
                  <a:moveTo>
                    <a:pt x="5160" y="4004"/>
                  </a:moveTo>
                  <a:lnTo>
                    <a:pt x="5872" y="4760"/>
                  </a:lnTo>
                  <a:lnTo>
                    <a:pt x="5205" y="5383"/>
                  </a:lnTo>
                  <a:lnTo>
                    <a:pt x="4493" y="4672"/>
                  </a:lnTo>
                  <a:lnTo>
                    <a:pt x="5160" y="4004"/>
                  </a:lnTo>
                  <a:close/>
                  <a:moveTo>
                    <a:pt x="1201" y="1"/>
                  </a:moveTo>
                  <a:lnTo>
                    <a:pt x="1201" y="2047"/>
                  </a:lnTo>
                  <a:cubicBezTo>
                    <a:pt x="1602" y="2092"/>
                    <a:pt x="2002" y="2270"/>
                    <a:pt x="2358" y="2536"/>
                  </a:cubicBezTo>
                  <a:lnTo>
                    <a:pt x="2714" y="2848"/>
                  </a:lnTo>
                  <a:lnTo>
                    <a:pt x="2091" y="3559"/>
                  </a:lnTo>
                  <a:lnTo>
                    <a:pt x="1780" y="3248"/>
                  </a:lnTo>
                  <a:cubicBezTo>
                    <a:pt x="1476" y="3012"/>
                    <a:pt x="1122" y="2904"/>
                    <a:pt x="775" y="2904"/>
                  </a:cubicBezTo>
                  <a:cubicBezTo>
                    <a:pt x="664" y="2904"/>
                    <a:pt x="553" y="2915"/>
                    <a:pt x="445" y="2937"/>
                  </a:cubicBezTo>
                  <a:cubicBezTo>
                    <a:pt x="223" y="2981"/>
                    <a:pt x="45" y="3159"/>
                    <a:pt x="0" y="3382"/>
                  </a:cubicBezTo>
                  <a:cubicBezTo>
                    <a:pt x="0" y="3559"/>
                    <a:pt x="45" y="3693"/>
                    <a:pt x="178" y="3782"/>
                  </a:cubicBezTo>
                  <a:cubicBezTo>
                    <a:pt x="312" y="3871"/>
                    <a:pt x="845" y="4093"/>
                    <a:pt x="1424" y="4316"/>
                  </a:cubicBezTo>
                  <a:cubicBezTo>
                    <a:pt x="2491" y="4716"/>
                    <a:pt x="2758" y="5472"/>
                    <a:pt x="2625" y="6050"/>
                  </a:cubicBezTo>
                  <a:cubicBezTo>
                    <a:pt x="2536" y="6451"/>
                    <a:pt x="2358" y="6762"/>
                    <a:pt x="2046" y="6985"/>
                  </a:cubicBezTo>
                  <a:cubicBezTo>
                    <a:pt x="1780" y="7207"/>
                    <a:pt x="1513" y="7296"/>
                    <a:pt x="1201" y="7340"/>
                  </a:cubicBezTo>
                  <a:lnTo>
                    <a:pt x="1201" y="9387"/>
                  </a:lnTo>
                  <a:lnTo>
                    <a:pt x="4982" y="9387"/>
                  </a:lnTo>
                  <a:cubicBezTo>
                    <a:pt x="5160" y="7518"/>
                    <a:pt x="6628" y="6050"/>
                    <a:pt x="8496" y="5828"/>
                  </a:cubicBezTo>
                  <a:lnTo>
                    <a:pt x="8496" y="3604"/>
                  </a:lnTo>
                  <a:cubicBezTo>
                    <a:pt x="6628" y="3382"/>
                    <a:pt x="5160" y="1869"/>
                    <a:pt x="4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314;p57">
            <a:extLst>
              <a:ext uri="{FF2B5EF4-FFF2-40B4-BE49-F238E27FC236}">
                <a16:creationId xmlns:a16="http://schemas.microsoft.com/office/drawing/2014/main" id="{EC3B960E-D7F3-4375-B26D-1BCC9BA10A14}"/>
              </a:ext>
            </a:extLst>
          </p:cNvPr>
          <p:cNvSpPr txBox="1">
            <a:spLocks/>
          </p:cNvSpPr>
          <p:nvPr/>
        </p:nvSpPr>
        <p:spPr>
          <a:xfrm>
            <a:off x="1560350" y="2970800"/>
            <a:ext cx="1938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iga"/>
              <a:buNone/>
              <a:defRPr sz="3500" b="1" i="0" u="none" strike="noStrike" cap="none">
                <a:solidFill>
                  <a:schemeClr val="dk1"/>
                </a:solidFill>
                <a:latin typeface="Viga"/>
                <a:ea typeface="Viga"/>
                <a:cs typeface="Viga"/>
                <a:sym typeface="Vig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€50.000</a:t>
            </a:r>
            <a:endParaRPr lang="en-ID" dirty="0"/>
          </a:p>
        </p:txBody>
      </p:sp>
      <p:sp>
        <p:nvSpPr>
          <p:cNvPr id="29" name="Google Shape;1315;p57">
            <a:extLst>
              <a:ext uri="{FF2B5EF4-FFF2-40B4-BE49-F238E27FC236}">
                <a16:creationId xmlns:a16="http://schemas.microsoft.com/office/drawing/2014/main" id="{D5D7DE79-332F-427D-B313-C327B56B24D5}"/>
              </a:ext>
            </a:extLst>
          </p:cNvPr>
          <p:cNvSpPr txBox="1">
            <a:spLocks/>
          </p:cNvSpPr>
          <p:nvPr/>
        </p:nvSpPr>
        <p:spPr>
          <a:xfrm>
            <a:off x="3222825" y="3193912"/>
            <a:ext cx="1260275" cy="380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1pPr>
            <a:lvl2pPr marL="914400" marR="0" lvl="1"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2pPr>
            <a:lvl3pPr marL="1371600" marR="0" lvl="2"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3pPr>
            <a:lvl4pPr marL="1828800" marR="0" lvl="3"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4pPr>
            <a:lvl5pPr marL="2286000" marR="0" lvl="4"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5pPr>
            <a:lvl6pPr marL="2743200" marR="0" lvl="5"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6pPr>
            <a:lvl7pPr marL="3200400" marR="0" lvl="6"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7pPr>
            <a:lvl8pPr marL="3657600" marR="0" lvl="7"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8pPr>
            <a:lvl9pPr marL="4114800" marR="0" lvl="8"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9pPr>
          </a:lstStyle>
          <a:p>
            <a:pPr marL="0" indent="0"/>
            <a:r>
              <a:rPr lang="en-US" dirty="0"/>
              <a:t>Deposit</a:t>
            </a:r>
            <a:r>
              <a:rPr lang="en-ID" dirty="0"/>
              <a:t>/People</a:t>
            </a:r>
          </a:p>
        </p:txBody>
      </p:sp>
      <p:grpSp>
        <p:nvGrpSpPr>
          <p:cNvPr id="30" name="Google Shape;1640;p65">
            <a:extLst>
              <a:ext uri="{FF2B5EF4-FFF2-40B4-BE49-F238E27FC236}">
                <a16:creationId xmlns:a16="http://schemas.microsoft.com/office/drawing/2014/main" id="{F3913BCF-F9CB-412D-9819-53C74C8E0E37}"/>
              </a:ext>
            </a:extLst>
          </p:cNvPr>
          <p:cNvGrpSpPr/>
          <p:nvPr/>
        </p:nvGrpSpPr>
        <p:grpSpPr>
          <a:xfrm>
            <a:off x="5336449" y="3155632"/>
            <a:ext cx="457200" cy="457200"/>
            <a:chOff x="4758600" y="3422333"/>
            <a:chExt cx="449177" cy="449177"/>
          </a:xfrm>
        </p:grpSpPr>
        <p:sp>
          <p:nvSpPr>
            <p:cNvPr id="31" name="Google Shape;1641;p65">
              <a:extLst>
                <a:ext uri="{FF2B5EF4-FFF2-40B4-BE49-F238E27FC236}">
                  <a16:creationId xmlns:a16="http://schemas.microsoft.com/office/drawing/2014/main" id="{0713DAC6-CB17-4614-93B0-2CCE6091057C}"/>
                </a:ext>
              </a:extLst>
            </p:cNvPr>
            <p:cNvSpPr/>
            <p:nvPr/>
          </p:nvSpPr>
          <p:spPr>
            <a:xfrm>
              <a:off x="4758600" y="3422333"/>
              <a:ext cx="75977" cy="77250"/>
            </a:xfrm>
            <a:custGeom>
              <a:avLst/>
              <a:gdLst/>
              <a:ahLst/>
              <a:cxnLst/>
              <a:rect l="l" t="t" r="r" b="b"/>
              <a:pathLst>
                <a:path w="2626" h="2670" extrusionOk="0">
                  <a:moveTo>
                    <a:pt x="1" y="1"/>
                  </a:moveTo>
                  <a:lnTo>
                    <a:pt x="1" y="2669"/>
                  </a:lnTo>
                  <a:cubicBezTo>
                    <a:pt x="1380" y="2447"/>
                    <a:pt x="2447" y="1379"/>
                    <a:pt x="2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42;p65">
              <a:extLst>
                <a:ext uri="{FF2B5EF4-FFF2-40B4-BE49-F238E27FC236}">
                  <a16:creationId xmlns:a16="http://schemas.microsoft.com/office/drawing/2014/main" id="{A8CEF4EB-559C-43AB-B273-670E61C75B46}"/>
                </a:ext>
              </a:extLst>
            </p:cNvPr>
            <p:cNvSpPr/>
            <p:nvPr/>
          </p:nvSpPr>
          <p:spPr>
            <a:xfrm>
              <a:off x="5131829" y="3422333"/>
              <a:ext cx="75948" cy="77250"/>
            </a:xfrm>
            <a:custGeom>
              <a:avLst/>
              <a:gdLst/>
              <a:ahLst/>
              <a:cxnLst/>
              <a:rect l="l" t="t" r="r" b="b"/>
              <a:pathLst>
                <a:path w="2625" h="2670" extrusionOk="0">
                  <a:moveTo>
                    <a:pt x="0" y="1"/>
                  </a:moveTo>
                  <a:cubicBezTo>
                    <a:pt x="178" y="1379"/>
                    <a:pt x="1246" y="2447"/>
                    <a:pt x="2625" y="2669"/>
                  </a:cubicBezTo>
                  <a:lnTo>
                    <a:pt x="2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43;p65">
              <a:extLst>
                <a:ext uri="{FF2B5EF4-FFF2-40B4-BE49-F238E27FC236}">
                  <a16:creationId xmlns:a16="http://schemas.microsoft.com/office/drawing/2014/main" id="{900255F3-76F2-4339-ADB1-2DB95DEC1092}"/>
                </a:ext>
              </a:extLst>
            </p:cNvPr>
            <p:cNvSpPr/>
            <p:nvPr/>
          </p:nvSpPr>
          <p:spPr>
            <a:xfrm>
              <a:off x="4758600" y="3616673"/>
              <a:ext cx="75977" cy="75948"/>
            </a:xfrm>
            <a:custGeom>
              <a:avLst/>
              <a:gdLst/>
              <a:ahLst/>
              <a:cxnLst/>
              <a:rect l="l" t="t" r="r" b="b"/>
              <a:pathLst>
                <a:path w="2626" h="2625" extrusionOk="0">
                  <a:moveTo>
                    <a:pt x="1" y="0"/>
                  </a:moveTo>
                  <a:lnTo>
                    <a:pt x="1" y="2625"/>
                  </a:lnTo>
                  <a:lnTo>
                    <a:pt x="2625" y="2625"/>
                  </a:lnTo>
                  <a:cubicBezTo>
                    <a:pt x="2447" y="1246"/>
                    <a:pt x="1380" y="17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44;p65">
              <a:extLst>
                <a:ext uri="{FF2B5EF4-FFF2-40B4-BE49-F238E27FC236}">
                  <a16:creationId xmlns:a16="http://schemas.microsoft.com/office/drawing/2014/main" id="{9FC53AA0-BD76-4F34-B4BA-154FAA026996}"/>
                </a:ext>
              </a:extLst>
            </p:cNvPr>
            <p:cNvSpPr/>
            <p:nvPr/>
          </p:nvSpPr>
          <p:spPr>
            <a:xfrm>
              <a:off x="4758600" y="3423635"/>
              <a:ext cx="256139" cy="268985"/>
            </a:xfrm>
            <a:custGeom>
              <a:avLst/>
              <a:gdLst/>
              <a:ahLst/>
              <a:cxnLst/>
              <a:rect l="l" t="t" r="r" b="b"/>
              <a:pathLst>
                <a:path w="8853" h="9297" extrusionOk="0">
                  <a:moveTo>
                    <a:pt x="3292" y="3959"/>
                  </a:moveTo>
                  <a:lnTo>
                    <a:pt x="4004" y="4715"/>
                  </a:lnTo>
                  <a:lnTo>
                    <a:pt x="3381" y="5338"/>
                  </a:lnTo>
                  <a:lnTo>
                    <a:pt x="2670" y="4626"/>
                  </a:lnTo>
                  <a:lnTo>
                    <a:pt x="3292" y="3959"/>
                  </a:lnTo>
                  <a:close/>
                  <a:moveTo>
                    <a:pt x="3559" y="0"/>
                  </a:moveTo>
                  <a:cubicBezTo>
                    <a:pt x="3337" y="1868"/>
                    <a:pt x="1869" y="3336"/>
                    <a:pt x="1" y="3559"/>
                  </a:cubicBezTo>
                  <a:lnTo>
                    <a:pt x="1" y="5783"/>
                  </a:lnTo>
                  <a:cubicBezTo>
                    <a:pt x="1869" y="6005"/>
                    <a:pt x="3337" y="7473"/>
                    <a:pt x="3559" y="9297"/>
                  </a:cubicBezTo>
                  <a:lnTo>
                    <a:pt x="7296" y="9297"/>
                  </a:lnTo>
                  <a:lnTo>
                    <a:pt x="7296" y="7251"/>
                  </a:lnTo>
                  <a:cubicBezTo>
                    <a:pt x="6806" y="7117"/>
                    <a:pt x="6406" y="6895"/>
                    <a:pt x="6050" y="6539"/>
                  </a:cubicBezTo>
                  <a:lnTo>
                    <a:pt x="5739" y="6183"/>
                  </a:lnTo>
                  <a:lnTo>
                    <a:pt x="6406" y="5560"/>
                  </a:lnTo>
                  <a:lnTo>
                    <a:pt x="6718" y="5916"/>
                  </a:lnTo>
                  <a:cubicBezTo>
                    <a:pt x="7029" y="6227"/>
                    <a:pt x="7474" y="6405"/>
                    <a:pt x="7963" y="6405"/>
                  </a:cubicBezTo>
                  <a:cubicBezTo>
                    <a:pt x="7989" y="6409"/>
                    <a:pt x="8015" y="6410"/>
                    <a:pt x="8042" y="6410"/>
                  </a:cubicBezTo>
                  <a:cubicBezTo>
                    <a:pt x="8376" y="6410"/>
                    <a:pt x="8726" y="6157"/>
                    <a:pt x="8808" y="5827"/>
                  </a:cubicBezTo>
                  <a:cubicBezTo>
                    <a:pt x="8853" y="5560"/>
                    <a:pt x="8630" y="5293"/>
                    <a:pt x="8185" y="5115"/>
                  </a:cubicBezTo>
                  <a:cubicBezTo>
                    <a:pt x="7474" y="4849"/>
                    <a:pt x="6895" y="4582"/>
                    <a:pt x="6851" y="4537"/>
                  </a:cubicBezTo>
                  <a:cubicBezTo>
                    <a:pt x="6806" y="4537"/>
                    <a:pt x="6806" y="4537"/>
                    <a:pt x="6762" y="4493"/>
                  </a:cubicBezTo>
                  <a:cubicBezTo>
                    <a:pt x="6362" y="4226"/>
                    <a:pt x="6139" y="3736"/>
                    <a:pt x="6184" y="3203"/>
                  </a:cubicBezTo>
                  <a:cubicBezTo>
                    <a:pt x="6273" y="2624"/>
                    <a:pt x="6718" y="2180"/>
                    <a:pt x="7251" y="2046"/>
                  </a:cubicBezTo>
                  <a:lnTo>
                    <a:pt x="7296" y="2046"/>
                  </a:lnTo>
                  <a:lnTo>
                    <a:pt x="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45;p65">
              <a:extLst>
                <a:ext uri="{FF2B5EF4-FFF2-40B4-BE49-F238E27FC236}">
                  <a16:creationId xmlns:a16="http://schemas.microsoft.com/office/drawing/2014/main" id="{26879EA8-C4B3-4D03-8CE7-A454F6B09324}"/>
                </a:ext>
              </a:extLst>
            </p:cNvPr>
            <p:cNvSpPr/>
            <p:nvPr/>
          </p:nvSpPr>
          <p:spPr>
            <a:xfrm>
              <a:off x="4963239" y="3423635"/>
              <a:ext cx="244537" cy="268985"/>
            </a:xfrm>
            <a:custGeom>
              <a:avLst/>
              <a:gdLst/>
              <a:ahLst/>
              <a:cxnLst/>
              <a:rect l="l" t="t" r="r" b="b"/>
              <a:pathLst>
                <a:path w="8452" h="9297" extrusionOk="0">
                  <a:moveTo>
                    <a:pt x="5071" y="3959"/>
                  </a:moveTo>
                  <a:lnTo>
                    <a:pt x="5783" y="4671"/>
                  </a:lnTo>
                  <a:lnTo>
                    <a:pt x="5160" y="5293"/>
                  </a:lnTo>
                  <a:lnTo>
                    <a:pt x="4449" y="4582"/>
                  </a:lnTo>
                  <a:lnTo>
                    <a:pt x="5071" y="3959"/>
                  </a:lnTo>
                  <a:close/>
                  <a:moveTo>
                    <a:pt x="1157" y="0"/>
                  </a:moveTo>
                  <a:lnTo>
                    <a:pt x="1157" y="1957"/>
                  </a:lnTo>
                  <a:cubicBezTo>
                    <a:pt x="1602" y="2046"/>
                    <a:pt x="2002" y="2224"/>
                    <a:pt x="2358" y="2535"/>
                  </a:cubicBezTo>
                  <a:lnTo>
                    <a:pt x="2714" y="2802"/>
                  </a:lnTo>
                  <a:lnTo>
                    <a:pt x="2135" y="3514"/>
                  </a:lnTo>
                  <a:lnTo>
                    <a:pt x="1780" y="3203"/>
                  </a:lnTo>
                  <a:cubicBezTo>
                    <a:pt x="1487" y="3007"/>
                    <a:pt x="1170" y="2883"/>
                    <a:pt x="829" y="2883"/>
                  </a:cubicBezTo>
                  <a:cubicBezTo>
                    <a:pt x="704" y="2883"/>
                    <a:pt x="576" y="2900"/>
                    <a:pt x="445" y="2936"/>
                  </a:cubicBezTo>
                  <a:cubicBezTo>
                    <a:pt x="223" y="2980"/>
                    <a:pt x="45" y="3158"/>
                    <a:pt x="45" y="3381"/>
                  </a:cubicBezTo>
                  <a:cubicBezTo>
                    <a:pt x="0" y="3514"/>
                    <a:pt x="45" y="3648"/>
                    <a:pt x="178" y="3736"/>
                  </a:cubicBezTo>
                  <a:cubicBezTo>
                    <a:pt x="312" y="3825"/>
                    <a:pt x="846" y="4048"/>
                    <a:pt x="1424" y="4270"/>
                  </a:cubicBezTo>
                  <a:cubicBezTo>
                    <a:pt x="2491" y="4626"/>
                    <a:pt x="2758" y="5382"/>
                    <a:pt x="2625" y="5961"/>
                  </a:cubicBezTo>
                  <a:cubicBezTo>
                    <a:pt x="2580" y="6361"/>
                    <a:pt x="2358" y="6717"/>
                    <a:pt x="2047" y="6939"/>
                  </a:cubicBezTo>
                  <a:cubicBezTo>
                    <a:pt x="1780" y="7117"/>
                    <a:pt x="1468" y="7251"/>
                    <a:pt x="1157" y="7295"/>
                  </a:cubicBezTo>
                  <a:lnTo>
                    <a:pt x="1157" y="9297"/>
                  </a:lnTo>
                  <a:lnTo>
                    <a:pt x="4893" y="9297"/>
                  </a:lnTo>
                  <a:cubicBezTo>
                    <a:pt x="5116" y="7428"/>
                    <a:pt x="6584" y="5961"/>
                    <a:pt x="8452" y="5738"/>
                  </a:cubicBezTo>
                  <a:lnTo>
                    <a:pt x="8452" y="3514"/>
                  </a:lnTo>
                  <a:cubicBezTo>
                    <a:pt x="6584" y="3292"/>
                    <a:pt x="5116" y="1824"/>
                    <a:pt x="4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46;p65">
              <a:extLst>
                <a:ext uri="{FF2B5EF4-FFF2-40B4-BE49-F238E27FC236}">
                  <a16:creationId xmlns:a16="http://schemas.microsoft.com/office/drawing/2014/main" id="{B3157F38-8245-433C-9EAB-E5B99710AB54}"/>
                </a:ext>
              </a:extLst>
            </p:cNvPr>
            <p:cNvSpPr/>
            <p:nvPr/>
          </p:nvSpPr>
          <p:spPr>
            <a:xfrm>
              <a:off x="5131829" y="3616673"/>
              <a:ext cx="75948" cy="75948"/>
            </a:xfrm>
            <a:custGeom>
              <a:avLst/>
              <a:gdLst/>
              <a:ahLst/>
              <a:cxnLst/>
              <a:rect l="l" t="t" r="r" b="b"/>
              <a:pathLst>
                <a:path w="2625" h="2625" extrusionOk="0">
                  <a:moveTo>
                    <a:pt x="2625" y="0"/>
                  </a:moveTo>
                  <a:cubicBezTo>
                    <a:pt x="1246" y="178"/>
                    <a:pt x="178" y="1246"/>
                    <a:pt x="0" y="2625"/>
                  </a:cubicBezTo>
                  <a:lnTo>
                    <a:pt x="2625" y="2625"/>
                  </a:lnTo>
                  <a:lnTo>
                    <a:pt x="2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47;p65">
              <a:extLst>
                <a:ext uri="{FF2B5EF4-FFF2-40B4-BE49-F238E27FC236}">
                  <a16:creationId xmlns:a16="http://schemas.microsoft.com/office/drawing/2014/main" id="{D7A9B38A-15ED-4632-A897-3C59FB0FEBAA}"/>
                </a:ext>
              </a:extLst>
            </p:cNvPr>
            <p:cNvSpPr/>
            <p:nvPr/>
          </p:nvSpPr>
          <p:spPr>
            <a:xfrm>
              <a:off x="4825521" y="3718342"/>
              <a:ext cx="317910" cy="153169"/>
            </a:xfrm>
            <a:custGeom>
              <a:avLst/>
              <a:gdLst/>
              <a:ahLst/>
              <a:cxnLst/>
              <a:rect l="l" t="t" r="r" b="b"/>
              <a:pathLst>
                <a:path w="10988" h="5294" extrusionOk="0">
                  <a:moveTo>
                    <a:pt x="4983" y="0"/>
                  </a:moveTo>
                  <a:lnTo>
                    <a:pt x="4983" y="4537"/>
                  </a:lnTo>
                  <a:cubicBezTo>
                    <a:pt x="4805" y="3425"/>
                    <a:pt x="3871" y="2625"/>
                    <a:pt x="2759" y="2625"/>
                  </a:cubicBezTo>
                  <a:lnTo>
                    <a:pt x="1" y="2625"/>
                  </a:lnTo>
                  <a:lnTo>
                    <a:pt x="1" y="3025"/>
                  </a:lnTo>
                  <a:cubicBezTo>
                    <a:pt x="1" y="4270"/>
                    <a:pt x="1024" y="5294"/>
                    <a:pt x="2269" y="5294"/>
                  </a:cubicBezTo>
                  <a:lnTo>
                    <a:pt x="8719" y="5294"/>
                  </a:lnTo>
                  <a:cubicBezTo>
                    <a:pt x="9965" y="5294"/>
                    <a:pt x="10988" y="4270"/>
                    <a:pt x="10988" y="3025"/>
                  </a:cubicBezTo>
                  <a:lnTo>
                    <a:pt x="10988" y="2625"/>
                  </a:lnTo>
                  <a:lnTo>
                    <a:pt x="8230" y="2625"/>
                  </a:lnTo>
                  <a:cubicBezTo>
                    <a:pt x="7118" y="2625"/>
                    <a:pt x="6184" y="3425"/>
                    <a:pt x="6006" y="4537"/>
                  </a:cubicBezTo>
                  <a:lnTo>
                    <a:pt x="6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1314;p57">
            <a:extLst>
              <a:ext uri="{FF2B5EF4-FFF2-40B4-BE49-F238E27FC236}">
                <a16:creationId xmlns:a16="http://schemas.microsoft.com/office/drawing/2014/main" id="{1E67AC59-8704-4799-970E-A56987C90C8C}"/>
              </a:ext>
            </a:extLst>
          </p:cNvPr>
          <p:cNvSpPr txBox="1">
            <a:spLocks/>
          </p:cNvSpPr>
          <p:nvPr/>
        </p:nvSpPr>
        <p:spPr>
          <a:xfrm>
            <a:off x="5757700" y="2983500"/>
            <a:ext cx="1532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iga"/>
              <a:buNone/>
              <a:defRPr sz="3500" b="1" i="0" u="none" strike="noStrike" cap="none">
                <a:solidFill>
                  <a:schemeClr val="dk1"/>
                </a:solidFill>
                <a:latin typeface="Viga"/>
                <a:ea typeface="Viga"/>
                <a:cs typeface="Viga"/>
                <a:sym typeface="Vig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5%</a:t>
            </a:r>
            <a:endParaRPr lang="en-ID" dirty="0"/>
          </a:p>
        </p:txBody>
      </p:sp>
      <p:sp>
        <p:nvSpPr>
          <p:cNvPr id="39" name="Google Shape;1315;p57">
            <a:extLst>
              <a:ext uri="{FF2B5EF4-FFF2-40B4-BE49-F238E27FC236}">
                <a16:creationId xmlns:a16="http://schemas.microsoft.com/office/drawing/2014/main" id="{35B4520E-7A94-4F11-88A2-648C97D2FC66}"/>
              </a:ext>
            </a:extLst>
          </p:cNvPr>
          <p:cNvSpPr txBox="1">
            <a:spLocks/>
          </p:cNvSpPr>
          <p:nvPr/>
        </p:nvSpPr>
        <p:spPr>
          <a:xfrm>
            <a:off x="6435925" y="3181212"/>
            <a:ext cx="1044375" cy="380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1pPr>
            <a:lvl2pPr marL="914400" marR="0" lvl="1"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2pPr>
            <a:lvl3pPr marL="1371600" marR="0" lvl="2"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3pPr>
            <a:lvl4pPr marL="1828800" marR="0" lvl="3"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4pPr>
            <a:lvl5pPr marL="2286000" marR="0" lvl="4"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5pPr>
            <a:lvl6pPr marL="2743200" marR="0" lvl="5"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6pPr>
            <a:lvl7pPr marL="3200400" marR="0" lvl="6"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7pPr>
            <a:lvl8pPr marL="3657600" marR="0" lvl="7"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8pPr>
            <a:lvl9pPr marL="4114800" marR="0" lvl="8" indent="-317500" algn="ctr" rtl="0">
              <a:lnSpc>
                <a:spcPct val="100000"/>
              </a:lnSpc>
              <a:spcBef>
                <a:spcPts val="0"/>
              </a:spcBef>
              <a:spcAft>
                <a:spcPts val="0"/>
              </a:spcAft>
              <a:buClr>
                <a:schemeClr val="accent3"/>
              </a:buClr>
              <a:buSzPts val="1400"/>
              <a:buFont typeface="Darker Grotesque SemiBold"/>
              <a:buNone/>
              <a:defRPr sz="1400" b="0" i="0" u="none" strike="noStrike" cap="none">
                <a:solidFill>
                  <a:schemeClr val="accent3"/>
                </a:solidFill>
                <a:latin typeface="Darker Grotesque SemiBold"/>
                <a:ea typeface="Darker Grotesque SemiBold"/>
                <a:cs typeface="Darker Grotesque SemiBold"/>
                <a:sym typeface="Darker Grotesque SemiBold"/>
              </a:defRPr>
            </a:lvl9pPr>
          </a:lstStyle>
          <a:p>
            <a:pPr marL="0" indent="0"/>
            <a:r>
              <a:rPr lang="en-US" dirty="0"/>
              <a:t>Interest</a:t>
            </a:r>
            <a:endParaRPr lang="en-ID" dirty="0"/>
          </a:p>
        </p:txBody>
      </p:sp>
    </p:spTree>
    <p:extLst>
      <p:ext uri="{BB962C8B-B14F-4D97-AF65-F5344CB8AC3E}">
        <p14:creationId xmlns:p14="http://schemas.microsoft.com/office/powerpoint/2010/main" val="366536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Formal Education</a:t>
            </a:r>
            <a:endParaRPr dirty="0"/>
          </a:p>
        </p:txBody>
      </p:sp>
      <p:sp>
        <p:nvSpPr>
          <p:cNvPr id="846" name="Google Shape;846;p42"/>
          <p:cNvSpPr txBox="1">
            <a:spLocks noGrp="1"/>
          </p:cNvSpPr>
          <p:nvPr>
            <p:ph type="subTitle" idx="1"/>
          </p:nvPr>
        </p:nvSpPr>
        <p:spPr>
          <a:xfrm>
            <a:off x="5055284" y="3446999"/>
            <a:ext cx="2505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(2021-2023)</a:t>
            </a:r>
          </a:p>
          <a:p>
            <a:pPr marL="0" lvl="0" indent="0" algn="ctr" rtl="0">
              <a:spcBef>
                <a:spcPts val="0"/>
              </a:spcBef>
              <a:spcAft>
                <a:spcPts val="0"/>
              </a:spcAft>
              <a:buNone/>
            </a:pPr>
            <a:r>
              <a:rPr lang="en" dirty="0"/>
              <a:t>Manajemen Bisnis</a:t>
            </a:r>
            <a:endParaRPr dirty="0"/>
          </a:p>
        </p:txBody>
      </p:sp>
      <p:sp>
        <p:nvSpPr>
          <p:cNvPr id="847" name="Google Shape;847;p42"/>
          <p:cNvSpPr txBox="1">
            <a:spLocks noGrp="1"/>
          </p:cNvSpPr>
          <p:nvPr>
            <p:ph type="subTitle" idx="2"/>
          </p:nvPr>
        </p:nvSpPr>
        <p:spPr>
          <a:xfrm>
            <a:off x="1583300" y="3446999"/>
            <a:ext cx="2505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(2017-2020)</a:t>
            </a:r>
          </a:p>
          <a:p>
            <a:pPr marL="0" lvl="0" indent="0" algn="ctr" rtl="0">
              <a:spcBef>
                <a:spcPts val="0"/>
              </a:spcBef>
              <a:spcAft>
                <a:spcPts val="0"/>
              </a:spcAft>
              <a:buNone/>
            </a:pPr>
            <a:r>
              <a:rPr lang="en" dirty="0"/>
              <a:t>Manajemen </a:t>
            </a:r>
            <a:r>
              <a:rPr lang="en-ID" dirty="0" err="1"/>
              <a:t>Penerbangan</a:t>
            </a:r>
            <a:endParaRPr dirty="0"/>
          </a:p>
        </p:txBody>
      </p:sp>
      <p:sp>
        <p:nvSpPr>
          <p:cNvPr id="848" name="Google Shape;848;p42"/>
          <p:cNvSpPr txBox="1">
            <a:spLocks noGrp="1"/>
          </p:cNvSpPr>
          <p:nvPr>
            <p:ph type="subTitle" idx="3"/>
          </p:nvPr>
        </p:nvSpPr>
        <p:spPr>
          <a:xfrm>
            <a:off x="5055275" y="3131737"/>
            <a:ext cx="25056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Universitas</a:t>
            </a:r>
            <a:endParaRPr lang="en-US" dirty="0"/>
          </a:p>
          <a:p>
            <a:pPr marL="0" lvl="0" indent="0" algn="ctr" rtl="0">
              <a:spcBef>
                <a:spcPts val="0"/>
              </a:spcBef>
              <a:spcAft>
                <a:spcPts val="0"/>
              </a:spcAft>
              <a:buNone/>
            </a:pPr>
            <a:r>
              <a:rPr lang="en-US" dirty="0"/>
              <a:t>Bina Nusantara</a:t>
            </a:r>
            <a:endParaRPr dirty="0"/>
          </a:p>
        </p:txBody>
      </p:sp>
      <p:sp>
        <p:nvSpPr>
          <p:cNvPr id="849" name="Google Shape;849;p42"/>
          <p:cNvSpPr txBox="1">
            <a:spLocks noGrp="1"/>
          </p:cNvSpPr>
          <p:nvPr>
            <p:ph type="subTitle" idx="4"/>
          </p:nvPr>
        </p:nvSpPr>
        <p:spPr>
          <a:xfrm>
            <a:off x="1273632" y="3131737"/>
            <a:ext cx="3148374"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err="1"/>
              <a:t>Politeknik</a:t>
            </a:r>
            <a:r>
              <a:rPr lang="en-ID" dirty="0"/>
              <a:t> </a:t>
            </a:r>
            <a:r>
              <a:rPr lang="en-ID" dirty="0" err="1"/>
              <a:t>Penerbangan</a:t>
            </a:r>
            <a:endParaRPr lang="en-ID" dirty="0"/>
          </a:p>
          <a:p>
            <a:pPr marL="0" lvl="0" indent="0" algn="ctr" rtl="0">
              <a:spcBef>
                <a:spcPts val="0"/>
              </a:spcBef>
              <a:spcAft>
                <a:spcPts val="0"/>
              </a:spcAft>
              <a:buNone/>
            </a:pPr>
            <a:r>
              <a:rPr lang="en-US" dirty="0"/>
              <a:t>Indonesia </a:t>
            </a:r>
            <a:r>
              <a:rPr lang="en-US" dirty="0" err="1"/>
              <a:t>Curug</a:t>
            </a:r>
            <a:endParaRPr dirty="0"/>
          </a:p>
        </p:txBody>
      </p:sp>
      <p:grpSp>
        <p:nvGrpSpPr>
          <p:cNvPr id="850" name="Google Shape;850;p42"/>
          <p:cNvGrpSpPr/>
          <p:nvPr/>
        </p:nvGrpSpPr>
        <p:grpSpPr>
          <a:xfrm>
            <a:off x="6083498" y="2347181"/>
            <a:ext cx="449177" cy="449177"/>
            <a:chOff x="5426535" y="3451931"/>
            <a:chExt cx="449177" cy="449177"/>
          </a:xfrm>
        </p:grpSpPr>
        <p:sp>
          <p:nvSpPr>
            <p:cNvPr id="851" name="Google Shape;851;p42"/>
            <p:cNvSpPr/>
            <p:nvPr/>
          </p:nvSpPr>
          <p:spPr>
            <a:xfrm>
              <a:off x="5611877" y="3451931"/>
              <a:ext cx="78523" cy="79825"/>
            </a:xfrm>
            <a:custGeom>
              <a:avLst/>
              <a:gdLst/>
              <a:ahLst/>
              <a:cxnLst/>
              <a:rect l="l" t="t" r="r" b="b"/>
              <a:pathLst>
                <a:path w="2714" h="2759" extrusionOk="0">
                  <a:moveTo>
                    <a:pt x="1379" y="1"/>
                  </a:moveTo>
                  <a:cubicBezTo>
                    <a:pt x="623" y="1"/>
                    <a:pt x="0" y="623"/>
                    <a:pt x="0" y="1380"/>
                  </a:cubicBezTo>
                  <a:cubicBezTo>
                    <a:pt x="0" y="2136"/>
                    <a:pt x="623" y="2758"/>
                    <a:pt x="1379" y="2758"/>
                  </a:cubicBezTo>
                  <a:cubicBezTo>
                    <a:pt x="2135" y="2758"/>
                    <a:pt x="2714" y="2136"/>
                    <a:pt x="2714" y="1380"/>
                  </a:cubicBezTo>
                  <a:cubicBezTo>
                    <a:pt x="2714" y="623"/>
                    <a:pt x="2135" y="1"/>
                    <a:pt x="1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5426535" y="3540725"/>
              <a:ext cx="449177" cy="360383"/>
            </a:xfrm>
            <a:custGeom>
              <a:avLst/>
              <a:gdLst/>
              <a:ahLst/>
              <a:cxnLst/>
              <a:rect l="l" t="t" r="r" b="b"/>
              <a:pathLst>
                <a:path w="15525" h="12456" extrusionOk="0">
                  <a:moveTo>
                    <a:pt x="9297" y="3248"/>
                  </a:moveTo>
                  <a:lnTo>
                    <a:pt x="9297" y="4182"/>
                  </a:lnTo>
                  <a:lnTo>
                    <a:pt x="6228" y="4182"/>
                  </a:lnTo>
                  <a:lnTo>
                    <a:pt x="6228" y="3248"/>
                  </a:lnTo>
                  <a:close/>
                  <a:moveTo>
                    <a:pt x="5027" y="5294"/>
                  </a:moveTo>
                  <a:lnTo>
                    <a:pt x="5027" y="6228"/>
                  </a:lnTo>
                  <a:lnTo>
                    <a:pt x="4004" y="6228"/>
                  </a:lnTo>
                  <a:lnTo>
                    <a:pt x="4004" y="5294"/>
                  </a:lnTo>
                  <a:close/>
                  <a:moveTo>
                    <a:pt x="3693" y="1"/>
                  </a:moveTo>
                  <a:lnTo>
                    <a:pt x="3693" y="2759"/>
                  </a:lnTo>
                  <a:lnTo>
                    <a:pt x="3515" y="2892"/>
                  </a:lnTo>
                  <a:cubicBezTo>
                    <a:pt x="3292" y="3026"/>
                    <a:pt x="3159" y="3159"/>
                    <a:pt x="2981" y="3337"/>
                  </a:cubicBezTo>
                  <a:cubicBezTo>
                    <a:pt x="2536" y="3782"/>
                    <a:pt x="2225" y="4316"/>
                    <a:pt x="2002" y="4894"/>
                  </a:cubicBezTo>
                  <a:lnTo>
                    <a:pt x="1913" y="5205"/>
                  </a:lnTo>
                  <a:lnTo>
                    <a:pt x="1" y="5205"/>
                  </a:lnTo>
                  <a:lnTo>
                    <a:pt x="1" y="7207"/>
                  </a:lnTo>
                  <a:lnTo>
                    <a:pt x="3826" y="9831"/>
                  </a:lnTo>
                  <a:lnTo>
                    <a:pt x="3826" y="12456"/>
                  </a:lnTo>
                  <a:lnTo>
                    <a:pt x="5072" y="12456"/>
                  </a:lnTo>
                  <a:lnTo>
                    <a:pt x="5739" y="10365"/>
                  </a:lnTo>
                  <a:lnTo>
                    <a:pt x="9520" y="10365"/>
                  </a:lnTo>
                  <a:lnTo>
                    <a:pt x="10187" y="12456"/>
                  </a:lnTo>
                  <a:lnTo>
                    <a:pt x="11433" y="12456"/>
                  </a:lnTo>
                  <a:lnTo>
                    <a:pt x="11433" y="9876"/>
                  </a:lnTo>
                  <a:lnTo>
                    <a:pt x="11655" y="9742"/>
                  </a:lnTo>
                  <a:cubicBezTo>
                    <a:pt x="11877" y="9609"/>
                    <a:pt x="12100" y="9431"/>
                    <a:pt x="12278" y="9208"/>
                  </a:cubicBezTo>
                  <a:cubicBezTo>
                    <a:pt x="13078" y="8452"/>
                    <a:pt x="13479" y="7385"/>
                    <a:pt x="13479" y="6273"/>
                  </a:cubicBezTo>
                  <a:lnTo>
                    <a:pt x="13479" y="5294"/>
                  </a:lnTo>
                  <a:cubicBezTo>
                    <a:pt x="13479" y="4983"/>
                    <a:pt x="13746" y="4716"/>
                    <a:pt x="14057" y="4716"/>
                  </a:cubicBezTo>
                  <a:lnTo>
                    <a:pt x="14146" y="4716"/>
                  </a:lnTo>
                  <a:cubicBezTo>
                    <a:pt x="14413" y="4760"/>
                    <a:pt x="14635" y="4983"/>
                    <a:pt x="14635" y="5294"/>
                  </a:cubicBezTo>
                  <a:lnTo>
                    <a:pt x="14635" y="6317"/>
                  </a:lnTo>
                  <a:lnTo>
                    <a:pt x="15525" y="6317"/>
                  </a:lnTo>
                  <a:lnTo>
                    <a:pt x="15525" y="5294"/>
                  </a:lnTo>
                  <a:cubicBezTo>
                    <a:pt x="15525" y="4449"/>
                    <a:pt x="14858" y="3782"/>
                    <a:pt x="14057" y="3782"/>
                  </a:cubicBezTo>
                  <a:cubicBezTo>
                    <a:pt x="14027" y="3767"/>
                    <a:pt x="13993" y="3762"/>
                    <a:pt x="13956" y="3762"/>
                  </a:cubicBezTo>
                  <a:cubicBezTo>
                    <a:pt x="13884" y="3762"/>
                    <a:pt x="13805" y="3782"/>
                    <a:pt x="13746" y="3782"/>
                  </a:cubicBezTo>
                  <a:cubicBezTo>
                    <a:pt x="13434" y="3871"/>
                    <a:pt x="13167" y="4004"/>
                    <a:pt x="12945" y="4227"/>
                  </a:cubicBezTo>
                  <a:cubicBezTo>
                    <a:pt x="12233" y="2937"/>
                    <a:pt x="10854" y="2136"/>
                    <a:pt x="9342" y="2136"/>
                  </a:cubicBezTo>
                  <a:lnTo>
                    <a:pt x="5828" y="2136"/>
                  </a:lnTo>
                  <a:lnTo>
                    <a:pt x="5739" y="1780"/>
                  </a:lnTo>
                  <a:cubicBezTo>
                    <a:pt x="5605" y="1380"/>
                    <a:pt x="5383" y="1024"/>
                    <a:pt x="5072" y="757"/>
                  </a:cubicBezTo>
                  <a:cubicBezTo>
                    <a:pt x="4716" y="357"/>
                    <a:pt x="4227" y="90"/>
                    <a:pt x="3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2"/>
          <p:cNvGrpSpPr/>
          <p:nvPr/>
        </p:nvGrpSpPr>
        <p:grpSpPr>
          <a:xfrm>
            <a:off x="2661060" y="2347169"/>
            <a:ext cx="350083" cy="449177"/>
            <a:chOff x="3977422" y="3436481"/>
            <a:chExt cx="350083" cy="449177"/>
          </a:xfrm>
        </p:grpSpPr>
        <p:sp>
          <p:nvSpPr>
            <p:cNvPr id="854" name="Google Shape;854;p42"/>
            <p:cNvSpPr/>
            <p:nvPr/>
          </p:nvSpPr>
          <p:spPr>
            <a:xfrm>
              <a:off x="4027620" y="3574200"/>
              <a:ext cx="250989" cy="311458"/>
            </a:xfrm>
            <a:custGeom>
              <a:avLst/>
              <a:gdLst/>
              <a:ahLst/>
              <a:cxnLst/>
              <a:rect l="l" t="t" r="r" b="b"/>
              <a:pathLst>
                <a:path w="8675" h="10765" extrusionOk="0">
                  <a:moveTo>
                    <a:pt x="4760" y="2981"/>
                  </a:moveTo>
                  <a:lnTo>
                    <a:pt x="4760" y="3603"/>
                  </a:lnTo>
                  <a:cubicBezTo>
                    <a:pt x="5116" y="3692"/>
                    <a:pt x="5427" y="3870"/>
                    <a:pt x="5738" y="4093"/>
                  </a:cubicBezTo>
                  <a:lnTo>
                    <a:pt x="5783" y="4093"/>
                  </a:lnTo>
                  <a:lnTo>
                    <a:pt x="5160" y="4760"/>
                  </a:lnTo>
                  <a:cubicBezTo>
                    <a:pt x="4929" y="4595"/>
                    <a:pt x="4649" y="4503"/>
                    <a:pt x="4357" y="4503"/>
                  </a:cubicBezTo>
                  <a:cubicBezTo>
                    <a:pt x="4255" y="4503"/>
                    <a:pt x="4151" y="4514"/>
                    <a:pt x="4048" y="4537"/>
                  </a:cubicBezTo>
                  <a:cubicBezTo>
                    <a:pt x="3915" y="4537"/>
                    <a:pt x="3781" y="4671"/>
                    <a:pt x="3737" y="4849"/>
                  </a:cubicBezTo>
                  <a:cubicBezTo>
                    <a:pt x="3737" y="4982"/>
                    <a:pt x="3781" y="5071"/>
                    <a:pt x="3826" y="5160"/>
                  </a:cubicBezTo>
                  <a:cubicBezTo>
                    <a:pt x="3959" y="5205"/>
                    <a:pt x="4404" y="5383"/>
                    <a:pt x="4893" y="5561"/>
                  </a:cubicBezTo>
                  <a:cubicBezTo>
                    <a:pt x="5872" y="5916"/>
                    <a:pt x="6094" y="6628"/>
                    <a:pt x="6005" y="7162"/>
                  </a:cubicBezTo>
                  <a:cubicBezTo>
                    <a:pt x="5961" y="7518"/>
                    <a:pt x="5783" y="7829"/>
                    <a:pt x="5471" y="8007"/>
                  </a:cubicBezTo>
                  <a:cubicBezTo>
                    <a:pt x="5249" y="8185"/>
                    <a:pt x="5027" y="8274"/>
                    <a:pt x="4760" y="8318"/>
                  </a:cubicBezTo>
                  <a:lnTo>
                    <a:pt x="4760" y="8941"/>
                  </a:lnTo>
                  <a:lnTo>
                    <a:pt x="3870" y="8941"/>
                  </a:lnTo>
                  <a:lnTo>
                    <a:pt x="3870" y="8318"/>
                  </a:lnTo>
                  <a:cubicBezTo>
                    <a:pt x="3425" y="8185"/>
                    <a:pt x="3025" y="7963"/>
                    <a:pt x="2714" y="7651"/>
                  </a:cubicBezTo>
                  <a:lnTo>
                    <a:pt x="2402" y="7295"/>
                  </a:lnTo>
                  <a:lnTo>
                    <a:pt x="3114" y="6717"/>
                  </a:lnTo>
                  <a:lnTo>
                    <a:pt x="3381" y="7028"/>
                  </a:lnTo>
                  <a:cubicBezTo>
                    <a:pt x="3648" y="7295"/>
                    <a:pt x="3959" y="7429"/>
                    <a:pt x="4359" y="7473"/>
                  </a:cubicBezTo>
                  <a:lnTo>
                    <a:pt x="4493" y="7473"/>
                  </a:lnTo>
                  <a:cubicBezTo>
                    <a:pt x="4760" y="7473"/>
                    <a:pt x="5027" y="7295"/>
                    <a:pt x="5116" y="6984"/>
                  </a:cubicBezTo>
                  <a:cubicBezTo>
                    <a:pt x="5160" y="6673"/>
                    <a:pt x="4760" y="6495"/>
                    <a:pt x="4582" y="6450"/>
                  </a:cubicBezTo>
                  <a:cubicBezTo>
                    <a:pt x="4004" y="6228"/>
                    <a:pt x="3470" y="5961"/>
                    <a:pt x="3425" y="5961"/>
                  </a:cubicBezTo>
                  <a:cubicBezTo>
                    <a:pt x="3425" y="5961"/>
                    <a:pt x="3381" y="5961"/>
                    <a:pt x="3381" y="5916"/>
                  </a:cubicBezTo>
                  <a:cubicBezTo>
                    <a:pt x="2981" y="5694"/>
                    <a:pt x="2758" y="5205"/>
                    <a:pt x="2803" y="4760"/>
                  </a:cubicBezTo>
                  <a:cubicBezTo>
                    <a:pt x="2892" y="4226"/>
                    <a:pt x="3292" y="3781"/>
                    <a:pt x="3781" y="3648"/>
                  </a:cubicBezTo>
                  <a:lnTo>
                    <a:pt x="3870" y="3648"/>
                  </a:lnTo>
                  <a:lnTo>
                    <a:pt x="3870" y="2981"/>
                  </a:lnTo>
                  <a:close/>
                  <a:moveTo>
                    <a:pt x="4359" y="0"/>
                  </a:moveTo>
                  <a:cubicBezTo>
                    <a:pt x="2892" y="1424"/>
                    <a:pt x="45" y="4626"/>
                    <a:pt x="45" y="6450"/>
                  </a:cubicBezTo>
                  <a:cubicBezTo>
                    <a:pt x="0" y="7607"/>
                    <a:pt x="445" y="8719"/>
                    <a:pt x="1290" y="9519"/>
                  </a:cubicBezTo>
                  <a:cubicBezTo>
                    <a:pt x="2046" y="10276"/>
                    <a:pt x="3114" y="10765"/>
                    <a:pt x="4226" y="10765"/>
                  </a:cubicBezTo>
                  <a:lnTo>
                    <a:pt x="4359" y="10765"/>
                  </a:lnTo>
                  <a:cubicBezTo>
                    <a:pt x="6717" y="10765"/>
                    <a:pt x="8630" y="8852"/>
                    <a:pt x="8674" y="6495"/>
                  </a:cubicBezTo>
                  <a:cubicBezTo>
                    <a:pt x="8674" y="4626"/>
                    <a:pt x="5783" y="1424"/>
                    <a:pt x="4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3977422" y="3436481"/>
              <a:ext cx="350083" cy="378408"/>
            </a:xfrm>
            <a:custGeom>
              <a:avLst/>
              <a:gdLst/>
              <a:ahLst/>
              <a:cxnLst/>
              <a:rect l="l" t="t" r="r" b="b"/>
              <a:pathLst>
                <a:path w="12100" h="13079" extrusionOk="0">
                  <a:moveTo>
                    <a:pt x="6094" y="1"/>
                  </a:moveTo>
                  <a:cubicBezTo>
                    <a:pt x="5516" y="579"/>
                    <a:pt x="4360" y="2136"/>
                    <a:pt x="3159" y="3559"/>
                  </a:cubicBezTo>
                  <a:cubicBezTo>
                    <a:pt x="1112" y="6050"/>
                    <a:pt x="0" y="8096"/>
                    <a:pt x="0" y="9475"/>
                  </a:cubicBezTo>
                  <a:cubicBezTo>
                    <a:pt x="0" y="10765"/>
                    <a:pt x="401" y="12011"/>
                    <a:pt x="1157" y="13034"/>
                  </a:cubicBezTo>
                  <a:cubicBezTo>
                    <a:pt x="935" y="12456"/>
                    <a:pt x="801" y="11833"/>
                    <a:pt x="846" y="11210"/>
                  </a:cubicBezTo>
                  <a:cubicBezTo>
                    <a:pt x="846" y="10009"/>
                    <a:pt x="1691" y="8408"/>
                    <a:pt x="3337" y="6406"/>
                  </a:cubicBezTo>
                  <a:cubicBezTo>
                    <a:pt x="4093" y="5472"/>
                    <a:pt x="4893" y="4582"/>
                    <a:pt x="5783" y="3782"/>
                  </a:cubicBezTo>
                  <a:lnTo>
                    <a:pt x="6094" y="3470"/>
                  </a:lnTo>
                  <a:lnTo>
                    <a:pt x="6406" y="3782"/>
                  </a:lnTo>
                  <a:cubicBezTo>
                    <a:pt x="7251" y="4627"/>
                    <a:pt x="8052" y="5472"/>
                    <a:pt x="8808" y="6406"/>
                  </a:cubicBezTo>
                  <a:cubicBezTo>
                    <a:pt x="10454" y="8408"/>
                    <a:pt x="11254" y="10054"/>
                    <a:pt x="11254" y="11255"/>
                  </a:cubicBezTo>
                  <a:cubicBezTo>
                    <a:pt x="11254" y="11877"/>
                    <a:pt x="11165" y="12500"/>
                    <a:pt x="10943" y="13078"/>
                  </a:cubicBezTo>
                  <a:cubicBezTo>
                    <a:pt x="11699" y="12055"/>
                    <a:pt x="12099" y="10810"/>
                    <a:pt x="12099" y="9520"/>
                  </a:cubicBezTo>
                  <a:cubicBezTo>
                    <a:pt x="12099" y="8141"/>
                    <a:pt x="11032" y="6095"/>
                    <a:pt x="8986" y="3604"/>
                  </a:cubicBezTo>
                  <a:cubicBezTo>
                    <a:pt x="7829" y="2136"/>
                    <a:pt x="6628" y="579"/>
                    <a:pt x="6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Campaign</a:t>
            </a:r>
            <a:br>
              <a:rPr lang="en-US" dirty="0"/>
            </a:br>
            <a:r>
              <a:rPr lang="en-US" sz="2000" dirty="0">
                <a:solidFill>
                  <a:schemeClr val="tx2"/>
                </a:solidFill>
              </a:rPr>
              <a:t>Without Machine Learning</a:t>
            </a:r>
            <a:endParaRPr sz="2000" dirty="0">
              <a:solidFill>
                <a:schemeClr val="tx2"/>
              </a:solidFill>
            </a:endParaRPr>
          </a:p>
        </p:txBody>
      </p:sp>
      <p:graphicFrame>
        <p:nvGraphicFramePr>
          <p:cNvPr id="9" name="Table 8">
            <a:extLst>
              <a:ext uri="{FF2B5EF4-FFF2-40B4-BE49-F238E27FC236}">
                <a16:creationId xmlns:a16="http://schemas.microsoft.com/office/drawing/2014/main" id="{54F038E5-2BC9-4E7B-B2F8-4DF4E31FD7C4}"/>
              </a:ext>
            </a:extLst>
          </p:cNvPr>
          <p:cNvGraphicFramePr>
            <a:graphicFrameLocks noGrp="1"/>
          </p:cNvGraphicFramePr>
          <p:nvPr>
            <p:extLst>
              <p:ext uri="{D42A27DB-BD31-4B8C-83A1-F6EECF244321}">
                <p14:modId xmlns:p14="http://schemas.microsoft.com/office/powerpoint/2010/main" val="2321998385"/>
              </p:ext>
            </p:extLst>
          </p:nvPr>
        </p:nvGraphicFramePr>
        <p:xfrm>
          <a:off x="1098550" y="2298065"/>
          <a:ext cx="6083301" cy="1106169"/>
        </p:xfrm>
        <a:graphic>
          <a:graphicData uri="http://schemas.openxmlformats.org/drawingml/2006/table">
            <a:tbl>
              <a:tblPr firstRow="1" bandRow="1">
                <a:tableStyleId>{BEAFCE7C-E769-4F5E-9DFB-80C6B87060CE}</a:tableStyleId>
              </a:tblPr>
              <a:tblGrid>
                <a:gridCol w="869950">
                  <a:extLst>
                    <a:ext uri="{9D8B030D-6E8A-4147-A177-3AD203B41FA5}">
                      <a16:colId xmlns:a16="http://schemas.microsoft.com/office/drawing/2014/main" val="690697235"/>
                    </a:ext>
                  </a:extLst>
                </a:gridCol>
                <a:gridCol w="3185584">
                  <a:extLst>
                    <a:ext uri="{9D8B030D-6E8A-4147-A177-3AD203B41FA5}">
                      <a16:colId xmlns:a16="http://schemas.microsoft.com/office/drawing/2014/main" val="1818429788"/>
                    </a:ext>
                  </a:extLst>
                </a:gridCol>
                <a:gridCol w="2027767">
                  <a:extLst>
                    <a:ext uri="{9D8B030D-6E8A-4147-A177-3AD203B41FA5}">
                      <a16:colId xmlns:a16="http://schemas.microsoft.com/office/drawing/2014/main" val="1656325829"/>
                    </a:ext>
                  </a:extLst>
                </a:gridCol>
              </a:tblGrid>
              <a:tr h="368723">
                <a:tc>
                  <a:txBody>
                    <a:bodyPr/>
                    <a:lstStyle/>
                    <a:p>
                      <a:r>
                        <a:rPr lang="en-US" dirty="0">
                          <a:latin typeface="Darker Grotesque SemiBold" panose="020B0604020202020204" charset="0"/>
                        </a:rPr>
                        <a:t>Revenue</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latin typeface="Darker Grotesque SemiBold" panose="020B0604020202020204" charset="0"/>
                        </a:rPr>
                        <a:t>= 100.000 * 12,6% * €50.000 * 5%</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latin typeface="Darker Grotesque SemiBold" panose="020B0604020202020204" charset="0"/>
                        </a:rPr>
                        <a:t>= €31.500.000</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48000517"/>
                  </a:ext>
                </a:extLst>
              </a:tr>
              <a:tr h="368723">
                <a:tc>
                  <a:txBody>
                    <a:bodyPr/>
                    <a:lstStyle/>
                    <a:p>
                      <a:r>
                        <a:rPr lang="en-US" dirty="0">
                          <a:latin typeface="Darker Grotesque SemiBold" panose="020B0604020202020204" charset="0"/>
                        </a:rPr>
                        <a:t>Cost</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Darker Grotesque SemiBold" panose="020B0604020202020204" charset="0"/>
                        </a:rPr>
                        <a:t>= 100.000 * €200</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rker Grotesque SemiBold" panose="020B0604020202020204" charset="0"/>
                        </a:rPr>
                        <a:t>= €20.000.000</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8556497"/>
                  </a:ext>
                </a:extLst>
              </a:tr>
              <a:tr h="368723">
                <a:tc>
                  <a:txBody>
                    <a:bodyPr/>
                    <a:lstStyle/>
                    <a:p>
                      <a:r>
                        <a:rPr lang="en-US" dirty="0">
                          <a:latin typeface="Darker Grotesque SemiBold" panose="020B0604020202020204" charset="0"/>
                        </a:rPr>
                        <a:t>Profit</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latin typeface="Darker Grotesque SemiBold" panose="020B0604020202020204" charset="0"/>
                        </a:rPr>
                        <a:t>= €11.500.000</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04662795"/>
                  </a:ext>
                </a:extLst>
              </a:tr>
            </a:tbl>
          </a:graphicData>
        </a:graphic>
      </p:graphicFrame>
      <p:grpSp>
        <p:nvGrpSpPr>
          <p:cNvPr id="12" name="Google Shape;8683;p84">
            <a:extLst>
              <a:ext uri="{FF2B5EF4-FFF2-40B4-BE49-F238E27FC236}">
                <a16:creationId xmlns:a16="http://schemas.microsoft.com/office/drawing/2014/main" id="{3F94B0A1-FBAA-438D-8F80-C5CF8D7FF44B}"/>
              </a:ext>
            </a:extLst>
          </p:cNvPr>
          <p:cNvGrpSpPr/>
          <p:nvPr/>
        </p:nvGrpSpPr>
        <p:grpSpPr>
          <a:xfrm>
            <a:off x="908246" y="1150049"/>
            <a:ext cx="457200" cy="457200"/>
            <a:chOff x="-5971525" y="3273750"/>
            <a:chExt cx="292250" cy="290650"/>
          </a:xfrm>
          <a:solidFill>
            <a:schemeClr val="tx2"/>
          </a:solidFill>
        </p:grpSpPr>
        <p:sp>
          <p:nvSpPr>
            <p:cNvPr id="13" name="Google Shape;8684;p84">
              <a:extLst>
                <a:ext uri="{FF2B5EF4-FFF2-40B4-BE49-F238E27FC236}">
                  <a16:creationId xmlns:a16="http://schemas.microsoft.com/office/drawing/2014/main" id="{8EA87C87-F94B-40BB-BBA6-8FFD66BC0E50}"/>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85;p84">
              <a:extLst>
                <a:ext uri="{FF2B5EF4-FFF2-40B4-BE49-F238E27FC236}">
                  <a16:creationId xmlns:a16="http://schemas.microsoft.com/office/drawing/2014/main" id="{E54B0F08-2659-4334-A970-A0E4C539368E}"/>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314;p57">
            <a:extLst>
              <a:ext uri="{FF2B5EF4-FFF2-40B4-BE49-F238E27FC236}">
                <a16:creationId xmlns:a16="http://schemas.microsoft.com/office/drawing/2014/main" id="{D55F8557-EE46-428A-A06F-1374B157EE5A}"/>
              </a:ext>
            </a:extLst>
          </p:cNvPr>
          <p:cNvSpPr txBox="1">
            <a:spLocks/>
          </p:cNvSpPr>
          <p:nvPr/>
        </p:nvSpPr>
        <p:spPr>
          <a:xfrm>
            <a:off x="1280950" y="1046750"/>
            <a:ext cx="18000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iga"/>
              <a:buNone/>
              <a:defRPr sz="3500" b="1" i="0" u="none" strike="noStrike" cap="none">
                <a:solidFill>
                  <a:schemeClr val="dk1"/>
                </a:solidFill>
                <a:latin typeface="Viga"/>
                <a:ea typeface="Viga"/>
                <a:cs typeface="Viga"/>
                <a:sym typeface="Vig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D" dirty="0"/>
              <a:t>100.000</a:t>
            </a:r>
          </a:p>
        </p:txBody>
      </p:sp>
      <p:sp>
        <p:nvSpPr>
          <p:cNvPr id="16" name="Google Shape;1315;p57">
            <a:extLst>
              <a:ext uri="{FF2B5EF4-FFF2-40B4-BE49-F238E27FC236}">
                <a16:creationId xmlns:a16="http://schemas.microsoft.com/office/drawing/2014/main" id="{8667EF10-7E1A-4828-9DB3-39024924F477}"/>
              </a:ext>
            </a:extLst>
          </p:cNvPr>
          <p:cNvSpPr txBox="1">
            <a:spLocks noGrp="1"/>
          </p:cNvSpPr>
          <p:nvPr>
            <p:ph type="subTitle" idx="1"/>
          </p:nvPr>
        </p:nvSpPr>
        <p:spPr>
          <a:xfrm>
            <a:off x="2918025" y="996812"/>
            <a:ext cx="1742981" cy="380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FF0000"/>
                </a:solidFill>
              </a:rPr>
              <a:t>R</a:t>
            </a:r>
            <a:r>
              <a:rPr lang="en-ID" sz="2400" b="1" dirty="0">
                <a:solidFill>
                  <a:srgbClr val="FF0000"/>
                </a:solidFill>
              </a:rPr>
              <a:t>ANDOM</a:t>
            </a:r>
            <a:endParaRPr lang="en-ID" sz="2000" b="1" dirty="0">
              <a:solidFill>
                <a:srgbClr val="FF0000"/>
              </a:solidFill>
            </a:endParaRPr>
          </a:p>
          <a:p>
            <a:pPr marL="0" lvl="0" indent="0" algn="l" rtl="0">
              <a:spcBef>
                <a:spcPts val="0"/>
              </a:spcBef>
              <a:spcAft>
                <a:spcPts val="0"/>
              </a:spcAft>
              <a:buNone/>
            </a:pPr>
            <a:r>
              <a:rPr lang="en-ID" dirty="0"/>
              <a:t>Peoples</a:t>
            </a:r>
            <a:endParaRPr dirty="0"/>
          </a:p>
        </p:txBody>
      </p:sp>
      <p:grpSp>
        <p:nvGrpSpPr>
          <p:cNvPr id="17" name="Google Shape;8783;p84">
            <a:extLst>
              <a:ext uri="{FF2B5EF4-FFF2-40B4-BE49-F238E27FC236}">
                <a16:creationId xmlns:a16="http://schemas.microsoft.com/office/drawing/2014/main" id="{C2FFD30F-DBBB-4CC3-A0A1-E59115C2014B}"/>
              </a:ext>
            </a:extLst>
          </p:cNvPr>
          <p:cNvGrpSpPr/>
          <p:nvPr/>
        </p:nvGrpSpPr>
        <p:grpSpPr>
          <a:xfrm>
            <a:off x="5273622" y="1150247"/>
            <a:ext cx="457200" cy="457200"/>
            <a:chOff x="-5254775" y="3631325"/>
            <a:chExt cx="296950" cy="292625"/>
          </a:xfrm>
          <a:solidFill>
            <a:schemeClr val="tx2"/>
          </a:solidFill>
        </p:grpSpPr>
        <p:sp>
          <p:nvSpPr>
            <p:cNvPr id="18" name="Google Shape;8784;p84">
              <a:extLst>
                <a:ext uri="{FF2B5EF4-FFF2-40B4-BE49-F238E27FC236}">
                  <a16:creationId xmlns:a16="http://schemas.microsoft.com/office/drawing/2014/main" id="{C83221FE-3969-4C8E-93F0-10362242E187}"/>
                </a:ext>
              </a:extLst>
            </p:cNvPr>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85;p84">
              <a:extLst>
                <a:ext uri="{FF2B5EF4-FFF2-40B4-BE49-F238E27FC236}">
                  <a16:creationId xmlns:a16="http://schemas.microsoft.com/office/drawing/2014/main" id="{881537A0-C989-4C04-A0E3-659C21B44A17}"/>
                </a:ext>
              </a:extLst>
            </p:cNvPr>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86;p84">
              <a:extLst>
                <a:ext uri="{FF2B5EF4-FFF2-40B4-BE49-F238E27FC236}">
                  <a16:creationId xmlns:a16="http://schemas.microsoft.com/office/drawing/2014/main" id="{055D2FA8-B606-48F0-A680-E852CABF8623}"/>
                </a:ext>
              </a:extLst>
            </p:cNvPr>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87;p84">
              <a:extLst>
                <a:ext uri="{FF2B5EF4-FFF2-40B4-BE49-F238E27FC236}">
                  <a16:creationId xmlns:a16="http://schemas.microsoft.com/office/drawing/2014/main" id="{1C76B064-89BA-43E6-BA42-FE0C183BA8D8}"/>
                </a:ext>
              </a:extLst>
            </p:cNvPr>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88;p84">
              <a:extLst>
                <a:ext uri="{FF2B5EF4-FFF2-40B4-BE49-F238E27FC236}">
                  <a16:creationId xmlns:a16="http://schemas.microsoft.com/office/drawing/2014/main" id="{C9B3FD7A-AE58-4113-AEA7-0B146BFEC7E8}"/>
                </a:ext>
              </a:extLst>
            </p:cNvPr>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89;p84">
              <a:extLst>
                <a:ext uri="{FF2B5EF4-FFF2-40B4-BE49-F238E27FC236}">
                  <a16:creationId xmlns:a16="http://schemas.microsoft.com/office/drawing/2014/main" id="{68CDB10A-CDF2-411E-B66F-2153395E5C79}"/>
                </a:ext>
              </a:extLst>
            </p:cNvPr>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90;p84">
              <a:extLst>
                <a:ext uri="{FF2B5EF4-FFF2-40B4-BE49-F238E27FC236}">
                  <a16:creationId xmlns:a16="http://schemas.microsoft.com/office/drawing/2014/main" id="{D2578A9D-6CC3-4F05-B8BC-067758E2843C}"/>
                </a:ext>
              </a:extLst>
            </p:cNvPr>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14;p57">
            <a:extLst>
              <a:ext uri="{FF2B5EF4-FFF2-40B4-BE49-F238E27FC236}">
                <a16:creationId xmlns:a16="http://schemas.microsoft.com/office/drawing/2014/main" id="{41F721EA-2DBF-495F-B2D8-F96B33E4C540}"/>
              </a:ext>
            </a:extLst>
          </p:cNvPr>
          <p:cNvSpPr txBox="1">
            <a:spLocks/>
          </p:cNvSpPr>
          <p:nvPr/>
        </p:nvSpPr>
        <p:spPr>
          <a:xfrm>
            <a:off x="5668800" y="1046750"/>
            <a:ext cx="18000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iga"/>
              <a:buNone/>
              <a:defRPr sz="3500" b="1" i="0" u="none" strike="noStrike" cap="none">
                <a:solidFill>
                  <a:schemeClr val="dk1"/>
                </a:solidFill>
                <a:latin typeface="Viga"/>
                <a:ea typeface="Viga"/>
                <a:cs typeface="Viga"/>
                <a:sym typeface="Vig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D" dirty="0"/>
              <a:t>12,6%</a:t>
            </a:r>
          </a:p>
        </p:txBody>
      </p:sp>
    </p:spTree>
    <p:extLst>
      <p:ext uri="{BB962C8B-B14F-4D97-AF65-F5344CB8AC3E}">
        <p14:creationId xmlns:p14="http://schemas.microsoft.com/office/powerpoint/2010/main" val="1557360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63"/>
          <p:cNvSpPr txBox="1">
            <a:spLocks noGrp="1"/>
          </p:cNvSpPr>
          <p:nvPr>
            <p:ph type="title"/>
          </p:nvPr>
        </p:nvSpPr>
        <p:spPr>
          <a:xfrm>
            <a:off x="720000" y="207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Campaign</a:t>
            </a:r>
            <a:br>
              <a:rPr lang="en-US" dirty="0"/>
            </a:br>
            <a:r>
              <a:rPr lang="en-US" sz="2000" dirty="0">
                <a:solidFill>
                  <a:schemeClr val="tx2"/>
                </a:solidFill>
              </a:rPr>
              <a:t>With Machine Learning</a:t>
            </a:r>
            <a:endParaRPr sz="2000" dirty="0">
              <a:solidFill>
                <a:schemeClr val="tx2"/>
              </a:solidFill>
            </a:endParaRPr>
          </a:p>
        </p:txBody>
      </p:sp>
      <p:graphicFrame>
        <p:nvGraphicFramePr>
          <p:cNvPr id="9" name="Table 8">
            <a:extLst>
              <a:ext uri="{FF2B5EF4-FFF2-40B4-BE49-F238E27FC236}">
                <a16:creationId xmlns:a16="http://schemas.microsoft.com/office/drawing/2014/main" id="{54F038E5-2BC9-4E7B-B2F8-4DF4E31FD7C4}"/>
              </a:ext>
            </a:extLst>
          </p:cNvPr>
          <p:cNvGraphicFramePr>
            <a:graphicFrameLocks noGrp="1"/>
          </p:cNvGraphicFramePr>
          <p:nvPr>
            <p:extLst>
              <p:ext uri="{D42A27DB-BD31-4B8C-83A1-F6EECF244321}">
                <p14:modId xmlns:p14="http://schemas.microsoft.com/office/powerpoint/2010/main" val="1162050631"/>
              </p:ext>
            </p:extLst>
          </p:nvPr>
        </p:nvGraphicFramePr>
        <p:xfrm>
          <a:off x="1098550" y="2285365"/>
          <a:ext cx="6083301" cy="1106169"/>
        </p:xfrm>
        <a:graphic>
          <a:graphicData uri="http://schemas.openxmlformats.org/drawingml/2006/table">
            <a:tbl>
              <a:tblPr firstRow="1" bandRow="1">
                <a:tableStyleId>{BEAFCE7C-E769-4F5E-9DFB-80C6B87060CE}</a:tableStyleId>
              </a:tblPr>
              <a:tblGrid>
                <a:gridCol w="869950">
                  <a:extLst>
                    <a:ext uri="{9D8B030D-6E8A-4147-A177-3AD203B41FA5}">
                      <a16:colId xmlns:a16="http://schemas.microsoft.com/office/drawing/2014/main" val="690697235"/>
                    </a:ext>
                  </a:extLst>
                </a:gridCol>
                <a:gridCol w="3185584">
                  <a:extLst>
                    <a:ext uri="{9D8B030D-6E8A-4147-A177-3AD203B41FA5}">
                      <a16:colId xmlns:a16="http://schemas.microsoft.com/office/drawing/2014/main" val="1818429788"/>
                    </a:ext>
                  </a:extLst>
                </a:gridCol>
                <a:gridCol w="2027767">
                  <a:extLst>
                    <a:ext uri="{9D8B030D-6E8A-4147-A177-3AD203B41FA5}">
                      <a16:colId xmlns:a16="http://schemas.microsoft.com/office/drawing/2014/main" val="1656325829"/>
                    </a:ext>
                  </a:extLst>
                </a:gridCol>
              </a:tblGrid>
              <a:tr h="368723">
                <a:tc>
                  <a:txBody>
                    <a:bodyPr/>
                    <a:lstStyle/>
                    <a:p>
                      <a:r>
                        <a:rPr lang="en-US" dirty="0">
                          <a:latin typeface="Darker Grotesque SemiBold" panose="020B0604020202020204" charset="0"/>
                        </a:rPr>
                        <a:t>Revenue</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latin typeface="Darker Grotesque SemiBold" panose="020B0604020202020204" charset="0"/>
                        </a:rPr>
                        <a:t>= 100.000 * 93% * €50.000 * 5%</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latin typeface="Darker Grotesque SemiBold" panose="020B0604020202020204" charset="0"/>
                        </a:rPr>
                        <a:t>= €232.500.000</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48000517"/>
                  </a:ext>
                </a:extLst>
              </a:tr>
              <a:tr h="368723">
                <a:tc>
                  <a:txBody>
                    <a:bodyPr/>
                    <a:lstStyle/>
                    <a:p>
                      <a:r>
                        <a:rPr lang="en-US" dirty="0">
                          <a:latin typeface="Darker Grotesque SemiBold" panose="020B0604020202020204" charset="0"/>
                        </a:rPr>
                        <a:t>Cost</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Darker Grotesque SemiBold" panose="020B0604020202020204" charset="0"/>
                        </a:rPr>
                        <a:t>= 100.000 * €200</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rker Grotesque SemiBold" panose="020B0604020202020204" charset="0"/>
                        </a:rPr>
                        <a:t>= €20.000.000</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8556497"/>
                  </a:ext>
                </a:extLst>
              </a:tr>
              <a:tr h="368723">
                <a:tc>
                  <a:txBody>
                    <a:bodyPr/>
                    <a:lstStyle/>
                    <a:p>
                      <a:r>
                        <a:rPr lang="en-US" dirty="0">
                          <a:latin typeface="Darker Grotesque SemiBold" panose="020B0604020202020204" charset="0"/>
                        </a:rPr>
                        <a:t>Profit</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latin typeface="Darker Grotesque SemiBold" panose="020B0604020202020204" charset="0"/>
                        </a:rPr>
                        <a:t>= €212.500.000</a:t>
                      </a:r>
                      <a:endParaRPr lang="en-ID" dirty="0">
                        <a:latin typeface="Darker Grotesque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04662795"/>
                  </a:ext>
                </a:extLst>
              </a:tr>
            </a:tbl>
          </a:graphicData>
        </a:graphic>
      </p:graphicFrame>
      <p:grpSp>
        <p:nvGrpSpPr>
          <p:cNvPr id="12" name="Google Shape;8683;p84">
            <a:extLst>
              <a:ext uri="{FF2B5EF4-FFF2-40B4-BE49-F238E27FC236}">
                <a16:creationId xmlns:a16="http://schemas.microsoft.com/office/drawing/2014/main" id="{3F94B0A1-FBAA-438D-8F80-C5CF8D7FF44B}"/>
              </a:ext>
            </a:extLst>
          </p:cNvPr>
          <p:cNvGrpSpPr/>
          <p:nvPr/>
        </p:nvGrpSpPr>
        <p:grpSpPr>
          <a:xfrm>
            <a:off x="908246" y="1150049"/>
            <a:ext cx="457200" cy="457200"/>
            <a:chOff x="-5971525" y="3273750"/>
            <a:chExt cx="292250" cy="290650"/>
          </a:xfrm>
          <a:solidFill>
            <a:schemeClr val="tx2"/>
          </a:solidFill>
        </p:grpSpPr>
        <p:sp>
          <p:nvSpPr>
            <p:cNvPr id="13" name="Google Shape;8684;p84">
              <a:extLst>
                <a:ext uri="{FF2B5EF4-FFF2-40B4-BE49-F238E27FC236}">
                  <a16:creationId xmlns:a16="http://schemas.microsoft.com/office/drawing/2014/main" id="{8EA87C87-F94B-40BB-BBA6-8FFD66BC0E50}"/>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85;p84">
              <a:extLst>
                <a:ext uri="{FF2B5EF4-FFF2-40B4-BE49-F238E27FC236}">
                  <a16:creationId xmlns:a16="http://schemas.microsoft.com/office/drawing/2014/main" id="{E54B0F08-2659-4334-A970-A0E4C539368E}"/>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314;p57">
            <a:extLst>
              <a:ext uri="{FF2B5EF4-FFF2-40B4-BE49-F238E27FC236}">
                <a16:creationId xmlns:a16="http://schemas.microsoft.com/office/drawing/2014/main" id="{D55F8557-EE46-428A-A06F-1374B157EE5A}"/>
              </a:ext>
            </a:extLst>
          </p:cNvPr>
          <p:cNvSpPr txBox="1">
            <a:spLocks/>
          </p:cNvSpPr>
          <p:nvPr/>
        </p:nvSpPr>
        <p:spPr>
          <a:xfrm>
            <a:off x="1280950" y="1046750"/>
            <a:ext cx="18000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iga"/>
              <a:buNone/>
              <a:defRPr sz="3500" b="1" i="0" u="none" strike="noStrike" cap="none">
                <a:solidFill>
                  <a:schemeClr val="dk1"/>
                </a:solidFill>
                <a:latin typeface="Viga"/>
                <a:ea typeface="Viga"/>
                <a:cs typeface="Viga"/>
                <a:sym typeface="Vig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D" dirty="0"/>
              <a:t>100.000</a:t>
            </a:r>
          </a:p>
        </p:txBody>
      </p:sp>
      <p:sp>
        <p:nvSpPr>
          <p:cNvPr id="16" name="Google Shape;1315;p57">
            <a:extLst>
              <a:ext uri="{FF2B5EF4-FFF2-40B4-BE49-F238E27FC236}">
                <a16:creationId xmlns:a16="http://schemas.microsoft.com/office/drawing/2014/main" id="{8667EF10-7E1A-4828-9DB3-39024924F477}"/>
              </a:ext>
            </a:extLst>
          </p:cNvPr>
          <p:cNvSpPr txBox="1">
            <a:spLocks noGrp="1"/>
          </p:cNvSpPr>
          <p:nvPr>
            <p:ph type="subTitle" idx="1"/>
          </p:nvPr>
        </p:nvSpPr>
        <p:spPr>
          <a:xfrm>
            <a:off x="2918025" y="996812"/>
            <a:ext cx="1742981" cy="380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00B050"/>
                </a:solidFill>
              </a:rPr>
              <a:t>POTENTIAL</a:t>
            </a:r>
            <a:endParaRPr lang="en-ID" sz="2000" b="1" dirty="0">
              <a:solidFill>
                <a:srgbClr val="00B050"/>
              </a:solidFill>
            </a:endParaRPr>
          </a:p>
          <a:p>
            <a:pPr marL="0" lvl="0" indent="0" algn="l" rtl="0">
              <a:spcBef>
                <a:spcPts val="0"/>
              </a:spcBef>
              <a:spcAft>
                <a:spcPts val="0"/>
              </a:spcAft>
              <a:buNone/>
            </a:pPr>
            <a:r>
              <a:rPr lang="en-ID" dirty="0"/>
              <a:t>Peoples</a:t>
            </a:r>
            <a:endParaRPr dirty="0"/>
          </a:p>
        </p:txBody>
      </p:sp>
      <p:grpSp>
        <p:nvGrpSpPr>
          <p:cNvPr id="17" name="Google Shape;8783;p84">
            <a:extLst>
              <a:ext uri="{FF2B5EF4-FFF2-40B4-BE49-F238E27FC236}">
                <a16:creationId xmlns:a16="http://schemas.microsoft.com/office/drawing/2014/main" id="{C2FFD30F-DBBB-4CC3-A0A1-E59115C2014B}"/>
              </a:ext>
            </a:extLst>
          </p:cNvPr>
          <p:cNvGrpSpPr/>
          <p:nvPr/>
        </p:nvGrpSpPr>
        <p:grpSpPr>
          <a:xfrm>
            <a:off x="5273622" y="1150247"/>
            <a:ext cx="457200" cy="457200"/>
            <a:chOff x="-5254775" y="3631325"/>
            <a:chExt cx="296950" cy="292625"/>
          </a:xfrm>
          <a:solidFill>
            <a:schemeClr val="tx2"/>
          </a:solidFill>
        </p:grpSpPr>
        <p:sp>
          <p:nvSpPr>
            <p:cNvPr id="18" name="Google Shape;8784;p84">
              <a:extLst>
                <a:ext uri="{FF2B5EF4-FFF2-40B4-BE49-F238E27FC236}">
                  <a16:creationId xmlns:a16="http://schemas.microsoft.com/office/drawing/2014/main" id="{C83221FE-3969-4C8E-93F0-10362242E187}"/>
                </a:ext>
              </a:extLst>
            </p:cNvPr>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85;p84">
              <a:extLst>
                <a:ext uri="{FF2B5EF4-FFF2-40B4-BE49-F238E27FC236}">
                  <a16:creationId xmlns:a16="http://schemas.microsoft.com/office/drawing/2014/main" id="{881537A0-C989-4C04-A0E3-659C21B44A17}"/>
                </a:ext>
              </a:extLst>
            </p:cNvPr>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86;p84">
              <a:extLst>
                <a:ext uri="{FF2B5EF4-FFF2-40B4-BE49-F238E27FC236}">
                  <a16:creationId xmlns:a16="http://schemas.microsoft.com/office/drawing/2014/main" id="{055D2FA8-B606-48F0-A680-E852CABF8623}"/>
                </a:ext>
              </a:extLst>
            </p:cNvPr>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87;p84">
              <a:extLst>
                <a:ext uri="{FF2B5EF4-FFF2-40B4-BE49-F238E27FC236}">
                  <a16:creationId xmlns:a16="http://schemas.microsoft.com/office/drawing/2014/main" id="{1C76B064-89BA-43E6-BA42-FE0C183BA8D8}"/>
                </a:ext>
              </a:extLst>
            </p:cNvPr>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88;p84">
              <a:extLst>
                <a:ext uri="{FF2B5EF4-FFF2-40B4-BE49-F238E27FC236}">
                  <a16:creationId xmlns:a16="http://schemas.microsoft.com/office/drawing/2014/main" id="{C9B3FD7A-AE58-4113-AEA7-0B146BFEC7E8}"/>
                </a:ext>
              </a:extLst>
            </p:cNvPr>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89;p84">
              <a:extLst>
                <a:ext uri="{FF2B5EF4-FFF2-40B4-BE49-F238E27FC236}">
                  <a16:creationId xmlns:a16="http://schemas.microsoft.com/office/drawing/2014/main" id="{68CDB10A-CDF2-411E-B66F-2153395E5C79}"/>
                </a:ext>
              </a:extLst>
            </p:cNvPr>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90;p84">
              <a:extLst>
                <a:ext uri="{FF2B5EF4-FFF2-40B4-BE49-F238E27FC236}">
                  <a16:creationId xmlns:a16="http://schemas.microsoft.com/office/drawing/2014/main" id="{D2578A9D-6CC3-4F05-B8BC-067758E2843C}"/>
                </a:ext>
              </a:extLst>
            </p:cNvPr>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14;p57">
            <a:extLst>
              <a:ext uri="{FF2B5EF4-FFF2-40B4-BE49-F238E27FC236}">
                <a16:creationId xmlns:a16="http://schemas.microsoft.com/office/drawing/2014/main" id="{41F721EA-2DBF-495F-B2D8-F96B33E4C540}"/>
              </a:ext>
            </a:extLst>
          </p:cNvPr>
          <p:cNvSpPr txBox="1">
            <a:spLocks/>
          </p:cNvSpPr>
          <p:nvPr/>
        </p:nvSpPr>
        <p:spPr>
          <a:xfrm>
            <a:off x="5668800" y="1046750"/>
            <a:ext cx="18000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iga"/>
              <a:buNone/>
              <a:defRPr sz="3500" b="1" i="0" u="none" strike="noStrike" cap="none">
                <a:solidFill>
                  <a:schemeClr val="dk1"/>
                </a:solidFill>
                <a:latin typeface="Viga"/>
                <a:ea typeface="Viga"/>
                <a:cs typeface="Viga"/>
                <a:sym typeface="Vig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D" dirty="0"/>
              <a:t>93%</a:t>
            </a:r>
          </a:p>
        </p:txBody>
      </p:sp>
    </p:spTree>
    <p:extLst>
      <p:ext uri="{BB962C8B-B14F-4D97-AF65-F5344CB8AC3E}">
        <p14:creationId xmlns:p14="http://schemas.microsoft.com/office/powerpoint/2010/main" val="1291962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50"/>
          <p:cNvSpPr txBox="1">
            <a:spLocks noGrp="1"/>
          </p:cNvSpPr>
          <p:nvPr>
            <p:ph type="title"/>
          </p:nvPr>
        </p:nvSpPr>
        <p:spPr>
          <a:xfrm>
            <a:off x="1328525" y="1885950"/>
            <a:ext cx="13977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93%</a:t>
            </a:r>
            <a:endParaRPr dirty="0"/>
          </a:p>
        </p:txBody>
      </p:sp>
      <p:sp>
        <p:nvSpPr>
          <p:cNvPr id="1092" name="Google Shape;1092;p50"/>
          <p:cNvSpPr txBox="1">
            <a:spLocks noGrp="1"/>
          </p:cNvSpPr>
          <p:nvPr>
            <p:ph type="subTitle" idx="2"/>
          </p:nvPr>
        </p:nvSpPr>
        <p:spPr>
          <a:xfrm>
            <a:off x="938500" y="2345654"/>
            <a:ext cx="2173200" cy="440400"/>
          </a:xfrm>
          <a:prstGeom prst="rect">
            <a:avLst/>
          </a:prstGeom>
        </p:spPr>
        <p:txBody>
          <a:bodyPr spcFirstLastPara="1" wrap="square" lIns="91425" tIns="91425" rIns="91425" bIns="91425" anchor="b" anchorCtr="0">
            <a:noAutofit/>
          </a:bodyPr>
          <a:lstStyle/>
          <a:p>
            <a:pPr marL="0" lvl="0" indent="0"/>
            <a:r>
              <a:rPr lang="en-ID" sz="1400" dirty="0">
                <a:latin typeface="Darker Grotesque SemiBold" panose="020B0604020202020204" charset="0"/>
              </a:rPr>
              <a:t>Attracting prospective customers.</a:t>
            </a:r>
            <a:endParaRPr sz="1400" dirty="0">
              <a:latin typeface="Darker Grotesque SemiBold" panose="020B0604020202020204" charset="0"/>
            </a:endParaRPr>
          </a:p>
        </p:txBody>
      </p:sp>
      <p:sp>
        <p:nvSpPr>
          <p:cNvPr id="1093" name="Google Shape;1093;p50"/>
          <p:cNvSpPr txBox="1">
            <a:spLocks noGrp="1"/>
          </p:cNvSpPr>
          <p:nvPr>
            <p:ph type="title" idx="3"/>
          </p:nvPr>
        </p:nvSpPr>
        <p:spPr>
          <a:xfrm>
            <a:off x="3746500" y="1885950"/>
            <a:ext cx="158145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18.48</a:t>
            </a:r>
            <a:r>
              <a:rPr lang="en" sz="1800" dirty="0"/>
              <a:t>X</a:t>
            </a:r>
            <a:endParaRPr sz="1800" dirty="0"/>
          </a:p>
        </p:txBody>
      </p:sp>
      <p:sp>
        <p:nvSpPr>
          <p:cNvPr id="1095" name="Google Shape;1095;p50"/>
          <p:cNvSpPr txBox="1">
            <a:spLocks noGrp="1"/>
          </p:cNvSpPr>
          <p:nvPr>
            <p:ph type="subTitle" idx="5"/>
          </p:nvPr>
        </p:nvSpPr>
        <p:spPr>
          <a:xfrm>
            <a:off x="3485400" y="2136650"/>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latin typeface="Darker Grotesque SemiBold" panose="020B0604020202020204" charset="0"/>
              </a:rPr>
              <a:t>C</a:t>
            </a:r>
            <a:r>
              <a:rPr lang="en-ID" sz="1400" dirty="0" err="1">
                <a:latin typeface="Darker Grotesque SemiBold" panose="020B0604020202020204" charset="0"/>
              </a:rPr>
              <a:t>ost</a:t>
            </a:r>
            <a:r>
              <a:rPr lang="en-ID" sz="1400" dirty="0">
                <a:latin typeface="Darker Grotesque SemiBold" panose="020B0604020202020204" charset="0"/>
              </a:rPr>
              <a:t> </a:t>
            </a:r>
            <a:r>
              <a:rPr lang="en-ID" sz="1400" dirty="0" err="1">
                <a:latin typeface="Darker Grotesque SemiBold" panose="020B0604020202020204" charset="0"/>
              </a:rPr>
              <a:t>Effiency</a:t>
            </a:r>
            <a:endParaRPr sz="1400" dirty="0">
              <a:latin typeface="Darker Grotesque SemiBold" panose="020B0604020202020204" charset="0"/>
            </a:endParaRPr>
          </a:p>
        </p:txBody>
      </p:sp>
      <p:sp>
        <p:nvSpPr>
          <p:cNvPr id="1096" name="Google Shape;1096;p50"/>
          <p:cNvSpPr txBox="1">
            <a:spLocks noGrp="1"/>
          </p:cNvSpPr>
          <p:nvPr>
            <p:ph type="title" idx="6"/>
          </p:nvPr>
        </p:nvSpPr>
        <p:spPr>
          <a:xfrm>
            <a:off x="6335124" y="1885950"/>
            <a:ext cx="1581449" cy="406800"/>
          </a:xfrm>
          <a:prstGeom prst="rect">
            <a:avLst/>
          </a:prstGeom>
        </p:spPr>
        <p:txBody>
          <a:bodyPr spcFirstLastPara="1" wrap="square" lIns="91425" tIns="91425" rIns="91425" bIns="91425" anchor="ctr" anchorCtr="0">
            <a:noAutofit/>
          </a:bodyPr>
          <a:lstStyle/>
          <a:p>
            <a:pPr lvl="0"/>
            <a:r>
              <a:rPr lang="en-ID" b="0" dirty="0"/>
              <a:t>17.48</a:t>
            </a:r>
            <a:r>
              <a:rPr lang="en-ID" sz="1800" b="0" dirty="0"/>
              <a:t>X</a:t>
            </a:r>
            <a:endParaRPr sz="1800" dirty="0"/>
          </a:p>
        </p:txBody>
      </p:sp>
      <p:sp>
        <p:nvSpPr>
          <p:cNvPr id="1098" name="Google Shape;1098;p50"/>
          <p:cNvSpPr txBox="1">
            <a:spLocks noGrp="1"/>
          </p:cNvSpPr>
          <p:nvPr>
            <p:ph type="subTitle" idx="8"/>
          </p:nvPr>
        </p:nvSpPr>
        <p:spPr>
          <a:xfrm>
            <a:off x="6032300" y="2136650"/>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1400" dirty="0">
                <a:latin typeface="Darker Grotesque SemiBold" panose="020B0604020202020204" charset="0"/>
              </a:rPr>
              <a:t>Increase of Profit</a:t>
            </a:r>
            <a:endParaRPr sz="1400" dirty="0">
              <a:latin typeface="Darker Grotesque SemiBold" panose="020B0604020202020204" charset="0"/>
            </a:endParaRPr>
          </a:p>
        </p:txBody>
      </p:sp>
      <p:sp>
        <p:nvSpPr>
          <p:cNvPr id="1099" name="Google Shape;1099;p5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Benefit</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pic>
        <p:nvPicPr>
          <p:cNvPr id="1407" name="Google Shape;1407;p64"/>
          <p:cNvPicPr preferRelativeResize="0">
            <a:picLocks noGrp="1"/>
          </p:cNvPicPr>
          <p:nvPr>
            <p:ph type="pic" idx="2"/>
          </p:nvPr>
        </p:nvPicPr>
        <p:blipFill rotWithShape="1">
          <a:blip r:embed="rId3">
            <a:alphaModFix/>
          </a:blip>
          <a:srcRect l="17268" t="25334" r="19057" b="-6045"/>
          <a:stretch/>
        </p:blipFill>
        <p:spPr>
          <a:xfrm rot="5400000">
            <a:off x="-2882750" y="396000"/>
            <a:ext cx="5143500" cy="4351500"/>
          </a:xfrm>
          <a:prstGeom prst="round2SameRect">
            <a:avLst>
              <a:gd name="adj1" fmla="val 16667"/>
              <a:gd name="adj2" fmla="val 0"/>
            </a:avLst>
          </a:prstGeom>
        </p:spPr>
      </p:pic>
      <p:pic>
        <p:nvPicPr>
          <p:cNvPr id="1408" name="Google Shape;1408;p64"/>
          <p:cNvPicPr preferRelativeResize="0">
            <a:picLocks noGrp="1"/>
          </p:cNvPicPr>
          <p:nvPr>
            <p:ph type="pic" idx="3"/>
          </p:nvPr>
        </p:nvPicPr>
        <p:blipFill rotWithShape="1">
          <a:blip r:embed="rId3">
            <a:alphaModFix/>
          </a:blip>
          <a:srcRect l="17699" t="-22176" r="16722" b="39057"/>
          <a:stretch/>
        </p:blipFill>
        <p:spPr>
          <a:xfrm rot="-5400000">
            <a:off x="6883300" y="396000"/>
            <a:ext cx="5143500" cy="4351500"/>
          </a:xfrm>
          <a:prstGeom prst="round2SameRect">
            <a:avLst>
              <a:gd name="adj1" fmla="val 16667"/>
              <a:gd name="adj2" fmla="val 0"/>
            </a:avLst>
          </a:prstGeom>
        </p:spPr>
      </p:pic>
      <p:sp>
        <p:nvSpPr>
          <p:cNvPr id="1409" name="Google Shape;1409;p64"/>
          <p:cNvSpPr txBox="1">
            <a:spLocks noGrp="1"/>
          </p:cNvSpPr>
          <p:nvPr>
            <p:ph type="title"/>
          </p:nvPr>
        </p:nvSpPr>
        <p:spPr>
          <a:xfrm>
            <a:off x="2347975" y="540000"/>
            <a:ext cx="4448100" cy="125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410" name="Google Shape;1410;p64"/>
          <p:cNvSpPr txBox="1">
            <a:spLocks noGrp="1"/>
          </p:cNvSpPr>
          <p:nvPr>
            <p:ph type="subTitle" idx="1"/>
          </p:nvPr>
        </p:nvSpPr>
        <p:spPr>
          <a:xfrm>
            <a:off x="2347925" y="1841450"/>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dk1"/>
                </a:solidFill>
                <a:latin typeface="Viga"/>
                <a:ea typeface="Viga"/>
                <a:cs typeface="Viga"/>
                <a:sym typeface="Viga"/>
              </a:rPr>
              <a:t>Do you have any questions?</a:t>
            </a:r>
            <a:endParaRPr sz="2100" b="1" dirty="0">
              <a:solidFill>
                <a:schemeClr val="dk1"/>
              </a:solidFill>
              <a:latin typeface="Viga"/>
              <a:ea typeface="Viga"/>
              <a:cs typeface="Viga"/>
              <a:sym typeface="Viga"/>
            </a:endParaRPr>
          </a:p>
          <a:p>
            <a:pPr marL="0" lvl="0" indent="0" algn="ctr" rtl="0">
              <a:spcBef>
                <a:spcPts val="0"/>
              </a:spcBef>
              <a:spcAft>
                <a:spcPts val="0"/>
              </a:spcAft>
              <a:buNone/>
            </a:pPr>
            <a:r>
              <a:rPr lang="en-ID" dirty="0"/>
              <a:t>dimasbaswara81@</a:t>
            </a:r>
            <a:r>
              <a:rPr lang="en" dirty="0"/>
              <a:t>.com</a:t>
            </a:r>
            <a:endParaRPr dirty="0"/>
          </a:p>
        </p:txBody>
      </p:sp>
      <p:sp>
        <p:nvSpPr>
          <p:cNvPr id="1411" name="Google Shape;1411;p64"/>
          <p:cNvSpPr txBox="1"/>
          <p:nvPr/>
        </p:nvSpPr>
        <p:spPr>
          <a:xfrm>
            <a:off x="2496175" y="434360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latin typeface="Darker Grotesque SemiBold"/>
                <a:ea typeface="Darker Grotesque SemiBold"/>
                <a:cs typeface="Darker Grotesque SemiBold"/>
                <a:sym typeface="Darker Grotesque SemiBold"/>
              </a:rPr>
              <a:t>Please keep this slide for attribution</a:t>
            </a:r>
            <a:endParaRPr>
              <a:solidFill>
                <a:schemeClr val="accent3"/>
              </a:solidFill>
              <a:latin typeface="Darker Grotesque SemiBold"/>
              <a:ea typeface="Darker Grotesque SemiBold"/>
              <a:cs typeface="Darker Grotesque SemiBold"/>
              <a:sym typeface="Darker Grotesque SemiBold"/>
            </a:endParaRPr>
          </a:p>
        </p:txBody>
      </p:sp>
      <p:sp>
        <p:nvSpPr>
          <p:cNvPr id="1432" name="Google Shape;1432;p64"/>
          <p:cNvSpPr/>
          <p:nvPr/>
        </p:nvSpPr>
        <p:spPr>
          <a:xfrm>
            <a:off x="484650" y="2726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4"/>
          <p:cNvSpPr/>
          <p:nvPr/>
        </p:nvSpPr>
        <p:spPr>
          <a:xfrm>
            <a:off x="1052125" y="8820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64"/>
          <p:cNvGrpSpPr/>
          <p:nvPr/>
        </p:nvGrpSpPr>
        <p:grpSpPr>
          <a:xfrm flipH="1">
            <a:off x="-450600" y="-465050"/>
            <a:ext cx="1099850" cy="1546350"/>
            <a:chOff x="3790650" y="352550"/>
            <a:chExt cx="1099850" cy="1546350"/>
          </a:xfrm>
        </p:grpSpPr>
        <p:sp>
          <p:nvSpPr>
            <p:cNvPr id="1435" name="Google Shape;1435;p64"/>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4"/>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7" name="Google Shape;1437;p64"/>
          <p:cNvSpPr/>
          <p:nvPr/>
        </p:nvSpPr>
        <p:spPr>
          <a:xfrm>
            <a:off x="6963550" y="24104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4"/>
          <p:cNvSpPr/>
          <p:nvPr/>
        </p:nvSpPr>
        <p:spPr>
          <a:xfrm>
            <a:off x="7531025" y="301982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4"/>
          <p:cNvSpPr/>
          <p:nvPr/>
        </p:nvSpPr>
        <p:spPr>
          <a:xfrm>
            <a:off x="-198100" y="4142263"/>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4"/>
          <p:cNvSpPr/>
          <p:nvPr/>
        </p:nvSpPr>
        <p:spPr>
          <a:xfrm>
            <a:off x="369375" y="4751688"/>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4"/>
          <p:cNvSpPr/>
          <p:nvPr/>
        </p:nvSpPr>
        <p:spPr>
          <a:xfrm>
            <a:off x="8829963" y="1081300"/>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64"/>
          <p:cNvGrpSpPr/>
          <p:nvPr/>
        </p:nvGrpSpPr>
        <p:grpSpPr>
          <a:xfrm flipH="1">
            <a:off x="8481650" y="1353800"/>
            <a:ext cx="1099850" cy="1546350"/>
            <a:chOff x="3790650" y="352550"/>
            <a:chExt cx="1099850" cy="1546350"/>
          </a:xfrm>
        </p:grpSpPr>
        <p:sp>
          <p:nvSpPr>
            <p:cNvPr id="1443" name="Google Shape;1443;p64"/>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4"/>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64"/>
          <p:cNvGrpSpPr/>
          <p:nvPr/>
        </p:nvGrpSpPr>
        <p:grpSpPr>
          <a:xfrm flipH="1">
            <a:off x="913150" y="4199575"/>
            <a:ext cx="1099850" cy="1546350"/>
            <a:chOff x="3790650" y="352550"/>
            <a:chExt cx="1099850" cy="1546350"/>
          </a:xfrm>
        </p:grpSpPr>
        <p:sp>
          <p:nvSpPr>
            <p:cNvPr id="1446" name="Google Shape;1446;p64"/>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4"/>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 name="Picture 42" descr="Icon&#10;&#10;Description automatically generated">
            <a:hlinkClick r:id="rId4"/>
            <a:extLst>
              <a:ext uri="{FF2B5EF4-FFF2-40B4-BE49-F238E27FC236}">
                <a16:creationId xmlns:a16="http://schemas.microsoft.com/office/drawing/2014/main" id="{57D8FA12-0B3B-4D95-B8A6-4F0132F866D0}"/>
              </a:ext>
            </a:extLst>
          </p:cNvPr>
          <p:cNvPicPr>
            <a:picLocks noChangeAspect="1"/>
          </p:cNvPicPr>
          <p:nvPr/>
        </p:nvPicPr>
        <p:blipFill>
          <a:blip r:embed="rId5"/>
          <a:stretch>
            <a:fillRect/>
          </a:stretch>
        </p:blipFill>
        <p:spPr>
          <a:xfrm>
            <a:off x="3527779" y="2714947"/>
            <a:ext cx="457200" cy="457200"/>
          </a:xfrm>
          <a:prstGeom prst="rect">
            <a:avLst/>
          </a:prstGeom>
        </p:spPr>
      </p:pic>
      <p:pic>
        <p:nvPicPr>
          <p:cNvPr id="44" name="Picture 43" descr="Shape&#10;&#10;Description automatically generated with low confidence">
            <a:hlinkClick r:id="rId6"/>
            <a:extLst>
              <a:ext uri="{FF2B5EF4-FFF2-40B4-BE49-F238E27FC236}">
                <a16:creationId xmlns:a16="http://schemas.microsoft.com/office/drawing/2014/main" id="{D9CFC21F-89BD-4703-B3BF-28B495267581}"/>
              </a:ext>
            </a:extLst>
          </p:cNvPr>
          <p:cNvPicPr>
            <a:picLocks noChangeAspect="1"/>
          </p:cNvPicPr>
          <p:nvPr/>
        </p:nvPicPr>
        <p:blipFill>
          <a:blip r:embed="rId7"/>
          <a:stretch>
            <a:fillRect/>
          </a:stretch>
        </p:blipFill>
        <p:spPr>
          <a:xfrm>
            <a:off x="5144155" y="2749119"/>
            <a:ext cx="457200" cy="400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Non-formal Education</a:t>
            </a:r>
            <a:endParaRPr dirty="0"/>
          </a:p>
        </p:txBody>
      </p:sp>
      <p:sp>
        <p:nvSpPr>
          <p:cNvPr id="861" name="Google Shape;861;p43"/>
          <p:cNvSpPr txBox="1">
            <a:spLocks noGrp="1"/>
          </p:cNvSpPr>
          <p:nvPr>
            <p:ph type="subTitle" idx="1"/>
          </p:nvPr>
        </p:nvSpPr>
        <p:spPr>
          <a:xfrm>
            <a:off x="937626" y="3443878"/>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2022</a:t>
            </a:r>
          </a:p>
          <a:p>
            <a:pPr marL="0" lvl="0" indent="0" algn="ctr" rtl="0">
              <a:spcBef>
                <a:spcPts val="0"/>
              </a:spcBef>
              <a:spcAft>
                <a:spcPts val="0"/>
              </a:spcAft>
              <a:buNone/>
            </a:pPr>
            <a:r>
              <a:rPr lang="en" dirty="0"/>
              <a:t>Data Science</a:t>
            </a:r>
            <a:endParaRPr dirty="0"/>
          </a:p>
        </p:txBody>
      </p:sp>
      <p:sp>
        <p:nvSpPr>
          <p:cNvPr id="862" name="Google Shape;862;p43"/>
          <p:cNvSpPr txBox="1">
            <a:spLocks noGrp="1"/>
          </p:cNvSpPr>
          <p:nvPr>
            <p:ph type="subTitle" idx="2"/>
          </p:nvPr>
        </p:nvSpPr>
        <p:spPr>
          <a:xfrm>
            <a:off x="3484347" y="3443878"/>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2022-2023</a:t>
            </a:r>
          </a:p>
          <a:p>
            <a:pPr marL="0" lvl="0" indent="0" algn="ctr" rtl="0">
              <a:spcBef>
                <a:spcPts val="0"/>
              </a:spcBef>
              <a:spcAft>
                <a:spcPts val="0"/>
              </a:spcAft>
              <a:buNone/>
            </a:pPr>
            <a:r>
              <a:rPr lang="en" dirty="0"/>
              <a:t>Data Science</a:t>
            </a:r>
            <a:endParaRPr dirty="0"/>
          </a:p>
        </p:txBody>
      </p:sp>
      <p:sp>
        <p:nvSpPr>
          <p:cNvPr id="863" name="Google Shape;863;p43"/>
          <p:cNvSpPr txBox="1">
            <a:spLocks noGrp="1"/>
          </p:cNvSpPr>
          <p:nvPr>
            <p:ph type="subTitle" idx="3"/>
          </p:nvPr>
        </p:nvSpPr>
        <p:spPr>
          <a:xfrm>
            <a:off x="6031074" y="3443878"/>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2023</a:t>
            </a:r>
          </a:p>
          <a:p>
            <a:pPr marL="0" lvl="0" indent="0" algn="ctr" rtl="0">
              <a:spcBef>
                <a:spcPts val="0"/>
              </a:spcBef>
              <a:spcAft>
                <a:spcPts val="0"/>
              </a:spcAft>
              <a:buNone/>
            </a:pPr>
            <a:r>
              <a:rPr lang="en" dirty="0"/>
              <a:t>Business Intelligence</a:t>
            </a:r>
            <a:endParaRPr dirty="0"/>
          </a:p>
        </p:txBody>
      </p:sp>
      <p:sp>
        <p:nvSpPr>
          <p:cNvPr id="864" name="Google Shape;864;p43"/>
          <p:cNvSpPr txBox="1">
            <a:spLocks noGrp="1"/>
          </p:cNvSpPr>
          <p:nvPr>
            <p:ph type="subTitle" idx="4"/>
          </p:nvPr>
        </p:nvSpPr>
        <p:spPr>
          <a:xfrm>
            <a:off x="937625" y="29893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t>
            </a:r>
            <a:r>
              <a:rPr lang="en-ID" dirty="0" err="1"/>
              <a:t>inar</a:t>
            </a:r>
            <a:r>
              <a:rPr lang="en-ID" dirty="0"/>
              <a:t> Academy</a:t>
            </a:r>
            <a:endParaRPr dirty="0"/>
          </a:p>
        </p:txBody>
      </p:sp>
      <p:sp>
        <p:nvSpPr>
          <p:cNvPr id="865" name="Google Shape;865;p43"/>
          <p:cNvSpPr txBox="1">
            <a:spLocks noGrp="1"/>
          </p:cNvSpPr>
          <p:nvPr>
            <p:ph type="subTitle" idx="5"/>
          </p:nvPr>
        </p:nvSpPr>
        <p:spPr>
          <a:xfrm>
            <a:off x="3484350" y="29893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Dibimbing.id</a:t>
            </a:r>
            <a:endParaRPr dirty="0"/>
          </a:p>
        </p:txBody>
      </p:sp>
      <p:sp>
        <p:nvSpPr>
          <p:cNvPr id="866" name="Google Shape;866;p43"/>
          <p:cNvSpPr txBox="1">
            <a:spLocks noGrp="1"/>
          </p:cNvSpPr>
          <p:nvPr>
            <p:ph type="subTitle" idx="6"/>
          </p:nvPr>
        </p:nvSpPr>
        <p:spPr>
          <a:xfrm>
            <a:off x="6031075" y="29893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Dibimbing.id</a:t>
            </a:r>
            <a:endParaRPr dirty="0"/>
          </a:p>
        </p:txBody>
      </p:sp>
      <p:grpSp>
        <p:nvGrpSpPr>
          <p:cNvPr id="867" name="Google Shape;867;p43"/>
          <p:cNvGrpSpPr/>
          <p:nvPr/>
        </p:nvGrpSpPr>
        <p:grpSpPr>
          <a:xfrm>
            <a:off x="6894146" y="2347440"/>
            <a:ext cx="449177" cy="448598"/>
            <a:chOff x="5505058" y="4128865"/>
            <a:chExt cx="449177" cy="448598"/>
          </a:xfrm>
        </p:grpSpPr>
        <p:sp>
          <p:nvSpPr>
            <p:cNvPr id="868" name="Google Shape;868;p43"/>
            <p:cNvSpPr/>
            <p:nvPr/>
          </p:nvSpPr>
          <p:spPr>
            <a:xfrm>
              <a:off x="5505058" y="4197088"/>
              <a:ext cx="377106" cy="42502"/>
            </a:xfrm>
            <a:custGeom>
              <a:avLst/>
              <a:gdLst/>
              <a:ahLst/>
              <a:cxnLst/>
              <a:rect l="l" t="t" r="r" b="b"/>
              <a:pathLst>
                <a:path w="13034" h="1469" extrusionOk="0">
                  <a:moveTo>
                    <a:pt x="890" y="0"/>
                  </a:moveTo>
                  <a:cubicBezTo>
                    <a:pt x="400" y="0"/>
                    <a:pt x="0" y="401"/>
                    <a:pt x="0" y="890"/>
                  </a:cubicBezTo>
                  <a:lnTo>
                    <a:pt x="0" y="1468"/>
                  </a:lnTo>
                  <a:lnTo>
                    <a:pt x="13033" y="1468"/>
                  </a:lnTo>
                  <a:lnTo>
                    <a:pt x="13033" y="890"/>
                  </a:lnTo>
                  <a:cubicBezTo>
                    <a:pt x="13033" y="401"/>
                    <a:pt x="12633" y="0"/>
                    <a:pt x="12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5834513" y="4458348"/>
              <a:ext cx="119723" cy="119115"/>
            </a:xfrm>
            <a:custGeom>
              <a:avLst/>
              <a:gdLst/>
              <a:ahLst/>
              <a:cxnLst/>
              <a:rect l="l" t="t" r="r" b="b"/>
              <a:pathLst>
                <a:path w="4138" h="4117" extrusionOk="0">
                  <a:moveTo>
                    <a:pt x="3648" y="0"/>
                  </a:moveTo>
                  <a:lnTo>
                    <a:pt x="0" y="3648"/>
                  </a:lnTo>
                  <a:cubicBezTo>
                    <a:pt x="467" y="3971"/>
                    <a:pt x="983" y="4117"/>
                    <a:pt x="1486" y="4117"/>
                  </a:cubicBezTo>
                  <a:cubicBezTo>
                    <a:pt x="2854" y="4117"/>
                    <a:pt x="4137" y="3040"/>
                    <a:pt x="4137" y="1512"/>
                  </a:cubicBezTo>
                  <a:cubicBezTo>
                    <a:pt x="4137" y="979"/>
                    <a:pt x="3959" y="445"/>
                    <a:pt x="3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5507633" y="4265282"/>
              <a:ext cx="365504" cy="250989"/>
            </a:xfrm>
            <a:custGeom>
              <a:avLst/>
              <a:gdLst/>
              <a:ahLst/>
              <a:cxnLst/>
              <a:rect l="l" t="t" r="r" b="b"/>
              <a:pathLst>
                <a:path w="12633" h="8675" extrusionOk="0">
                  <a:moveTo>
                    <a:pt x="6850" y="1513"/>
                  </a:moveTo>
                  <a:lnTo>
                    <a:pt x="6850" y="2136"/>
                  </a:lnTo>
                  <a:cubicBezTo>
                    <a:pt x="7206" y="2225"/>
                    <a:pt x="7562" y="2358"/>
                    <a:pt x="7829" y="2581"/>
                  </a:cubicBezTo>
                  <a:lnTo>
                    <a:pt x="7251" y="3293"/>
                  </a:lnTo>
                  <a:cubicBezTo>
                    <a:pt x="7017" y="3092"/>
                    <a:pt x="6734" y="2992"/>
                    <a:pt x="6437" y="2992"/>
                  </a:cubicBezTo>
                  <a:cubicBezTo>
                    <a:pt x="6339" y="2992"/>
                    <a:pt x="6239" y="3003"/>
                    <a:pt x="6139" y="3026"/>
                  </a:cubicBezTo>
                  <a:cubicBezTo>
                    <a:pt x="5961" y="3070"/>
                    <a:pt x="5827" y="3204"/>
                    <a:pt x="5827" y="3381"/>
                  </a:cubicBezTo>
                  <a:cubicBezTo>
                    <a:pt x="5783" y="3470"/>
                    <a:pt x="5827" y="3604"/>
                    <a:pt x="5916" y="3648"/>
                  </a:cubicBezTo>
                  <a:cubicBezTo>
                    <a:pt x="6050" y="3693"/>
                    <a:pt x="6494" y="3915"/>
                    <a:pt x="6984" y="4093"/>
                  </a:cubicBezTo>
                  <a:cubicBezTo>
                    <a:pt x="7962" y="4449"/>
                    <a:pt x="8185" y="5116"/>
                    <a:pt x="8096" y="5650"/>
                  </a:cubicBezTo>
                  <a:lnTo>
                    <a:pt x="8140" y="5650"/>
                  </a:lnTo>
                  <a:cubicBezTo>
                    <a:pt x="8096" y="6006"/>
                    <a:pt x="7873" y="6317"/>
                    <a:pt x="7606" y="6540"/>
                  </a:cubicBezTo>
                  <a:cubicBezTo>
                    <a:pt x="7384" y="6673"/>
                    <a:pt x="7162" y="6807"/>
                    <a:pt x="6895" y="6851"/>
                  </a:cubicBezTo>
                  <a:lnTo>
                    <a:pt x="6895" y="7474"/>
                  </a:lnTo>
                  <a:lnTo>
                    <a:pt x="5961" y="7474"/>
                  </a:lnTo>
                  <a:lnTo>
                    <a:pt x="5961" y="6807"/>
                  </a:lnTo>
                  <a:cubicBezTo>
                    <a:pt x="5516" y="6718"/>
                    <a:pt x="5115" y="6495"/>
                    <a:pt x="4849" y="6139"/>
                  </a:cubicBezTo>
                  <a:lnTo>
                    <a:pt x="4537" y="5828"/>
                  </a:lnTo>
                  <a:lnTo>
                    <a:pt x="5204" y="5205"/>
                  </a:lnTo>
                  <a:lnTo>
                    <a:pt x="5516" y="5561"/>
                  </a:lnTo>
                  <a:cubicBezTo>
                    <a:pt x="5738" y="5783"/>
                    <a:pt x="6094" y="5961"/>
                    <a:pt x="6450" y="5961"/>
                  </a:cubicBezTo>
                  <a:lnTo>
                    <a:pt x="6583" y="5961"/>
                  </a:lnTo>
                  <a:cubicBezTo>
                    <a:pt x="6895" y="5961"/>
                    <a:pt x="7117" y="5783"/>
                    <a:pt x="7206" y="5517"/>
                  </a:cubicBezTo>
                  <a:cubicBezTo>
                    <a:pt x="7295" y="5205"/>
                    <a:pt x="6895" y="5027"/>
                    <a:pt x="6717" y="4938"/>
                  </a:cubicBezTo>
                  <a:cubicBezTo>
                    <a:pt x="6094" y="4716"/>
                    <a:pt x="5605" y="4494"/>
                    <a:pt x="5560" y="4494"/>
                  </a:cubicBezTo>
                  <a:lnTo>
                    <a:pt x="5471" y="4449"/>
                  </a:lnTo>
                  <a:cubicBezTo>
                    <a:pt x="5071" y="4182"/>
                    <a:pt x="4849" y="3737"/>
                    <a:pt x="4938" y="3248"/>
                  </a:cubicBezTo>
                  <a:cubicBezTo>
                    <a:pt x="5027" y="2759"/>
                    <a:pt x="5382" y="2314"/>
                    <a:pt x="5916" y="2180"/>
                  </a:cubicBezTo>
                  <a:lnTo>
                    <a:pt x="5961" y="2180"/>
                  </a:lnTo>
                  <a:lnTo>
                    <a:pt x="5961" y="1513"/>
                  </a:lnTo>
                  <a:close/>
                  <a:moveTo>
                    <a:pt x="1201" y="1"/>
                  </a:moveTo>
                  <a:cubicBezTo>
                    <a:pt x="979" y="1113"/>
                    <a:pt x="356" y="4227"/>
                    <a:pt x="134" y="5294"/>
                  </a:cubicBezTo>
                  <a:cubicBezTo>
                    <a:pt x="0" y="6139"/>
                    <a:pt x="223" y="6984"/>
                    <a:pt x="756" y="7607"/>
                  </a:cubicBezTo>
                  <a:cubicBezTo>
                    <a:pt x="1335" y="8274"/>
                    <a:pt x="2180" y="8675"/>
                    <a:pt x="3069" y="8675"/>
                  </a:cubicBezTo>
                  <a:lnTo>
                    <a:pt x="9297" y="8675"/>
                  </a:lnTo>
                  <a:cubicBezTo>
                    <a:pt x="9297" y="8497"/>
                    <a:pt x="9252" y="8363"/>
                    <a:pt x="9297" y="8185"/>
                  </a:cubicBezTo>
                  <a:cubicBezTo>
                    <a:pt x="9297" y="6317"/>
                    <a:pt x="10720" y="4760"/>
                    <a:pt x="12633" y="4671"/>
                  </a:cubicBezTo>
                  <a:lnTo>
                    <a:pt x="12588" y="4671"/>
                  </a:lnTo>
                  <a:lnTo>
                    <a:pt x="116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5802340" y="4426175"/>
              <a:ext cx="119723" cy="118421"/>
            </a:xfrm>
            <a:custGeom>
              <a:avLst/>
              <a:gdLst/>
              <a:ahLst/>
              <a:cxnLst/>
              <a:rect l="l" t="t" r="r" b="b"/>
              <a:pathLst>
                <a:path w="4138" h="4093" extrusionOk="0">
                  <a:moveTo>
                    <a:pt x="2625" y="0"/>
                  </a:moveTo>
                  <a:cubicBezTo>
                    <a:pt x="1201" y="0"/>
                    <a:pt x="0" y="1157"/>
                    <a:pt x="0" y="2624"/>
                  </a:cubicBezTo>
                  <a:cubicBezTo>
                    <a:pt x="0" y="3158"/>
                    <a:pt x="178" y="3692"/>
                    <a:pt x="490" y="4092"/>
                  </a:cubicBezTo>
                  <a:lnTo>
                    <a:pt x="4137" y="489"/>
                  </a:lnTo>
                  <a:cubicBezTo>
                    <a:pt x="3692" y="178"/>
                    <a:pt x="3159" y="0"/>
                    <a:pt x="26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5647898" y="4128865"/>
              <a:ext cx="32202" cy="42502"/>
            </a:xfrm>
            <a:custGeom>
              <a:avLst/>
              <a:gdLst/>
              <a:ahLst/>
              <a:cxnLst/>
              <a:rect l="l" t="t" r="r" b="b"/>
              <a:pathLst>
                <a:path w="1113" h="1469" extrusionOk="0">
                  <a:moveTo>
                    <a:pt x="445" y="1"/>
                  </a:moveTo>
                  <a:cubicBezTo>
                    <a:pt x="179" y="1"/>
                    <a:pt x="1" y="179"/>
                    <a:pt x="1" y="446"/>
                  </a:cubicBezTo>
                  <a:lnTo>
                    <a:pt x="1" y="1469"/>
                  </a:lnTo>
                  <a:lnTo>
                    <a:pt x="1113" y="1469"/>
                  </a:lnTo>
                  <a:lnTo>
                    <a:pt x="1113" y="446"/>
                  </a:lnTo>
                  <a:cubicBezTo>
                    <a:pt x="1113" y="179"/>
                    <a:pt x="935"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5707094" y="4128865"/>
              <a:ext cx="32202" cy="42502"/>
            </a:xfrm>
            <a:custGeom>
              <a:avLst/>
              <a:gdLst/>
              <a:ahLst/>
              <a:cxnLst/>
              <a:rect l="l" t="t" r="r" b="b"/>
              <a:pathLst>
                <a:path w="1113" h="1469" extrusionOk="0">
                  <a:moveTo>
                    <a:pt x="446" y="1"/>
                  </a:moveTo>
                  <a:cubicBezTo>
                    <a:pt x="179" y="1"/>
                    <a:pt x="1" y="179"/>
                    <a:pt x="1" y="446"/>
                  </a:cubicBezTo>
                  <a:lnTo>
                    <a:pt x="1" y="1469"/>
                  </a:lnTo>
                  <a:lnTo>
                    <a:pt x="1113" y="1469"/>
                  </a:lnTo>
                  <a:lnTo>
                    <a:pt x="1113" y="446"/>
                  </a:lnTo>
                  <a:cubicBezTo>
                    <a:pt x="1113" y="179"/>
                    <a:pt x="935"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3"/>
          <p:cNvGrpSpPr/>
          <p:nvPr/>
        </p:nvGrpSpPr>
        <p:grpSpPr>
          <a:xfrm>
            <a:off x="4347412" y="2347171"/>
            <a:ext cx="449177" cy="449177"/>
            <a:chOff x="4758600" y="3422333"/>
            <a:chExt cx="449177" cy="449177"/>
          </a:xfrm>
        </p:grpSpPr>
        <p:sp>
          <p:nvSpPr>
            <p:cNvPr id="875" name="Google Shape;875;p43"/>
            <p:cNvSpPr/>
            <p:nvPr/>
          </p:nvSpPr>
          <p:spPr>
            <a:xfrm>
              <a:off x="4758600" y="3422333"/>
              <a:ext cx="75977" cy="77250"/>
            </a:xfrm>
            <a:custGeom>
              <a:avLst/>
              <a:gdLst/>
              <a:ahLst/>
              <a:cxnLst/>
              <a:rect l="l" t="t" r="r" b="b"/>
              <a:pathLst>
                <a:path w="2626" h="2670" extrusionOk="0">
                  <a:moveTo>
                    <a:pt x="1" y="1"/>
                  </a:moveTo>
                  <a:lnTo>
                    <a:pt x="1" y="2669"/>
                  </a:lnTo>
                  <a:cubicBezTo>
                    <a:pt x="1380" y="2447"/>
                    <a:pt x="2447" y="1379"/>
                    <a:pt x="2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5131829" y="3422333"/>
              <a:ext cx="75948" cy="77250"/>
            </a:xfrm>
            <a:custGeom>
              <a:avLst/>
              <a:gdLst/>
              <a:ahLst/>
              <a:cxnLst/>
              <a:rect l="l" t="t" r="r" b="b"/>
              <a:pathLst>
                <a:path w="2625" h="2670" extrusionOk="0">
                  <a:moveTo>
                    <a:pt x="0" y="1"/>
                  </a:moveTo>
                  <a:cubicBezTo>
                    <a:pt x="178" y="1379"/>
                    <a:pt x="1246" y="2447"/>
                    <a:pt x="2625" y="2669"/>
                  </a:cubicBezTo>
                  <a:lnTo>
                    <a:pt x="2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758600" y="3616673"/>
              <a:ext cx="75977" cy="75948"/>
            </a:xfrm>
            <a:custGeom>
              <a:avLst/>
              <a:gdLst/>
              <a:ahLst/>
              <a:cxnLst/>
              <a:rect l="l" t="t" r="r" b="b"/>
              <a:pathLst>
                <a:path w="2626" h="2625" extrusionOk="0">
                  <a:moveTo>
                    <a:pt x="1" y="0"/>
                  </a:moveTo>
                  <a:lnTo>
                    <a:pt x="1" y="2625"/>
                  </a:lnTo>
                  <a:lnTo>
                    <a:pt x="2625" y="2625"/>
                  </a:lnTo>
                  <a:cubicBezTo>
                    <a:pt x="2447" y="1246"/>
                    <a:pt x="1380" y="17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758600" y="3423635"/>
              <a:ext cx="256139" cy="268985"/>
            </a:xfrm>
            <a:custGeom>
              <a:avLst/>
              <a:gdLst/>
              <a:ahLst/>
              <a:cxnLst/>
              <a:rect l="l" t="t" r="r" b="b"/>
              <a:pathLst>
                <a:path w="8853" h="9297" extrusionOk="0">
                  <a:moveTo>
                    <a:pt x="3292" y="3959"/>
                  </a:moveTo>
                  <a:lnTo>
                    <a:pt x="4004" y="4715"/>
                  </a:lnTo>
                  <a:lnTo>
                    <a:pt x="3381" y="5338"/>
                  </a:lnTo>
                  <a:lnTo>
                    <a:pt x="2670" y="4626"/>
                  </a:lnTo>
                  <a:lnTo>
                    <a:pt x="3292" y="3959"/>
                  </a:lnTo>
                  <a:close/>
                  <a:moveTo>
                    <a:pt x="3559" y="0"/>
                  </a:moveTo>
                  <a:cubicBezTo>
                    <a:pt x="3337" y="1868"/>
                    <a:pt x="1869" y="3336"/>
                    <a:pt x="1" y="3559"/>
                  </a:cubicBezTo>
                  <a:lnTo>
                    <a:pt x="1" y="5783"/>
                  </a:lnTo>
                  <a:cubicBezTo>
                    <a:pt x="1869" y="6005"/>
                    <a:pt x="3337" y="7473"/>
                    <a:pt x="3559" y="9297"/>
                  </a:cubicBezTo>
                  <a:lnTo>
                    <a:pt x="7296" y="9297"/>
                  </a:lnTo>
                  <a:lnTo>
                    <a:pt x="7296" y="7251"/>
                  </a:lnTo>
                  <a:cubicBezTo>
                    <a:pt x="6806" y="7117"/>
                    <a:pt x="6406" y="6895"/>
                    <a:pt x="6050" y="6539"/>
                  </a:cubicBezTo>
                  <a:lnTo>
                    <a:pt x="5739" y="6183"/>
                  </a:lnTo>
                  <a:lnTo>
                    <a:pt x="6406" y="5560"/>
                  </a:lnTo>
                  <a:lnTo>
                    <a:pt x="6718" y="5916"/>
                  </a:lnTo>
                  <a:cubicBezTo>
                    <a:pt x="7029" y="6227"/>
                    <a:pt x="7474" y="6405"/>
                    <a:pt x="7963" y="6405"/>
                  </a:cubicBezTo>
                  <a:cubicBezTo>
                    <a:pt x="7989" y="6409"/>
                    <a:pt x="8015" y="6410"/>
                    <a:pt x="8042" y="6410"/>
                  </a:cubicBezTo>
                  <a:cubicBezTo>
                    <a:pt x="8376" y="6410"/>
                    <a:pt x="8726" y="6157"/>
                    <a:pt x="8808" y="5827"/>
                  </a:cubicBezTo>
                  <a:cubicBezTo>
                    <a:pt x="8853" y="5560"/>
                    <a:pt x="8630" y="5293"/>
                    <a:pt x="8185" y="5115"/>
                  </a:cubicBezTo>
                  <a:cubicBezTo>
                    <a:pt x="7474" y="4849"/>
                    <a:pt x="6895" y="4582"/>
                    <a:pt x="6851" y="4537"/>
                  </a:cubicBezTo>
                  <a:cubicBezTo>
                    <a:pt x="6806" y="4537"/>
                    <a:pt x="6806" y="4537"/>
                    <a:pt x="6762" y="4493"/>
                  </a:cubicBezTo>
                  <a:cubicBezTo>
                    <a:pt x="6362" y="4226"/>
                    <a:pt x="6139" y="3736"/>
                    <a:pt x="6184" y="3203"/>
                  </a:cubicBezTo>
                  <a:cubicBezTo>
                    <a:pt x="6273" y="2624"/>
                    <a:pt x="6718" y="2180"/>
                    <a:pt x="7251" y="2046"/>
                  </a:cubicBezTo>
                  <a:lnTo>
                    <a:pt x="7296" y="2046"/>
                  </a:lnTo>
                  <a:lnTo>
                    <a:pt x="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963239" y="3423635"/>
              <a:ext cx="244537" cy="268985"/>
            </a:xfrm>
            <a:custGeom>
              <a:avLst/>
              <a:gdLst/>
              <a:ahLst/>
              <a:cxnLst/>
              <a:rect l="l" t="t" r="r" b="b"/>
              <a:pathLst>
                <a:path w="8452" h="9297" extrusionOk="0">
                  <a:moveTo>
                    <a:pt x="5071" y="3959"/>
                  </a:moveTo>
                  <a:lnTo>
                    <a:pt x="5783" y="4671"/>
                  </a:lnTo>
                  <a:lnTo>
                    <a:pt x="5160" y="5293"/>
                  </a:lnTo>
                  <a:lnTo>
                    <a:pt x="4449" y="4582"/>
                  </a:lnTo>
                  <a:lnTo>
                    <a:pt x="5071" y="3959"/>
                  </a:lnTo>
                  <a:close/>
                  <a:moveTo>
                    <a:pt x="1157" y="0"/>
                  </a:moveTo>
                  <a:lnTo>
                    <a:pt x="1157" y="1957"/>
                  </a:lnTo>
                  <a:cubicBezTo>
                    <a:pt x="1602" y="2046"/>
                    <a:pt x="2002" y="2224"/>
                    <a:pt x="2358" y="2535"/>
                  </a:cubicBezTo>
                  <a:lnTo>
                    <a:pt x="2714" y="2802"/>
                  </a:lnTo>
                  <a:lnTo>
                    <a:pt x="2135" y="3514"/>
                  </a:lnTo>
                  <a:lnTo>
                    <a:pt x="1780" y="3203"/>
                  </a:lnTo>
                  <a:cubicBezTo>
                    <a:pt x="1487" y="3007"/>
                    <a:pt x="1170" y="2883"/>
                    <a:pt x="829" y="2883"/>
                  </a:cubicBezTo>
                  <a:cubicBezTo>
                    <a:pt x="704" y="2883"/>
                    <a:pt x="576" y="2900"/>
                    <a:pt x="445" y="2936"/>
                  </a:cubicBezTo>
                  <a:cubicBezTo>
                    <a:pt x="223" y="2980"/>
                    <a:pt x="45" y="3158"/>
                    <a:pt x="45" y="3381"/>
                  </a:cubicBezTo>
                  <a:cubicBezTo>
                    <a:pt x="0" y="3514"/>
                    <a:pt x="45" y="3648"/>
                    <a:pt x="178" y="3736"/>
                  </a:cubicBezTo>
                  <a:cubicBezTo>
                    <a:pt x="312" y="3825"/>
                    <a:pt x="846" y="4048"/>
                    <a:pt x="1424" y="4270"/>
                  </a:cubicBezTo>
                  <a:cubicBezTo>
                    <a:pt x="2491" y="4626"/>
                    <a:pt x="2758" y="5382"/>
                    <a:pt x="2625" y="5961"/>
                  </a:cubicBezTo>
                  <a:cubicBezTo>
                    <a:pt x="2580" y="6361"/>
                    <a:pt x="2358" y="6717"/>
                    <a:pt x="2047" y="6939"/>
                  </a:cubicBezTo>
                  <a:cubicBezTo>
                    <a:pt x="1780" y="7117"/>
                    <a:pt x="1468" y="7251"/>
                    <a:pt x="1157" y="7295"/>
                  </a:cubicBezTo>
                  <a:lnTo>
                    <a:pt x="1157" y="9297"/>
                  </a:lnTo>
                  <a:lnTo>
                    <a:pt x="4893" y="9297"/>
                  </a:lnTo>
                  <a:cubicBezTo>
                    <a:pt x="5116" y="7428"/>
                    <a:pt x="6584" y="5961"/>
                    <a:pt x="8452" y="5738"/>
                  </a:cubicBezTo>
                  <a:lnTo>
                    <a:pt x="8452" y="3514"/>
                  </a:lnTo>
                  <a:cubicBezTo>
                    <a:pt x="6584" y="3292"/>
                    <a:pt x="5116" y="1824"/>
                    <a:pt x="4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131829" y="3616673"/>
              <a:ext cx="75948" cy="75948"/>
            </a:xfrm>
            <a:custGeom>
              <a:avLst/>
              <a:gdLst/>
              <a:ahLst/>
              <a:cxnLst/>
              <a:rect l="l" t="t" r="r" b="b"/>
              <a:pathLst>
                <a:path w="2625" h="2625" extrusionOk="0">
                  <a:moveTo>
                    <a:pt x="2625" y="0"/>
                  </a:moveTo>
                  <a:cubicBezTo>
                    <a:pt x="1246" y="178"/>
                    <a:pt x="178" y="1246"/>
                    <a:pt x="0" y="2625"/>
                  </a:cubicBezTo>
                  <a:lnTo>
                    <a:pt x="2625" y="2625"/>
                  </a:lnTo>
                  <a:lnTo>
                    <a:pt x="2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825521" y="3718342"/>
              <a:ext cx="317910" cy="153169"/>
            </a:xfrm>
            <a:custGeom>
              <a:avLst/>
              <a:gdLst/>
              <a:ahLst/>
              <a:cxnLst/>
              <a:rect l="l" t="t" r="r" b="b"/>
              <a:pathLst>
                <a:path w="10988" h="5294" extrusionOk="0">
                  <a:moveTo>
                    <a:pt x="4983" y="0"/>
                  </a:moveTo>
                  <a:lnTo>
                    <a:pt x="4983" y="4537"/>
                  </a:lnTo>
                  <a:cubicBezTo>
                    <a:pt x="4805" y="3425"/>
                    <a:pt x="3871" y="2625"/>
                    <a:pt x="2759" y="2625"/>
                  </a:cubicBezTo>
                  <a:lnTo>
                    <a:pt x="1" y="2625"/>
                  </a:lnTo>
                  <a:lnTo>
                    <a:pt x="1" y="3025"/>
                  </a:lnTo>
                  <a:cubicBezTo>
                    <a:pt x="1" y="4270"/>
                    <a:pt x="1024" y="5294"/>
                    <a:pt x="2269" y="5294"/>
                  </a:cubicBezTo>
                  <a:lnTo>
                    <a:pt x="8719" y="5294"/>
                  </a:lnTo>
                  <a:cubicBezTo>
                    <a:pt x="9965" y="5294"/>
                    <a:pt x="10988" y="4270"/>
                    <a:pt x="10988" y="3025"/>
                  </a:cubicBezTo>
                  <a:lnTo>
                    <a:pt x="10988" y="2625"/>
                  </a:lnTo>
                  <a:lnTo>
                    <a:pt x="8230" y="2625"/>
                  </a:lnTo>
                  <a:cubicBezTo>
                    <a:pt x="7118" y="2625"/>
                    <a:pt x="6184" y="3425"/>
                    <a:pt x="6006" y="4537"/>
                  </a:cubicBezTo>
                  <a:lnTo>
                    <a:pt x="6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3"/>
          <p:cNvGrpSpPr/>
          <p:nvPr/>
        </p:nvGrpSpPr>
        <p:grpSpPr>
          <a:xfrm>
            <a:off x="1810344" y="2345539"/>
            <a:ext cx="429879" cy="452418"/>
            <a:chOff x="1664732" y="4139801"/>
            <a:chExt cx="429879" cy="452418"/>
          </a:xfrm>
        </p:grpSpPr>
        <p:sp>
          <p:nvSpPr>
            <p:cNvPr id="883" name="Google Shape;883;p43"/>
            <p:cNvSpPr/>
            <p:nvPr/>
          </p:nvSpPr>
          <p:spPr>
            <a:xfrm>
              <a:off x="2041838" y="4229261"/>
              <a:ext cx="52773" cy="79825"/>
            </a:xfrm>
            <a:custGeom>
              <a:avLst/>
              <a:gdLst/>
              <a:ahLst/>
              <a:cxnLst/>
              <a:rect l="l" t="t" r="r" b="b"/>
              <a:pathLst>
                <a:path w="1824" h="2759" extrusionOk="0">
                  <a:moveTo>
                    <a:pt x="0" y="0"/>
                  </a:moveTo>
                  <a:lnTo>
                    <a:pt x="0" y="935"/>
                  </a:lnTo>
                  <a:lnTo>
                    <a:pt x="934" y="935"/>
                  </a:lnTo>
                  <a:lnTo>
                    <a:pt x="934" y="0"/>
                  </a:lnTo>
                  <a:close/>
                  <a:moveTo>
                    <a:pt x="934" y="935"/>
                  </a:moveTo>
                  <a:lnTo>
                    <a:pt x="934" y="1824"/>
                  </a:lnTo>
                  <a:lnTo>
                    <a:pt x="0" y="1824"/>
                  </a:lnTo>
                  <a:lnTo>
                    <a:pt x="0" y="2758"/>
                  </a:lnTo>
                  <a:lnTo>
                    <a:pt x="934" y="2758"/>
                  </a:lnTo>
                  <a:lnTo>
                    <a:pt x="934" y="1869"/>
                  </a:lnTo>
                  <a:lnTo>
                    <a:pt x="1824" y="1869"/>
                  </a:lnTo>
                  <a:lnTo>
                    <a:pt x="1824" y="9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664732" y="4139801"/>
              <a:ext cx="404158" cy="452418"/>
            </a:xfrm>
            <a:custGeom>
              <a:avLst/>
              <a:gdLst/>
              <a:ahLst/>
              <a:cxnLst/>
              <a:rect l="l" t="t" r="r" b="b"/>
              <a:pathLst>
                <a:path w="13969" h="15637" extrusionOk="0">
                  <a:moveTo>
                    <a:pt x="7563" y="7718"/>
                  </a:moveTo>
                  <a:lnTo>
                    <a:pt x="7563" y="8430"/>
                  </a:lnTo>
                  <a:cubicBezTo>
                    <a:pt x="7830" y="8519"/>
                    <a:pt x="8141" y="8653"/>
                    <a:pt x="8363" y="8831"/>
                  </a:cubicBezTo>
                  <a:lnTo>
                    <a:pt x="7830" y="9542"/>
                  </a:lnTo>
                  <a:cubicBezTo>
                    <a:pt x="7632" y="9377"/>
                    <a:pt x="7385" y="9286"/>
                    <a:pt x="7144" y="9286"/>
                  </a:cubicBezTo>
                  <a:cubicBezTo>
                    <a:pt x="7059" y="9286"/>
                    <a:pt x="6976" y="9297"/>
                    <a:pt x="6896" y="9320"/>
                  </a:cubicBezTo>
                  <a:cubicBezTo>
                    <a:pt x="6673" y="9409"/>
                    <a:pt x="6629" y="9542"/>
                    <a:pt x="6629" y="9587"/>
                  </a:cubicBezTo>
                  <a:cubicBezTo>
                    <a:pt x="6629" y="9676"/>
                    <a:pt x="6629" y="9720"/>
                    <a:pt x="6718" y="9765"/>
                  </a:cubicBezTo>
                  <a:cubicBezTo>
                    <a:pt x="6807" y="9854"/>
                    <a:pt x="7207" y="9987"/>
                    <a:pt x="7652" y="10165"/>
                  </a:cubicBezTo>
                  <a:cubicBezTo>
                    <a:pt x="8319" y="10298"/>
                    <a:pt x="8719" y="10921"/>
                    <a:pt x="8675" y="11633"/>
                  </a:cubicBezTo>
                  <a:cubicBezTo>
                    <a:pt x="8541" y="12167"/>
                    <a:pt x="8097" y="12611"/>
                    <a:pt x="7563" y="12700"/>
                  </a:cubicBezTo>
                  <a:lnTo>
                    <a:pt x="7563" y="13412"/>
                  </a:lnTo>
                  <a:lnTo>
                    <a:pt x="6629" y="13412"/>
                  </a:lnTo>
                  <a:lnTo>
                    <a:pt x="6629" y="12656"/>
                  </a:lnTo>
                  <a:cubicBezTo>
                    <a:pt x="6228" y="12567"/>
                    <a:pt x="5873" y="12389"/>
                    <a:pt x="5650" y="12078"/>
                  </a:cubicBezTo>
                  <a:lnTo>
                    <a:pt x="5339" y="11766"/>
                  </a:lnTo>
                  <a:lnTo>
                    <a:pt x="6006" y="11144"/>
                  </a:lnTo>
                  <a:lnTo>
                    <a:pt x="6317" y="11455"/>
                  </a:lnTo>
                  <a:cubicBezTo>
                    <a:pt x="6495" y="11677"/>
                    <a:pt x="6807" y="11811"/>
                    <a:pt x="7118" y="11811"/>
                  </a:cubicBezTo>
                  <a:lnTo>
                    <a:pt x="7207" y="11811"/>
                  </a:lnTo>
                  <a:cubicBezTo>
                    <a:pt x="7230" y="11815"/>
                    <a:pt x="7253" y="11818"/>
                    <a:pt x="7276" y="11818"/>
                  </a:cubicBezTo>
                  <a:cubicBezTo>
                    <a:pt x="7474" y="11818"/>
                    <a:pt x="7661" y="11654"/>
                    <a:pt x="7741" y="11455"/>
                  </a:cubicBezTo>
                  <a:cubicBezTo>
                    <a:pt x="7785" y="11233"/>
                    <a:pt x="7429" y="11055"/>
                    <a:pt x="7296" y="11010"/>
                  </a:cubicBezTo>
                  <a:cubicBezTo>
                    <a:pt x="6762" y="10832"/>
                    <a:pt x="6273" y="10610"/>
                    <a:pt x="6273" y="10610"/>
                  </a:cubicBezTo>
                  <a:lnTo>
                    <a:pt x="6228" y="10565"/>
                  </a:lnTo>
                  <a:cubicBezTo>
                    <a:pt x="5828" y="10298"/>
                    <a:pt x="5650" y="9898"/>
                    <a:pt x="5695" y="9453"/>
                  </a:cubicBezTo>
                  <a:cubicBezTo>
                    <a:pt x="5784" y="8964"/>
                    <a:pt x="6139" y="8564"/>
                    <a:pt x="6629" y="8475"/>
                  </a:cubicBezTo>
                  <a:lnTo>
                    <a:pt x="6629" y="7718"/>
                  </a:lnTo>
                  <a:close/>
                  <a:moveTo>
                    <a:pt x="8875" y="1"/>
                  </a:moveTo>
                  <a:cubicBezTo>
                    <a:pt x="7663" y="1"/>
                    <a:pt x="6451" y="824"/>
                    <a:pt x="6540" y="2470"/>
                  </a:cubicBezTo>
                  <a:lnTo>
                    <a:pt x="6540" y="4249"/>
                  </a:lnTo>
                  <a:lnTo>
                    <a:pt x="5428" y="4249"/>
                  </a:lnTo>
                  <a:lnTo>
                    <a:pt x="5205" y="5939"/>
                  </a:lnTo>
                  <a:lnTo>
                    <a:pt x="4938" y="6028"/>
                  </a:lnTo>
                  <a:cubicBezTo>
                    <a:pt x="1" y="8252"/>
                    <a:pt x="1558" y="15636"/>
                    <a:pt x="6985" y="15636"/>
                  </a:cubicBezTo>
                  <a:cubicBezTo>
                    <a:pt x="12367" y="15636"/>
                    <a:pt x="13968" y="8252"/>
                    <a:pt x="9031" y="6028"/>
                  </a:cubicBezTo>
                  <a:lnTo>
                    <a:pt x="8764" y="5939"/>
                  </a:lnTo>
                  <a:lnTo>
                    <a:pt x="8541" y="4249"/>
                  </a:lnTo>
                  <a:lnTo>
                    <a:pt x="7429" y="4249"/>
                  </a:lnTo>
                  <a:lnTo>
                    <a:pt x="7429" y="2470"/>
                  </a:lnTo>
                  <a:cubicBezTo>
                    <a:pt x="7363" y="1447"/>
                    <a:pt x="8108" y="935"/>
                    <a:pt x="8853" y="935"/>
                  </a:cubicBezTo>
                  <a:cubicBezTo>
                    <a:pt x="9598" y="935"/>
                    <a:pt x="10343" y="1447"/>
                    <a:pt x="10276" y="2470"/>
                  </a:cubicBezTo>
                  <a:lnTo>
                    <a:pt x="10276" y="3582"/>
                  </a:lnTo>
                  <a:cubicBezTo>
                    <a:pt x="10276" y="4338"/>
                    <a:pt x="10899" y="4961"/>
                    <a:pt x="11655" y="4961"/>
                  </a:cubicBezTo>
                  <a:lnTo>
                    <a:pt x="13034" y="4961"/>
                  </a:lnTo>
                  <a:lnTo>
                    <a:pt x="13034" y="4027"/>
                  </a:lnTo>
                  <a:lnTo>
                    <a:pt x="11655" y="4027"/>
                  </a:lnTo>
                  <a:cubicBezTo>
                    <a:pt x="11433" y="4027"/>
                    <a:pt x="11210" y="3804"/>
                    <a:pt x="11210" y="3582"/>
                  </a:cubicBezTo>
                  <a:lnTo>
                    <a:pt x="11210" y="2470"/>
                  </a:lnTo>
                  <a:cubicBezTo>
                    <a:pt x="11299" y="824"/>
                    <a:pt x="10087" y="1"/>
                    <a:pt x="8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pic>
        <p:nvPicPr>
          <p:cNvPr id="810" name="Google Shape;810;p40"/>
          <p:cNvPicPr preferRelativeResize="0">
            <a:picLocks noGrp="1"/>
          </p:cNvPicPr>
          <p:nvPr>
            <p:ph type="pic" idx="2"/>
          </p:nvPr>
        </p:nvPicPr>
        <p:blipFill rotWithShape="1">
          <a:blip r:embed="rId3">
            <a:alphaModFix/>
          </a:blip>
          <a:srcRect l="25552" t="11459" r="25552" b="6861"/>
          <a:stretch/>
        </p:blipFill>
        <p:spPr>
          <a:xfrm rot="10800000">
            <a:off x="2116575" y="-2331150"/>
            <a:ext cx="4921500" cy="4624500"/>
          </a:xfrm>
          <a:prstGeom prst="ellipse">
            <a:avLst/>
          </a:prstGeom>
        </p:spPr>
      </p:pic>
      <p:sp>
        <p:nvSpPr>
          <p:cNvPr id="811" name="Google Shape;811;p40"/>
          <p:cNvSpPr txBox="1">
            <a:spLocks noGrp="1"/>
          </p:cNvSpPr>
          <p:nvPr>
            <p:ph type="title"/>
          </p:nvPr>
        </p:nvSpPr>
        <p:spPr>
          <a:xfrm>
            <a:off x="2109425" y="2477513"/>
            <a:ext cx="4989225" cy="10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Introduction</a:t>
            </a:r>
            <a:endParaRPr dirty="0"/>
          </a:p>
        </p:txBody>
      </p:sp>
      <p:sp>
        <p:nvSpPr>
          <p:cNvPr id="812" name="Google Shape;812;p40"/>
          <p:cNvSpPr txBox="1">
            <a:spLocks noGrp="1"/>
          </p:cNvSpPr>
          <p:nvPr>
            <p:ph type="subTitle" idx="1"/>
          </p:nvPr>
        </p:nvSpPr>
        <p:spPr>
          <a:xfrm>
            <a:off x="2135550" y="3608987"/>
            <a:ext cx="4872900" cy="1284537"/>
          </a:xfrm>
          <a:prstGeom prst="rect">
            <a:avLst/>
          </a:prstGeom>
        </p:spPr>
        <p:txBody>
          <a:bodyPr spcFirstLastPara="1" wrap="square" lIns="91425" tIns="91425" rIns="91425" bIns="91425" anchor="ctr" anchorCtr="0">
            <a:noAutofit/>
          </a:bodyPr>
          <a:lstStyle/>
          <a:p>
            <a:pPr marL="0" lvl="0" indent="0"/>
            <a:r>
              <a:rPr lang="en-US" dirty="0"/>
              <a:t>The data is related with direct marketing campaigns of a Portuguese banking institution. The marketing campaigns were based on phone calls. In order to access if the product (bank term deposit) would be ('yes') or not ('no') subscribed.</a:t>
            </a:r>
            <a:endParaRPr dirty="0"/>
          </a:p>
        </p:txBody>
      </p:sp>
      <p:sp>
        <p:nvSpPr>
          <p:cNvPr id="813" name="Google Shape;813;p40"/>
          <p:cNvSpPr/>
          <p:nvPr/>
        </p:nvSpPr>
        <p:spPr>
          <a:xfrm>
            <a:off x="6496700" y="2499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0"/>
          <p:cNvGrpSpPr/>
          <p:nvPr/>
        </p:nvGrpSpPr>
        <p:grpSpPr>
          <a:xfrm flipH="1">
            <a:off x="5751063" y="-794625"/>
            <a:ext cx="1099850" cy="1546350"/>
            <a:chOff x="3790650" y="352550"/>
            <a:chExt cx="1099850" cy="1546350"/>
          </a:xfrm>
        </p:grpSpPr>
        <p:sp>
          <p:nvSpPr>
            <p:cNvPr id="815" name="Google Shape;815;p4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6357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pic>
        <p:nvPicPr>
          <p:cNvPr id="810" name="Google Shape;810;p40"/>
          <p:cNvPicPr preferRelativeResize="0">
            <a:picLocks noGrp="1"/>
          </p:cNvPicPr>
          <p:nvPr>
            <p:ph type="pic" idx="2"/>
          </p:nvPr>
        </p:nvPicPr>
        <p:blipFill rotWithShape="1">
          <a:blip r:embed="rId3">
            <a:alphaModFix/>
          </a:blip>
          <a:srcRect l="25552" t="11459" r="25552" b="6861"/>
          <a:stretch/>
        </p:blipFill>
        <p:spPr>
          <a:xfrm rot="10800000">
            <a:off x="2116575" y="-2331150"/>
            <a:ext cx="4921500" cy="4624500"/>
          </a:xfrm>
          <a:prstGeom prst="ellipse">
            <a:avLst/>
          </a:prstGeom>
        </p:spPr>
      </p:pic>
      <p:sp>
        <p:nvSpPr>
          <p:cNvPr id="811" name="Google Shape;811;p40"/>
          <p:cNvSpPr txBox="1">
            <a:spLocks noGrp="1"/>
          </p:cNvSpPr>
          <p:nvPr>
            <p:ph type="title"/>
          </p:nvPr>
        </p:nvSpPr>
        <p:spPr>
          <a:xfrm>
            <a:off x="2109425" y="2477513"/>
            <a:ext cx="4989225" cy="10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What’s Bank?</a:t>
            </a:r>
            <a:endParaRPr dirty="0"/>
          </a:p>
        </p:txBody>
      </p:sp>
      <p:sp>
        <p:nvSpPr>
          <p:cNvPr id="812" name="Google Shape;812;p40"/>
          <p:cNvSpPr txBox="1">
            <a:spLocks noGrp="1"/>
          </p:cNvSpPr>
          <p:nvPr>
            <p:ph type="subTitle" idx="1"/>
          </p:nvPr>
        </p:nvSpPr>
        <p:spPr>
          <a:xfrm>
            <a:off x="2135550" y="3489113"/>
            <a:ext cx="4872900" cy="1654387"/>
          </a:xfrm>
          <a:prstGeom prst="rect">
            <a:avLst/>
          </a:prstGeom>
        </p:spPr>
        <p:txBody>
          <a:bodyPr spcFirstLastPara="1" wrap="square" lIns="91425" tIns="91425" rIns="91425" bIns="91425" anchor="ctr" anchorCtr="0">
            <a:noAutofit/>
          </a:bodyPr>
          <a:lstStyle/>
          <a:p>
            <a:pPr marL="0" lvl="0" indent="0" algn="just"/>
            <a:r>
              <a:rPr lang="en-US" dirty="0"/>
              <a:t>Banks are intermediaries between depositors (who lend money to the bank) and borrowers (to whom the bank lends money).  Their Primary roles:</a:t>
            </a:r>
          </a:p>
          <a:p>
            <a:pPr marL="285750" lvl="0" indent="-285750" algn="just">
              <a:buFont typeface="Arial" panose="020B0604020202020204" pitchFamily="34" charset="0"/>
              <a:buChar char="•"/>
            </a:pPr>
            <a:r>
              <a:rPr lang="en-US" dirty="0"/>
              <a:t>Take the fund</a:t>
            </a:r>
          </a:p>
          <a:p>
            <a:pPr marL="285750" lvl="0" indent="-285750" algn="just">
              <a:buFont typeface="Arial" panose="020B0604020202020204" pitchFamily="34" charset="0"/>
              <a:buChar char="•"/>
            </a:pPr>
            <a:r>
              <a:rPr lang="en-US" dirty="0"/>
              <a:t>Lend the fund</a:t>
            </a:r>
          </a:p>
          <a:p>
            <a:pPr marL="0" lvl="0" indent="0" algn="just"/>
            <a:r>
              <a:rPr lang="en-US" dirty="0"/>
              <a:t>They make a profit from there.</a:t>
            </a:r>
          </a:p>
          <a:p>
            <a:pPr marL="0" lvl="0" indent="0" algn="l"/>
            <a:r>
              <a:rPr lang="en-US" sz="800" dirty="0"/>
              <a:t>Source : </a:t>
            </a:r>
            <a:r>
              <a:rPr lang="en-US" sz="800" dirty="0" err="1">
                <a:hlinkClick r:id="rId4"/>
              </a:rPr>
              <a:t>klik</a:t>
            </a:r>
            <a:r>
              <a:rPr lang="en-US" sz="800" dirty="0">
                <a:hlinkClick r:id="rId4"/>
              </a:rPr>
              <a:t> this link</a:t>
            </a:r>
            <a:endParaRPr lang="en-US" sz="800" dirty="0"/>
          </a:p>
        </p:txBody>
      </p:sp>
      <p:sp>
        <p:nvSpPr>
          <p:cNvPr id="813" name="Google Shape;813;p40"/>
          <p:cNvSpPr/>
          <p:nvPr/>
        </p:nvSpPr>
        <p:spPr>
          <a:xfrm>
            <a:off x="6496700" y="249975"/>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40"/>
          <p:cNvGrpSpPr/>
          <p:nvPr/>
        </p:nvGrpSpPr>
        <p:grpSpPr>
          <a:xfrm flipH="1">
            <a:off x="5751063" y="-794625"/>
            <a:ext cx="1099850" cy="1546350"/>
            <a:chOff x="3790650" y="352550"/>
            <a:chExt cx="1099850" cy="1546350"/>
          </a:xfrm>
        </p:grpSpPr>
        <p:sp>
          <p:nvSpPr>
            <p:cNvPr id="815" name="Google Shape;815;p40"/>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638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pic>
        <p:nvPicPr>
          <p:cNvPr id="1190" name="Google Shape;1190;p54"/>
          <p:cNvPicPr preferRelativeResize="0">
            <a:picLocks noGrp="1"/>
          </p:cNvPicPr>
          <p:nvPr>
            <p:ph type="pic" idx="5"/>
          </p:nvPr>
        </p:nvPicPr>
        <p:blipFill rotWithShape="1">
          <a:blip r:embed="rId3">
            <a:alphaModFix/>
          </a:blip>
          <a:srcRect l="7749" t="3230" r="13410" b="-3229"/>
          <a:stretch/>
        </p:blipFill>
        <p:spPr>
          <a:xfrm rot="10800000">
            <a:off x="-281325" y="-2151050"/>
            <a:ext cx="5143500" cy="4351500"/>
          </a:xfrm>
          <a:prstGeom prst="round2SameRect">
            <a:avLst>
              <a:gd name="adj1" fmla="val 16667"/>
              <a:gd name="adj2" fmla="val 0"/>
            </a:avLst>
          </a:prstGeom>
        </p:spPr>
      </p:pic>
      <p:pic>
        <p:nvPicPr>
          <p:cNvPr id="1191" name="Google Shape;1191;p54"/>
          <p:cNvPicPr preferRelativeResize="0">
            <a:picLocks noGrp="1"/>
          </p:cNvPicPr>
          <p:nvPr>
            <p:ph type="pic" idx="6"/>
          </p:nvPr>
        </p:nvPicPr>
        <p:blipFill rotWithShape="1">
          <a:blip r:embed="rId4">
            <a:alphaModFix/>
          </a:blip>
          <a:srcRect l="24886" t="38600" r="8623" b="-38600"/>
          <a:stretch/>
        </p:blipFill>
        <p:spPr>
          <a:xfrm>
            <a:off x="4286225" y="2943050"/>
            <a:ext cx="5143500" cy="4351500"/>
          </a:xfrm>
          <a:prstGeom prst="round2SameRect">
            <a:avLst>
              <a:gd name="adj1" fmla="val 16667"/>
              <a:gd name="adj2" fmla="val 0"/>
            </a:avLst>
          </a:prstGeom>
        </p:spPr>
      </p:pic>
      <p:sp>
        <p:nvSpPr>
          <p:cNvPr id="1192" name="Google Shape;1192;p54"/>
          <p:cNvSpPr txBox="1">
            <a:spLocks noGrp="1"/>
          </p:cNvSpPr>
          <p:nvPr>
            <p:ph type="subTitle" idx="1"/>
          </p:nvPr>
        </p:nvSpPr>
        <p:spPr>
          <a:xfrm>
            <a:off x="5331425" y="141464"/>
            <a:ext cx="3053100" cy="17079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These funds are then used by the bank to provide loans to individuals, businesses, or other institutions in need of financing. The difference between the interest rates received from borrowers and paid to customers generates an interest margin, which is one of the main sources of income for the bank.</a:t>
            </a:r>
            <a:endParaRPr dirty="0"/>
          </a:p>
        </p:txBody>
      </p:sp>
      <p:sp>
        <p:nvSpPr>
          <p:cNvPr id="1193" name="Google Shape;1193;p54"/>
          <p:cNvSpPr txBox="1">
            <a:spLocks noGrp="1"/>
          </p:cNvSpPr>
          <p:nvPr>
            <p:ph type="subTitle" idx="2"/>
          </p:nvPr>
        </p:nvSpPr>
        <p:spPr>
          <a:xfrm>
            <a:off x="763875" y="2778214"/>
            <a:ext cx="3053100" cy="17079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The bank collects funds from customers through various types of deposits such as savings accounts, checking accounts, and fixed-term deposits.</a:t>
            </a:r>
            <a:endParaRPr sz="1600" dirty="0"/>
          </a:p>
        </p:txBody>
      </p:sp>
      <p:sp>
        <p:nvSpPr>
          <p:cNvPr id="1194" name="Google Shape;1194;p54"/>
          <p:cNvSpPr txBox="1">
            <a:spLocks noGrp="1"/>
          </p:cNvSpPr>
          <p:nvPr>
            <p:ph type="subTitle" idx="3"/>
          </p:nvPr>
        </p:nvSpPr>
        <p:spPr>
          <a:xfrm>
            <a:off x="0" y="2290588"/>
            <a:ext cx="457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They need “Money”</a:t>
            </a:r>
            <a:endParaRPr dirty="0"/>
          </a:p>
        </p:txBody>
      </p:sp>
      <p:sp>
        <p:nvSpPr>
          <p:cNvPr id="1195" name="Google Shape;1195;p54"/>
          <p:cNvSpPr txBox="1">
            <a:spLocks noGrp="1"/>
          </p:cNvSpPr>
          <p:nvPr>
            <p:ph type="subTitle" idx="4"/>
          </p:nvPr>
        </p:nvSpPr>
        <p:spPr>
          <a:xfrm>
            <a:off x="4574317" y="2284624"/>
            <a:ext cx="4569684"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 get “Money”(Profit)</a:t>
            </a:r>
            <a:endParaRPr dirty="0"/>
          </a:p>
        </p:txBody>
      </p:sp>
      <p:grpSp>
        <p:nvGrpSpPr>
          <p:cNvPr id="1196" name="Google Shape;1196;p54"/>
          <p:cNvGrpSpPr/>
          <p:nvPr/>
        </p:nvGrpSpPr>
        <p:grpSpPr>
          <a:xfrm>
            <a:off x="3509438" y="1263638"/>
            <a:ext cx="704575" cy="762100"/>
            <a:chOff x="6484125" y="1121200"/>
            <a:chExt cx="704575" cy="762100"/>
          </a:xfrm>
        </p:grpSpPr>
        <p:sp>
          <p:nvSpPr>
            <p:cNvPr id="1197" name="Google Shape;1197;p54"/>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4"/>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4"/>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54"/>
          <p:cNvSpPr/>
          <p:nvPr/>
        </p:nvSpPr>
        <p:spPr>
          <a:xfrm>
            <a:off x="7994775" y="4829438"/>
            <a:ext cx="628075" cy="314050"/>
          </a:xfrm>
          <a:custGeom>
            <a:avLst/>
            <a:gdLst/>
            <a:ahLst/>
            <a:cxnLst/>
            <a:rect l="l" t="t" r="r" b="b"/>
            <a:pathLst>
              <a:path w="25123" h="12562" extrusionOk="0">
                <a:moveTo>
                  <a:pt x="12561" y="1"/>
                </a:moveTo>
                <a:cubicBezTo>
                  <a:pt x="5632" y="1"/>
                  <a:pt x="0" y="5621"/>
                  <a:pt x="0" y="12562"/>
                </a:cubicBezTo>
                <a:lnTo>
                  <a:pt x="25122" y="12562"/>
                </a:lnTo>
                <a:cubicBezTo>
                  <a:pt x="25122" y="5621"/>
                  <a:pt x="19503" y="1"/>
                  <a:pt x="12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4"/>
          <p:cNvSpPr/>
          <p:nvPr/>
        </p:nvSpPr>
        <p:spPr>
          <a:xfrm>
            <a:off x="316200" y="0"/>
            <a:ext cx="628075" cy="314050"/>
          </a:xfrm>
          <a:custGeom>
            <a:avLst/>
            <a:gdLst/>
            <a:ahLst/>
            <a:cxnLst/>
            <a:rect l="l" t="t" r="r" b="b"/>
            <a:pathLst>
              <a:path w="25123" h="12562" extrusionOk="0">
                <a:moveTo>
                  <a:pt x="0" y="0"/>
                </a:moveTo>
                <a:cubicBezTo>
                  <a:pt x="0" y="6930"/>
                  <a:pt x="5632" y="12561"/>
                  <a:pt x="12561" y="12561"/>
                </a:cubicBezTo>
                <a:cubicBezTo>
                  <a:pt x="19503" y="12561"/>
                  <a:pt x="25123" y="6930"/>
                  <a:pt x="25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54"/>
          <p:cNvGrpSpPr/>
          <p:nvPr/>
        </p:nvGrpSpPr>
        <p:grpSpPr>
          <a:xfrm>
            <a:off x="4894575" y="3117363"/>
            <a:ext cx="704575" cy="762100"/>
            <a:chOff x="6484125" y="1121200"/>
            <a:chExt cx="704575" cy="762100"/>
          </a:xfrm>
        </p:grpSpPr>
        <p:sp>
          <p:nvSpPr>
            <p:cNvPr id="1205" name="Google Shape;1205;p54"/>
            <p:cNvSpPr/>
            <p:nvPr/>
          </p:nvSpPr>
          <p:spPr>
            <a:xfrm>
              <a:off x="6484125" y="1121200"/>
              <a:ext cx="704575" cy="762100"/>
            </a:xfrm>
            <a:custGeom>
              <a:avLst/>
              <a:gdLst/>
              <a:ahLst/>
              <a:cxnLst/>
              <a:rect l="l" t="t" r="r" b="b"/>
              <a:pathLst>
                <a:path w="28183" h="30484" extrusionOk="0">
                  <a:moveTo>
                    <a:pt x="14969" y="0"/>
                  </a:moveTo>
                  <a:cubicBezTo>
                    <a:pt x="14335" y="0"/>
                    <a:pt x="13783" y="378"/>
                    <a:pt x="13586" y="937"/>
                  </a:cubicBezTo>
                  <a:cubicBezTo>
                    <a:pt x="13562" y="1032"/>
                    <a:pt x="12967" y="2544"/>
                    <a:pt x="11216" y="4211"/>
                  </a:cubicBezTo>
                  <a:cubicBezTo>
                    <a:pt x="8823" y="6497"/>
                    <a:pt x="5490" y="7950"/>
                    <a:pt x="1299" y="8521"/>
                  </a:cubicBezTo>
                  <a:cubicBezTo>
                    <a:pt x="537" y="8617"/>
                    <a:pt x="1" y="9236"/>
                    <a:pt x="60" y="9926"/>
                  </a:cubicBezTo>
                  <a:cubicBezTo>
                    <a:pt x="72" y="10129"/>
                    <a:pt x="465" y="14725"/>
                    <a:pt x="2025" y="19499"/>
                  </a:cubicBezTo>
                  <a:cubicBezTo>
                    <a:pt x="2965" y="22368"/>
                    <a:pt x="4120" y="24726"/>
                    <a:pt x="5490" y="26476"/>
                  </a:cubicBezTo>
                  <a:cubicBezTo>
                    <a:pt x="7347" y="28845"/>
                    <a:pt x="9585" y="30191"/>
                    <a:pt x="12133" y="30441"/>
                  </a:cubicBezTo>
                  <a:cubicBezTo>
                    <a:pt x="12420" y="30469"/>
                    <a:pt x="12705" y="30483"/>
                    <a:pt x="12989" y="30483"/>
                  </a:cubicBezTo>
                  <a:cubicBezTo>
                    <a:pt x="15224" y="30483"/>
                    <a:pt x="17393" y="29612"/>
                    <a:pt x="19432" y="27869"/>
                  </a:cubicBezTo>
                  <a:cubicBezTo>
                    <a:pt x="21122" y="26405"/>
                    <a:pt x="22730" y="24333"/>
                    <a:pt x="24194" y="21702"/>
                  </a:cubicBezTo>
                  <a:cubicBezTo>
                    <a:pt x="26659" y="17308"/>
                    <a:pt x="27933" y="12891"/>
                    <a:pt x="27992" y="12700"/>
                  </a:cubicBezTo>
                  <a:cubicBezTo>
                    <a:pt x="28183" y="12010"/>
                    <a:pt x="27766" y="11307"/>
                    <a:pt x="27052" y="11057"/>
                  </a:cubicBezTo>
                  <a:cubicBezTo>
                    <a:pt x="23051" y="9676"/>
                    <a:pt x="20063" y="7605"/>
                    <a:pt x="18158" y="4902"/>
                  </a:cubicBezTo>
                  <a:cubicBezTo>
                    <a:pt x="16777" y="2937"/>
                    <a:pt x="16491" y="1318"/>
                    <a:pt x="16479" y="1223"/>
                  </a:cubicBezTo>
                  <a:cubicBezTo>
                    <a:pt x="16384" y="580"/>
                    <a:pt x="15836" y="80"/>
                    <a:pt x="15134" y="8"/>
                  </a:cubicBezTo>
                  <a:cubicBezTo>
                    <a:pt x="15078" y="3"/>
                    <a:pt x="15024" y="0"/>
                    <a:pt x="14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4"/>
            <p:cNvSpPr/>
            <p:nvPr/>
          </p:nvSpPr>
          <p:spPr>
            <a:xfrm>
              <a:off x="6549325" y="1208650"/>
              <a:ext cx="567950" cy="610350"/>
            </a:xfrm>
            <a:custGeom>
              <a:avLst/>
              <a:gdLst/>
              <a:ahLst/>
              <a:cxnLst/>
              <a:rect l="l" t="t" r="r" b="b"/>
              <a:pathLst>
                <a:path w="22718" h="24414" extrusionOk="0">
                  <a:moveTo>
                    <a:pt x="12117" y="0"/>
                  </a:moveTo>
                  <a:cubicBezTo>
                    <a:pt x="11950" y="0"/>
                    <a:pt x="11782" y="77"/>
                    <a:pt x="11680" y="237"/>
                  </a:cubicBezTo>
                  <a:cubicBezTo>
                    <a:pt x="10549" y="2083"/>
                    <a:pt x="7561" y="5583"/>
                    <a:pt x="667" y="6714"/>
                  </a:cubicBezTo>
                  <a:cubicBezTo>
                    <a:pt x="262" y="6774"/>
                    <a:pt x="0" y="7119"/>
                    <a:pt x="36" y="7476"/>
                  </a:cubicBezTo>
                  <a:cubicBezTo>
                    <a:pt x="393" y="10584"/>
                    <a:pt x="2358" y="23657"/>
                    <a:pt x="9763" y="24383"/>
                  </a:cubicBezTo>
                  <a:cubicBezTo>
                    <a:pt x="9973" y="24403"/>
                    <a:pt x="10180" y="24413"/>
                    <a:pt x="10385" y="24413"/>
                  </a:cubicBezTo>
                  <a:cubicBezTo>
                    <a:pt x="17419" y="24413"/>
                    <a:pt x="21661" y="12595"/>
                    <a:pt x="22598" y="9703"/>
                  </a:cubicBezTo>
                  <a:cubicBezTo>
                    <a:pt x="22717" y="9345"/>
                    <a:pt x="22515" y="8976"/>
                    <a:pt x="22146" y="8845"/>
                  </a:cubicBezTo>
                  <a:cubicBezTo>
                    <a:pt x="15609" y="6393"/>
                    <a:pt x="13347" y="2368"/>
                    <a:pt x="12597" y="332"/>
                  </a:cubicBezTo>
                  <a:cubicBezTo>
                    <a:pt x="12525" y="116"/>
                    <a:pt x="12322" y="0"/>
                    <a:pt x="1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4"/>
            <p:cNvSpPr/>
            <p:nvPr/>
          </p:nvSpPr>
          <p:spPr>
            <a:xfrm>
              <a:off x="6706175" y="1452225"/>
              <a:ext cx="222075" cy="220300"/>
            </a:xfrm>
            <a:custGeom>
              <a:avLst/>
              <a:gdLst/>
              <a:ahLst/>
              <a:cxnLst/>
              <a:rect l="l" t="t" r="r" b="b"/>
              <a:pathLst>
                <a:path w="8883" h="8812" extrusionOk="0">
                  <a:moveTo>
                    <a:pt x="4536" y="1"/>
                  </a:moveTo>
                  <a:cubicBezTo>
                    <a:pt x="2424" y="1"/>
                    <a:pt x="596" y="1604"/>
                    <a:pt x="394" y="3758"/>
                  </a:cubicBezTo>
                  <a:lnTo>
                    <a:pt x="37" y="7341"/>
                  </a:lnTo>
                  <a:cubicBezTo>
                    <a:pt x="1" y="7746"/>
                    <a:pt x="287" y="8091"/>
                    <a:pt x="691" y="8139"/>
                  </a:cubicBezTo>
                  <a:lnTo>
                    <a:pt x="7514" y="8806"/>
                  </a:lnTo>
                  <a:cubicBezTo>
                    <a:pt x="7543" y="8809"/>
                    <a:pt x="7573" y="8811"/>
                    <a:pt x="7602" y="8811"/>
                  </a:cubicBezTo>
                  <a:cubicBezTo>
                    <a:pt x="7969" y="8811"/>
                    <a:pt x="8277" y="8537"/>
                    <a:pt x="8299" y="8151"/>
                  </a:cubicBezTo>
                  <a:lnTo>
                    <a:pt x="8669" y="4567"/>
                  </a:lnTo>
                  <a:cubicBezTo>
                    <a:pt x="8883" y="2281"/>
                    <a:pt x="7216" y="245"/>
                    <a:pt x="4930" y="19"/>
                  </a:cubicBezTo>
                  <a:cubicBezTo>
                    <a:pt x="4798" y="7"/>
                    <a:pt x="4667"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4"/>
            <p:cNvSpPr/>
            <p:nvPr/>
          </p:nvSpPr>
          <p:spPr>
            <a:xfrm>
              <a:off x="6755600" y="1361600"/>
              <a:ext cx="147950" cy="163450"/>
            </a:xfrm>
            <a:custGeom>
              <a:avLst/>
              <a:gdLst/>
              <a:ahLst/>
              <a:cxnLst/>
              <a:rect l="l" t="t" r="r" b="b"/>
              <a:pathLst>
                <a:path w="5918" h="6538" fill="none" extrusionOk="0">
                  <a:moveTo>
                    <a:pt x="5418" y="6537"/>
                  </a:moveTo>
                  <a:lnTo>
                    <a:pt x="5763" y="3132"/>
                  </a:lnTo>
                  <a:cubicBezTo>
                    <a:pt x="5918" y="1620"/>
                    <a:pt x="4810" y="298"/>
                    <a:pt x="3322" y="156"/>
                  </a:cubicBezTo>
                  <a:lnTo>
                    <a:pt x="3322" y="156"/>
                  </a:lnTo>
                  <a:cubicBezTo>
                    <a:pt x="1822" y="1"/>
                    <a:pt x="488" y="1108"/>
                    <a:pt x="346" y="2596"/>
                  </a:cubicBezTo>
                  <a:lnTo>
                    <a:pt x="0" y="6002"/>
                  </a:lnTo>
                </a:path>
              </a:pathLst>
            </a:custGeom>
            <a:solidFill>
              <a:schemeClr val="accent3"/>
            </a:solid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4"/>
            <p:cNvSpPr/>
            <p:nvPr/>
          </p:nvSpPr>
          <p:spPr>
            <a:xfrm>
              <a:off x="6789825" y="1530925"/>
              <a:ext cx="53300" cy="82850"/>
            </a:xfrm>
            <a:custGeom>
              <a:avLst/>
              <a:gdLst/>
              <a:ahLst/>
              <a:cxnLst/>
              <a:rect l="l" t="t" r="r" b="b"/>
              <a:pathLst>
                <a:path w="2132" h="3314" extrusionOk="0">
                  <a:moveTo>
                    <a:pt x="1217" y="0"/>
                  </a:moveTo>
                  <a:cubicBezTo>
                    <a:pt x="858" y="0"/>
                    <a:pt x="555" y="274"/>
                    <a:pt x="512" y="622"/>
                  </a:cubicBezTo>
                  <a:cubicBezTo>
                    <a:pt x="512" y="705"/>
                    <a:pt x="512" y="764"/>
                    <a:pt x="524" y="824"/>
                  </a:cubicBezTo>
                  <a:cubicBezTo>
                    <a:pt x="572" y="1086"/>
                    <a:pt x="477" y="1372"/>
                    <a:pt x="286" y="1562"/>
                  </a:cubicBezTo>
                  <a:cubicBezTo>
                    <a:pt x="120" y="1741"/>
                    <a:pt x="24" y="1979"/>
                    <a:pt x="24" y="2253"/>
                  </a:cubicBezTo>
                  <a:cubicBezTo>
                    <a:pt x="0" y="2765"/>
                    <a:pt x="393" y="3229"/>
                    <a:pt x="917" y="3300"/>
                  </a:cubicBezTo>
                  <a:cubicBezTo>
                    <a:pt x="973" y="3309"/>
                    <a:pt x="1029" y="3314"/>
                    <a:pt x="1083" y="3314"/>
                  </a:cubicBezTo>
                  <a:cubicBezTo>
                    <a:pt x="1609" y="3314"/>
                    <a:pt x="2054" y="2912"/>
                    <a:pt x="2108" y="2384"/>
                  </a:cubicBezTo>
                  <a:cubicBezTo>
                    <a:pt x="2132" y="2157"/>
                    <a:pt x="2072" y="1931"/>
                    <a:pt x="1965" y="1753"/>
                  </a:cubicBezTo>
                  <a:cubicBezTo>
                    <a:pt x="1822" y="1503"/>
                    <a:pt x="1763" y="1217"/>
                    <a:pt x="1870" y="955"/>
                  </a:cubicBezTo>
                  <a:cubicBezTo>
                    <a:pt x="1894" y="860"/>
                    <a:pt x="1929" y="764"/>
                    <a:pt x="1905" y="645"/>
                  </a:cubicBezTo>
                  <a:cubicBezTo>
                    <a:pt x="1894" y="324"/>
                    <a:pt x="1655" y="74"/>
                    <a:pt x="1358" y="14"/>
                  </a:cubicBezTo>
                  <a:cubicBezTo>
                    <a:pt x="1310" y="5"/>
                    <a:pt x="1263"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54"/>
          <p:cNvGrpSpPr/>
          <p:nvPr/>
        </p:nvGrpSpPr>
        <p:grpSpPr>
          <a:xfrm flipH="1">
            <a:off x="163288" y="-1067875"/>
            <a:ext cx="1099850" cy="1546350"/>
            <a:chOff x="3790650" y="352550"/>
            <a:chExt cx="1099850" cy="1546350"/>
          </a:xfrm>
        </p:grpSpPr>
        <p:sp>
          <p:nvSpPr>
            <p:cNvPr id="1211" name="Google Shape;1211;p54"/>
            <p:cNvSpPr/>
            <p:nvPr/>
          </p:nvSpPr>
          <p:spPr>
            <a:xfrm>
              <a:off x="3790650" y="980600"/>
              <a:ext cx="870650" cy="918300"/>
            </a:xfrm>
            <a:custGeom>
              <a:avLst/>
              <a:gdLst/>
              <a:ahLst/>
              <a:cxnLst/>
              <a:rect l="l" t="t" r="r" b="b"/>
              <a:pathLst>
                <a:path w="34826" h="36732" fill="none" extrusionOk="0">
                  <a:moveTo>
                    <a:pt x="33135" y="1489"/>
                  </a:moveTo>
                  <a:lnTo>
                    <a:pt x="33135" y="1489"/>
                  </a:lnTo>
                  <a:cubicBezTo>
                    <a:pt x="34743" y="2989"/>
                    <a:pt x="34826" y="5513"/>
                    <a:pt x="33326" y="7121"/>
                  </a:cubicBezTo>
                  <a:lnTo>
                    <a:pt x="7322" y="35029"/>
                  </a:lnTo>
                  <a:cubicBezTo>
                    <a:pt x="5822" y="36648"/>
                    <a:pt x="3310" y="36732"/>
                    <a:pt x="1703" y="35231"/>
                  </a:cubicBezTo>
                  <a:lnTo>
                    <a:pt x="1703" y="35231"/>
                  </a:lnTo>
                  <a:cubicBezTo>
                    <a:pt x="95" y="33719"/>
                    <a:pt x="0" y="31207"/>
                    <a:pt x="1500" y="29600"/>
                  </a:cubicBezTo>
                  <a:lnTo>
                    <a:pt x="27504" y="1680"/>
                  </a:lnTo>
                  <a:cubicBezTo>
                    <a:pt x="29004" y="96"/>
                    <a:pt x="31516" y="1"/>
                    <a:pt x="33135"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4"/>
            <p:cNvSpPr/>
            <p:nvPr/>
          </p:nvSpPr>
          <p:spPr>
            <a:xfrm>
              <a:off x="4019825" y="352550"/>
              <a:ext cx="870675" cy="918300"/>
            </a:xfrm>
            <a:custGeom>
              <a:avLst/>
              <a:gdLst/>
              <a:ahLst/>
              <a:cxnLst/>
              <a:rect l="l" t="t" r="r" b="b"/>
              <a:pathLst>
                <a:path w="34827" h="36732" fill="none" extrusionOk="0">
                  <a:moveTo>
                    <a:pt x="33136" y="1489"/>
                  </a:moveTo>
                  <a:lnTo>
                    <a:pt x="33136" y="1489"/>
                  </a:lnTo>
                  <a:cubicBezTo>
                    <a:pt x="34743" y="2989"/>
                    <a:pt x="34827" y="5501"/>
                    <a:pt x="33327" y="7109"/>
                  </a:cubicBezTo>
                  <a:lnTo>
                    <a:pt x="7323" y="35041"/>
                  </a:lnTo>
                  <a:cubicBezTo>
                    <a:pt x="5823" y="36648"/>
                    <a:pt x="3299" y="36731"/>
                    <a:pt x="1704" y="35231"/>
                  </a:cubicBezTo>
                  <a:lnTo>
                    <a:pt x="1704" y="35231"/>
                  </a:lnTo>
                  <a:cubicBezTo>
                    <a:pt x="96" y="33731"/>
                    <a:pt x="1" y="31207"/>
                    <a:pt x="1501" y="29600"/>
                  </a:cubicBezTo>
                  <a:lnTo>
                    <a:pt x="27504" y="1679"/>
                  </a:lnTo>
                  <a:cubicBezTo>
                    <a:pt x="28993" y="96"/>
                    <a:pt x="31529" y="1"/>
                    <a:pt x="33136" y="1489"/>
                  </a:cubicBezTo>
                  <a:close/>
                </a:path>
              </a:pathLst>
            </a:custGeom>
            <a:noFill/>
            <a:ln w="7450"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Bank Loan Business Meeting by Slidesgo">
  <a:themeElements>
    <a:clrScheme name="Simple Light">
      <a:dk1>
        <a:srgbClr val="2D7EE7"/>
      </a:dk1>
      <a:lt1>
        <a:srgbClr val="FFFFFF"/>
      </a:lt1>
      <a:dk2>
        <a:srgbClr val="8DE3E4"/>
      </a:dk2>
      <a:lt2>
        <a:srgbClr val="F6A410"/>
      </a:lt2>
      <a:accent1>
        <a:srgbClr val="E19702"/>
      </a:accent1>
      <a:accent2>
        <a:srgbClr val="FFCC00"/>
      </a:accent2>
      <a:accent3>
        <a:srgbClr val="102843"/>
      </a:accent3>
      <a:accent4>
        <a:srgbClr val="A2CAFD"/>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2238</TotalTime>
  <Words>1595</Words>
  <Application>Microsoft Office PowerPoint</Application>
  <PresentationFormat>On-screen Show (16:9)</PresentationFormat>
  <Paragraphs>288</Paragraphs>
  <Slides>53</Slides>
  <Notes>53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Darker Grotesque</vt:lpstr>
      <vt:lpstr>Anaheim</vt:lpstr>
      <vt:lpstr>Bebas Neue</vt:lpstr>
      <vt:lpstr>PT Sans</vt:lpstr>
      <vt:lpstr>Viga</vt:lpstr>
      <vt:lpstr>Arial</vt:lpstr>
      <vt:lpstr>Darker Grotesque SemiBold</vt:lpstr>
      <vt:lpstr>Bank Loan Business Meeting by Slidesgo</vt:lpstr>
      <vt:lpstr>Marketing Campaign</vt:lpstr>
      <vt:lpstr>Agenda</vt:lpstr>
      <vt:lpstr>Introduction</vt:lpstr>
      <vt:lpstr>About Me</vt:lpstr>
      <vt:lpstr>Formal Education</vt:lpstr>
      <vt:lpstr>Non-formal Education</vt:lpstr>
      <vt:lpstr>Introduction</vt:lpstr>
      <vt:lpstr>What’s Bank?</vt:lpstr>
      <vt:lpstr>PowerPoint Presentation</vt:lpstr>
      <vt:lpstr>PowerPoint Presentation</vt:lpstr>
      <vt:lpstr>Objectives</vt:lpstr>
      <vt:lpstr>Data Process</vt:lpstr>
      <vt:lpstr>Data Process</vt:lpstr>
      <vt:lpstr>Import Data &amp; Data Understanding</vt:lpstr>
      <vt:lpstr>Import Data &amp; Data Understanding</vt:lpstr>
      <vt:lpstr>Data Cleaning</vt:lpstr>
      <vt:lpstr>Exploratory Data Analysis(EDA)</vt:lpstr>
      <vt:lpstr>Data Preprocessing</vt:lpstr>
      <vt:lpstr>Modelling</vt:lpstr>
      <vt:lpstr>Various way machine learning models</vt:lpstr>
      <vt:lpstr>Modelling with Imbalance data</vt:lpstr>
      <vt:lpstr>Modelling with SMOTE</vt:lpstr>
      <vt:lpstr>Modelling with Hyperparameter Tuning</vt:lpstr>
      <vt:lpstr>Business Insight</vt:lpstr>
      <vt:lpstr>Exploratory Data Analysis(EDA)</vt:lpstr>
      <vt:lpstr>Descriptive Analysis</vt:lpstr>
      <vt:lpstr>Descriptive Analysis</vt:lpstr>
      <vt:lpstr>Univariate Analysis</vt:lpstr>
      <vt:lpstr>Bivariate Analysis : Bar Plot</vt:lpstr>
      <vt:lpstr>Bivariate Analysis : Histogram</vt:lpstr>
      <vt:lpstr>Bivariate Analysis : Boxplot</vt:lpstr>
      <vt:lpstr>Correlation</vt:lpstr>
      <vt:lpstr>Deep Dive EDA Housing, Loan, &amp; Contact on Subcription : Contact has the potential</vt:lpstr>
      <vt:lpstr>Deep Dive EDA Duration(in seconds) has the potential on Subcription</vt:lpstr>
      <vt:lpstr>Deep Dive EDA Age on Subcription : The older, the more potential</vt:lpstr>
      <vt:lpstr>Deep Dive EDA Education on Subcription : higher education has more potential</vt:lpstr>
      <vt:lpstr>Deep Dive EDA Jobs on Subcription : Retired has the potential</vt:lpstr>
      <vt:lpstr>Deep Dive EDA Marital Status on Subcription : Single has the potential</vt:lpstr>
      <vt:lpstr>Deep Dive EDA Month on Subcription : in mar, sept, oct, &amp; dec</vt:lpstr>
      <vt:lpstr>Deep Dive EDA Day of week on Subcription</vt:lpstr>
      <vt:lpstr>Deep Dive EDA  Campaign on Subcription : high potential in low frequent</vt:lpstr>
      <vt:lpstr>Deep Dive EDA  Previous on Subcription : 0 – 5 has good potential</vt:lpstr>
      <vt:lpstr>Deep Dive EDA  Previous outcome on Subcription : if it worked, then it will work</vt:lpstr>
      <vt:lpstr>Deep Dive EDA  No. employed on Subcription : high potential in small number</vt:lpstr>
      <vt:lpstr>Recommendation</vt:lpstr>
      <vt:lpstr>Recommendation</vt:lpstr>
      <vt:lpstr>Recommendation</vt:lpstr>
      <vt:lpstr>What’s the Impact?</vt:lpstr>
      <vt:lpstr>Example </vt:lpstr>
      <vt:lpstr>Campaign Without Machine Learning</vt:lpstr>
      <vt:lpstr>Campaign With Machine Learning</vt:lpstr>
      <vt:lpstr>93%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dc:title>
  <dc:creator>HP</dc:creator>
  <cp:lastModifiedBy>DIMAS PRAMUDITA</cp:lastModifiedBy>
  <cp:revision>84</cp:revision>
  <dcterms:modified xsi:type="dcterms:W3CDTF">2023-08-21T07:36:17Z</dcterms:modified>
</cp:coreProperties>
</file>