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uperStoreDataDashboard_16672263925450/Dashboard1-Overview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6DAA8AD-6B0D-43CC-9934-E2336E88B4D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SuperStore Data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751899F-8879-4B26-8D64-93EB55D1841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11/21/2022 8:59:39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 - Overview" id="2" name="slide2">
            <a:extLst>
              <a:ext uri="{FF2B5EF4-FFF2-40B4-BE49-F238E27FC236}">
                <a16:creationId xmlns:a16="http://schemas.microsoft.com/office/drawing/2014/main" id="{D2A8B3DE-B0E9-467C-A665-606B67EB68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2022-11-21T08:59:39Z</dcterms:created>
  <dcterms:modified xsi:type="dcterms:W3CDTF">2022-11-21T08:59:39Z</dcterms:modified>
</cp:coreProperties>
</file>