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7" roundtripDataSignature="AMtx7mhtnHN+S+EW223gZ32PabcndYTS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181AC2-AE5F-4990-A899-CAE79B9EB794}">
  <a:tblStyle styleId="{F9181AC2-AE5F-4990-A899-CAE79B9EB794}"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DF1"/>
          </a:solidFill>
        </a:fill>
      </a:tcStyle>
    </a:wholeTbl>
    <a:band1H>
      <a:tcTxStyle/>
      <a:tcStyle>
        <a:fill>
          <a:solidFill>
            <a:srgbClr val="CBD8E3"/>
          </a:solidFill>
        </a:fill>
      </a:tcStyle>
    </a:band1H>
    <a:band2H>
      <a:tcTxStyle/>
    </a:band2H>
    <a:band1V>
      <a:tcTxStyle/>
      <a:tcStyle>
        <a:fill>
          <a:solidFill>
            <a:srgbClr val="CBD8E3"/>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
        <p:nvSpPr>
          <p:cNvPr id="16" name="Google Shape;16;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12"/>
          <p:cNvSpPr/>
          <p:nvPr/>
        </p:nvSpPr>
        <p:spPr>
          <a:xfrm>
            <a:off x="200025" y="-1"/>
            <a:ext cx="11991975"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12"/>
          <p:cNvSpPr/>
          <p:nvPr>
            <p:ph idx="2" type="pic"/>
          </p:nvPr>
        </p:nvSpPr>
        <p:spPr>
          <a:xfrm>
            <a:off x="571500" y="0"/>
            <a:ext cx="6034088" cy="6857999"/>
          </a:xfrm>
          <a:prstGeom prst="rect">
            <a:avLst/>
          </a:prstGeom>
          <a:solidFill>
            <a:srgbClr val="F2F2F2"/>
          </a:solidFill>
          <a:ln>
            <a:noFill/>
          </a:ln>
        </p:spPr>
      </p:sp>
      <p:sp>
        <p:nvSpPr>
          <p:cNvPr id="19" name="Google Shape;19;p12"/>
          <p:cNvSpPr/>
          <p:nvPr/>
        </p:nvSpPr>
        <p:spPr>
          <a:xfrm>
            <a:off x="0" y="1"/>
            <a:ext cx="371475"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12"/>
          <p:cNvSpPr txBox="1"/>
          <p:nvPr>
            <p:ph type="ctrTitle"/>
          </p:nvPr>
        </p:nvSpPr>
        <p:spPr>
          <a:xfrm>
            <a:off x="6905625" y="1512889"/>
            <a:ext cx="4986338" cy="32623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6905625" y="4927600"/>
            <a:ext cx="4986338" cy="97631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85" name="Shape 85"/>
        <p:cNvGrpSpPr/>
        <p:nvPr/>
      </p:nvGrpSpPr>
      <p:grpSpPr>
        <a:xfrm>
          <a:off x="0" y="0"/>
          <a:ext cx="0" cy="0"/>
          <a:chOff x="0" y="0"/>
          <a:chExt cx="0" cy="0"/>
        </a:xfrm>
      </p:grpSpPr>
      <p:sp>
        <p:nvSpPr>
          <p:cNvPr id="86" name="Google Shape;86;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21"/>
          <p:cNvSpPr/>
          <p:nvPr>
            <p:ph idx="2" type="pic"/>
          </p:nvPr>
        </p:nvSpPr>
        <p:spPr>
          <a:xfrm>
            <a:off x="0" y="0"/>
            <a:ext cx="12192000" cy="6857999"/>
          </a:xfrm>
          <a:prstGeom prst="rect">
            <a:avLst/>
          </a:prstGeom>
          <a:solidFill>
            <a:srgbClr val="F2F2F2"/>
          </a:solidFill>
          <a:ln>
            <a:noFill/>
          </a:ln>
        </p:spPr>
      </p:sp>
      <p:sp>
        <p:nvSpPr>
          <p:cNvPr id="88" name="Google Shape;88;p21"/>
          <p:cNvSpPr txBox="1"/>
          <p:nvPr>
            <p:ph type="ctrTitle"/>
          </p:nvPr>
        </p:nvSpPr>
        <p:spPr>
          <a:xfrm>
            <a:off x="3436610" y="1779589"/>
            <a:ext cx="5318781" cy="21828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400"/>
              <a:buFont typeface="Calibri"/>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1"/>
          <p:cNvSpPr txBox="1"/>
          <p:nvPr>
            <p:ph idx="1" type="subTitle"/>
          </p:nvPr>
        </p:nvSpPr>
        <p:spPr>
          <a:xfrm>
            <a:off x="3436610" y="4079083"/>
            <a:ext cx="5318781" cy="97631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90" name="Shape 90"/>
        <p:cNvGrpSpPr/>
        <p:nvPr/>
      </p:nvGrpSpPr>
      <p:grpSpPr>
        <a:xfrm>
          <a:off x="0" y="0"/>
          <a:ext cx="0" cy="0"/>
          <a:chOff x="0" y="0"/>
          <a:chExt cx="0" cy="0"/>
        </a:xfrm>
      </p:grpSpPr>
      <p:sp>
        <p:nvSpPr>
          <p:cNvPr id="91" name="Google Shape;91;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2"/>
          <p:cNvSpPr/>
          <p:nvPr/>
        </p:nvSpPr>
        <p:spPr>
          <a:xfrm>
            <a:off x="0" y="0"/>
            <a:ext cx="6413500" cy="6858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22"/>
          <p:cNvSpPr/>
          <p:nvPr>
            <p:ph idx="2" type="pic"/>
          </p:nvPr>
        </p:nvSpPr>
        <p:spPr>
          <a:xfrm>
            <a:off x="5016500" y="472281"/>
            <a:ext cx="7175500" cy="5913439"/>
          </a:xfrm>
          <a:prstGeom prst="rect">
            <a:avLst/>
          </a:prstGeom>
          <a:solidFill>
            <a:srgbClr val="F2F2F2"/>
          </a:solidFill>
          <a:ln>
            <a:noFill/>
          </a:ln>
        </p:spPr>
      </p:sp>
      <p:sp>
        <p:nvSpPr>
          <p:cNvPr id="94" name="Google Shape;94;p22"/>
          <p:cNvSpPr txBox="1"/>
          <p:nvPr>
            <p:ph type="ctrTitle"/>
          </p:nvPr>
        </p:nvSpPr>
        <p:spPr>
          <a:xfrm>
            <a:off x="371476" y="1779589"/>
            <a:ext cx="4416424" cy="21828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Calibri"/>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2"/>
          <p:cNvSpPr txBox="1"/>
          <p:nvPr>
            <p:ph idx="1" type="subTitle"/>
          </p:nvPr>
        </p:nvSpPr>
        <p:spPr>
          <a:xfrm>
            <a:off x="371476" y="4079083"/>
            <a:ext cx="4416424" cy="97631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6" name="Google Shape;96;p22"/>
          <p:cNvSpPr/>
          <p:nvPr/>
        </p:nvSpPr>
        <p:spPr>
          <a:xfrm>
            <a:off x="5021263" y="368300"/>
            <a:ext cx="3159760" cy="11668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23"/>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3"/>
          <p:cNvSpPr txBox="1"/>
          <p:nvPr>
            <p:ph idx="1" type="body"/>
          </p:nvPr>
        </p:nvSpPr>
        <p:spPr>
          <a:xfrm>
            <a:off x="371474" y="1233488"/>
            <a:ext cx="11520487" cy="49434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1" name="Shape 101"/>
        <p:cNvGrpSpPr/>
        <p:nvPr/>
      </p:nvGrpSpPr>
      <p:grpSpPr>
        <a:xfrm>
          <a:off x="0" y="0"/>
          <a:ext cx="0" cy="0"/>
          <a:chOff x="0" y="0"/>
          <a:chExt cx="0" cy="0"/>
        </a:xfrm>
      </p:grpSpPr>
      <p:sp>
        <p:nvSpPr>
          <p:cNvPr id="102" name="Google Shape;102;p24"/>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24"/>
          <p:cNvSpPr/>
          <p:nvPr/>
        </p:nvSpPr>
        <p:spPr>
          <a:xfrm>
            <a:off x="371475" y="1460501"/>
            <a:ext cx="5724525" cy="474027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4"/>
          <p:cNvSpPr txBox="1"/>
          <p:nvPr>
            <p:ph type="title"/>
          </p:nvPr>
        </p:nvSpPr>
        <p:spPr>
          <a:xfrm>
            <a:off x="1244600" y="260351"/>
            <a:ext cx="9702800" cy="9731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4"/>
          <p:cNvSpPr txBox="1"/>
          <p:nvPr>
            <p:ph idx="1" type="body"/>
          </p:nvPr>
        </p:nvSpPr>
        <p:spPr>
          <a:xfrm>
            <a:off x="546100" y="1638299"/>
            <a:ext cx="5346700" cy="438150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07" name="Google Shape;107;p24"/>
          <p:cNvSpPr/>
          <p:nvPr>
            <p:ph idx="2" type="pic"/>
          </p:nvPr>
        </p:nvSpPr>
        <p:spPr>
          <a:xfrm>
            <a:off x="6096000" y="1460501"/>
            <a:ext cx="5795963" cy="4740274"/>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8" name="Shape 108"/>
        <p:cNvGrpSpPr/>
        <p:nvPr/>
      </p:nvGrpSpPr>
      <p:grpSpPr>
        <a:xfrm>
          <a:off x="0" y="0"/>
          <a:ext cx="0" cy="0"/>
          <a:chOff x="0" y="0"/>
          <a:chExt cx="0" cy="0"/>
        </a:xfrm>
      </p:grpSpPr>
      <p:sp>
        <p:nvSpPr>
          <p:cNvPr id="109" name="Google Shape;109;p25"/>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25"/>
          <p:cNvSpPr txBox="1"/>
          <p:nvPr>
            <p:ph type="title"/>
          </p:nvPr>
        </p:nvSpPr>
        <p:spPr>
          <a:xfrm>
            <a:off x="371476" y="260351"/>
            <a:ext cx="5495926" cy="2138362"/>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5"/>
          <p:cNvSpPr txBox="1"/>
          <p:nvPr>
            <p:ph idx="1" type="body"/>
          </p:nvPr>
        </p:nvSpPr>
        <p:spPr>
          <a:xfrm>
            <a:off x="371475" y="2603500"/>
            <a:ext cx="5495926" cy="35734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13" name="Google Shape;113;p25"/>
          <p:cNvSpPr/>
          <p:nvPr>
            <p:ph idx="2" type="pic"/>
          </p:nvPr>
        </p:nvSpPr>
        <p:spPr>
          <a:xfrm>
            <a:off x="9191224" y="637283"/>
            <a:ext cx="2692800" cy="2782540"/>
          </a:xfrm>
          <a:prstGeom prst="rect">
            <a:avLst/>
          </a:prstGeom>
          <a:solidFill>
            <a:srgbClr val="F2F2F2"/>
          </a:solidFill>
          <a:ln>
            <a:noFill/>
          </a:ln>
        </p:spPr>
      </p:sp>
      <p:sp>
        <p:nvSpPr>
          <p:cNvPr id="114" name="Google Shape;114;p25"/>
          <p:cNvSpPr/>
          <p:nvPr>
            <p:ph idx="3" type="pic"/>
          </p:nvPr>
        </p:nvSpPr>
        <p:spPr>
          <a:xfrm>
            <a:off x="6498424" y="3430043"/>
            <a:ext cx="2692800" cy="2772320"/>
          </a:xfrm>
          <a:prstGeom prst="rect">
            <a:avLst/>
          </a:prstGeom>
          <a:solidFill>
            <a:srgbClr val="F2F2F2"/>
          </a:solidFill>
          <a:ln>
            <a:noFill/>
          </a:ln>
        </p:spPr>
      </p:sp>
      <p:sp>
        <p:nvSpPr>
          <p:cNvPr id="115" name="Google Shape;115;p25"/>
          <p:cNvSpPr/>
          <p:nvPr/>
        </p:nvSpPr>
        <p:spPr>
          <a:xfrm>
            <a:off x="9289522" y="3527226"/>
            <a:ext cx="1248102" cy="12481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5"/>
          <p:cNvSpPr/>
          <p:nvPr/>
        </p:nvSpPr>
        <p:spPr>
          <a:xfrm>
            <a:off x="8621786" y="2848323"/>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5"/>
          <p:cNvSpPr/>
          <p:nvPr/>
        </p:nvSpPr>
        <p:spPr>
          <a:xfrm>
            <a:off x="8870898" y="2508125"/>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25"/>
          <p:cNvSpPr/>
          <p:nvPr/>
        </p:nvSpPr>
        <p:spPr>
          <a:xfrm>
            <a:off x="0" y="933450"/>
            <a:ext cx="300037" cy="14652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19" name="Shape 119"/>
        <p:cNvGrpSpPr/>
        <p:nvPr/>
      </p:nvGrpSpPr>
      <p:grpSpPr>
        <a:xfrm>
          <a:off x="0" y="0"/>
          <a:ext cx="0" cy="0"/>
          <a:chOff x="0" y="0"/>
          <a:chExt cx="0" cy="0"/>
        </a:xfrm>
      </p:grpSpPr>
      <p:sp>
        <p:nvSpPr>
          <p:cNvPr id="120" name="Google Shape;120;p26"/>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6"/>
          <p:cNvSpPr txBox="1"/>
          <p:nvPr>
            <p:ph type="title"/>
          </p:nvPr>
        </p:nvSpPr>
        <p:spPr>
          <a:xfrm>
            <a:off x="371476" y="1016000"/>
            <a:ext cx="3997324" cy="25018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6"/>
          <p:cNvSpPr txBox="1"/>
          <p:nvPr>
            <p:ph idx="1" type="body"/>
          </p:nvPr>
        </p:nvSpPr>
        <p:spPr>
          <a:xfrm>
            <a:off x="371475" y="3619500"/>
            <a:ext cx="3997325"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24" name="Google Shape;124;p26"/>
          <p:cNvSpPr/>
          <p:nvPr>
            <p:ph idx="2" type="pic"/>
          </p:nvPr>
        </p:nvSpPr>
        <p:spPr>
          <a:xfrm>
            <a:off x="4902201" y="619125"/>
            <a:ext cx="3454400" cy="5581650"/>
          </a:xfrm>
          <a:prstGeom prst="rect">
            <a:avLst/>
          </a:prstGeom>
          <a:solidFill>
            <a:srgbClr val="F2F2F2"/>
          </a:solidFill>
          <a:ln>
            <a:noFill/>
          </a:ln>
        </p:spPr>
      </p:sp>
      <p:sp>
        <p:nvSpPr>
          <p:cNvPr id="125" name="Google Shape;125;p26"/>
          <p:cNvSpPr/>
          <p:nvPr>
            <p:ph idx="3" type="pic"/>
          </p:nvPr>
        </p:nvSpPr>
        <p:spPr>
          <a:xfrm>
            <a:off x="8432801" y="260351"/>
            <a:ext cx="3454400" cy="5581649"/>
          </a:xfrm>
          <a:prstGeom prst="rect">
            <a:avLst/>
          </a:prstGeom>
          <a:solidFill>
            <a:srgbClr val="F2F2F2"/>
          </a:solidFill>
          <a:ln>
            <a:noFill/>
          </a:ln>
        </p:spPr>
      </p:sp>
      <p:sp>
        <p:nvSpPr>
          <p:cNvPr id="126" name="Google Shape;126;p26"/>
          <p:cNvSpPr/>
          <p:nvPr/>
        </p:nvSpPr>
        <p:spPr>
          <a:xfrm>
            <a:off x="8432801" y="5842000"/>
            <a:ext cx="3459162" cy="3587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6"/>
          <p:cNvSpPr/>
          <p:nvPr/>
        </p:nvSpPr>
        <p:spPr>
          <a:xfrm>
            <a:off x="4902201" y="239509"/>
            <a:ext cx="3459162" cy="3587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26"/>
          <p:cNvSpPr/>
          <p:nvPr/>
        </p:nvSpPr>
        <p:spPr>
          <a:xfrm>
            <a:off x="0" y="1384300"/>
            <a:ext cx="177800" cy="4457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29" name="Shape 129"/>
        <p:cNvGrpSpPr/>
        <p:nvPr/>
      </p:nvGrpSpPr>
      <p:grpSpPr>
        <a:xfrm>
          <a:off x="0" y="0"/>
          <a:ext cx="0" cy="0"/>
          <a:chOff x="0" y="0"/>
          <a:chExt cx="0" cy="0"/>
        </a:xfrm>
      </p:grpSpPr>
      <p:sp>
        <p:nvSpPr>
          <p:cNvPr id="130" name="Google Shape;130;p27"/>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27"/>
          <p:cNvSpPr txBox="1"/>
          <p:nvPr>
            <p:ph type="title"/>
          </p:nvPr>
        </p:nvSpPr>
        <p:spPr>
          <a:xfrm>
            <a:off x="371476" y="476250"/>
            <a:ext cx="5165724" cy="25574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7"/>
          <p:cNvSpPr txBox="1"/>
          <p:nvPr>
            <p:ph idx="1" type="body"/>
          </p:nvPr>
        </p:nvSpPr>
        <p:spPr>
          <a:xfrm>
            <a:off x="6096000" y="476250"/>
            <a:ext cx="5795963"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34" name="Google Shape;134;p27"/>
          <p:cNvSpPr/>
          <p:nvPr>
            <p:ph idx="2" type="pic"/>
          </p:nvPr>
        </p:nvSpPr>
        <p:spPr>
          <a:xfrm>
            <a:off x="371476" y="3233941"/>
            <a:ext cx="11520486" cy="2966833"/>
          </a:xfrm>
          <a:prstGeom prst="rect">
            <a:avLst/>
          </a:prstGeom>
          <a:solidFill>
            <a:srgbClr val="F2F2F2"/>
          </a:solidFill>
          <a:ln>
            <a:noFill/>
          </a:ln>
        </p:spPr>
      </p:sp>
      <p:sp>
        <p:nvSpPr>
          <p:cNvPr id="135" name="Google Shape;135;p27"/>
          <p:cNvSpPr/>
          <p:nvPr/>
        </p:nvSpPr>
        <p:spPr>
          <a:xfrm>
            <a:off x="0" y="476250"/>
            <a:ext cx="165100" cy="25574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136" name="Shape 136"/>
        <p:cNvGrpSpPr/>
        <p:nvPr/>
      </p:nvGrpSpPr>
      <p:grpSpPr>
        <a:xfrm>
          <a:off x="0" y="0"/>
          <a:ext cx="0" cy="0"/>
          <a:chOff x="0" y="0"/>
          <a:chExt cx="0" cy="0"/>
        </a:xfrm>
      </p:grpSpPr>
      <p:sp>
        <p:nvSpPr>
          <p:cNvPr id="137" name="Google Shape;137;p28"/>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8"/>
          <p:cNvSpPr txBox="1"/>
          <p:nvPr>
            <p:ph type="title"/>
          </p:nvPr>
        </p:nvSpPr>
        <p:spPr>
          <a:xfrm>
            <a:off x="371475" y="1783831"/>
            <a:ext cx="3111954" cy="32903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8"/>
          <p:cNvSpPr txBox="1"/>
          <p:nvPr>
            <p:ph idx="1" type="body"/>
          </p:nvPr>
        </p:nvSpPr>
        <p:spPr>
          <a:xfrm>
            <a:off x="7489370" y="1783832"/>
            <a:ext cx="4402592" cy="3290338"/>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41" name="Google Shape;141;p28"/>
          <p:cNvSpPr/>
          <p:nvPr>
            <p:ph idx="2" type="pic"/>
          </p:nvPr>
        </p:nvSpPr>
        <p:spPr>
          <a:xfrm>
            <a:off x="3672114" y="0"/>
            <a:ext cx="3628571" cy="6858000"/>
          </a:xfrm>
          <a:prstGeom prst="rect">
            <a:avLst/>
          </a:prstGeom>
          <a:solidFill>
            <a:srgbClr val="F2F2F2"/>
          </a:solidFill>
          <a:ln>
            <a:noFill/>
          </a:ln>
        </p:spPr>
      </p:sp>
      <p:sp>
        <p:nvSpPr>
          <p:cNvPr id="142" name="Google Shape;142;p28"/>
          <p:cNvSpPr/>
          <p:nvPr/>
        </p:nvSpPr>
        <p:spPr>
          <a:xfrm>
            <a:off x="371475" y="5297714"/>
            <a:ext cx="3111954" cy="156028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28"/>
          <p:cNvSpPr/>
          <p:nvPr/>
        </p:nvSpPr>
        <p:spPr>
          <a:xfrm>
            <a:off x="7489370" y="0"/>
            <a:ext cx="4402593" cy="1560286"/>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4" name="Shape 144"/>
        <p:cNvGrpSpPr/>
        <p:nvPr/>
      </p:nvGrpSpPr>
      <p:grpSpPr>
        <a:xfrm>
          <a:off x="0" y="0"/>
          <a:ext cx="0" cy="0"/>
          <a:chOff x="0" y="0"/>
          <a:chExt cx="0" cy="0"/>
        </a:xfrm>
      </p:grpSpPr>
      <p:sp>
        <p:nvSpPr>
          <p:cNvPr id="145" name="Google Shape;145;p29"/>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29"/>
          <p:cNvSpPr/>
          <p:nvPr/>
        </p:nvSpPr>
        <p:spPr>
          <a:xfrm>
            <a:off x="0" y="1389743"/>
            <a:ext cx="12192000" cy="407851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9"/>
          <p:cNvSpPr txBox="1"/>
          <p:nvPr>
            <p:ph type="title"/>
          </p:nvPr>
        </p:nvSpPr>
        <p:spPr>
          <a:xfrm>
            <a:off x="831850" y="2331584"/>
            <a:ext cx="10515600" cy="1500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9"/>
          <p:cNvSpPr txBox="1"/>
          <p:nvPr>
            <p:ph idx="1" type="body"/>
          </p:nvPr>
        </p:nvSpPr>
        <p:spPr>
          <a:xfrm>
            <a:off x="831850" y="3968071"/>
            <a:ext cx="10515600" cy="8055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D8E90"/>
              </a:buClr>
              <a:buSzPts val="2000"/>
              <a:buNone/>
              <a:defRPr sz="2000">
                <a:solidFill>
                  <a:srgbClr val="8D8E90"/>
                </a:solidFill>
              </a:defRPr>
            </a:lvl2pPr>
            <a:lvl3pPr indent="-228600" lvl="2" marL="1371600" algn="l">
              <a:lnSpc>
                <a:spcPct val="90000"/>
              </a:lnSpc>
              <a:spcBef>
                <a:spcPts val="500"/>
              </a:spcBef>
              <a:spcAft>
                <a:spcPts val="0"/>
              </a:spcAft>
              <a:buClr>
                <a:srgbClr val="8D8E90"/>
              </a:buClr>
              <a:buSzPts val="1800"/>
              <a:buNone/>
              <a:defRPr sz="1800">
                <a:solidFill>
                  <a:srgbClr val="8D8E90"/>
                </a:solidFill>
              </a:defRPr>
            </a:lvl3pPr>
            <a:lvl4pPr indent="-228600" lvl="3" marL="1828800" algn="l">
              <a:lnSpc>
                <a:spcPct val="90000"/>
              </a:lnSpc>
              <a:spcBef>
                <a:spcPts val="500"/>
              </a:spcBef>
              <a:spcAft>
                <a:spcPts val="0"/>
              </a:spcAft>
              <a:buClr>
                <a:srgbClr val="8D8E90"/>
              </a:buClr>
              <a:buSzPts val="1600"/>
              <a:buNone/>
              <a:defRPr sz="1600">
                <a:solidFill>
                  <a:srgbClr val="8D8E90"/>
                </a:solidFill>
              </a:defRPr>
            </a:lvl4pPr>
            <a:lvl5pPr indent="-228600" lvl="4" marL="2286000" algn="l">
              <a:lnSpc>
                <a:spcPct val="90000"/>
              </a:lnSpc>
              <a:spcBef>
                <a:spcPts val="500"/>
              </a:spcBef>
              <a:spcAft>
                <a:spcPts val="0"/>
              </a:spcAft>
              <a:buClr>
                <a:srgbClr val="8D8E90"/>
              </a:buClr>
              <a:buSzPts val="1600"/>
              <a:buNone/>
              <a:defRPr sz="1600">
                <a:solidFill>
                  <a:srgbClr val="8D8E90"/>
                </a:solidFill>
              </a:defRPr>
            </a:lvl5pPr>
            <a:lvl6pPr indent="-228600" lvl="5" marL="2743200" algn="l">
              <a:lnSpc>
                <a:spcPct val="90000"/>
              </a:lnSpc>
              <a:spcBef>
                <a:spcPts val="500"/>
              </a:spcBef>
              <a:spcAft>
                <a:spcPts val="0"/>
              </a:spcAft>
              <a:buClr>
                <a:srgbClr val="8D8E90"/>
              </a:buClr>
              <a:buSzPts val="1600"/>
              <a:buNone/>
              <a:defRPr sz="1600">
                <a:solidFill>
                  <a:srgbClr val="8D8E90"/>
                </a:solidFill>
              </a:defRPr>
            </a:lvl6pPr>
            <a:lvl7pPr indent="-228600" lvl="6" marL="3200400" algn="l">
              <a:lnSpc>
                <a:spcPct val="90000"/>
              </a:lnSpc>
              <a:spcBef>
                <a:spcPts val="500"/>
              </a:spcBef>
              <a:spcAft>
                <a:spcPts val="0"/>
              </a:spcAft>
              <a:buClr>
                <a:srgbClr val="8D8E90"/>
              </a:buClr>
              <a:buSzPts val="1600"/>
              <a:buNone/>
              <a:defRPr sz="1600">
                <a:solidFill>
                  <a:srgbClr val="8D8E90"/>
                </a:solidFill>
              </a:defRPr>
            </a:lvl7pPr>
            <a:lvl8pPr indent="-228600" lvl="7" marL="3657600" algn="l">
              <a:lnSpc>
                <a:spcPct val="90000"/>
              </a:lnSpc>
              <a:spcBef>
                <a:spcPts val="500"/>
              </a:spcBef>
              <a:spcAft>
                <a:spcPts val="0"/>
              </a:spcAft>
              <a:buClr>
                <a:srgbClr val="8D8E90"/>
              </a:buClr>
              <a:buSzPts val="1600"/>
              <a:buNone/>
              <a:defRPr sz="1600">
                <a:solidFill>
                  <a:srgbClr val="8D8E90"/>
                </a:solidFill>
              </a:defRPr>
            </a:lvl8pPr>
            <a:lvl9pPr indent="-228600" lvl="8" marL="4114800" algn="l">
              <a:lnSpc>
                <a:spcPct val="90000"/>
              </a:lnSpc>
              <a:spcBef>
                <a:spcPts val="500"/>
              </a:spcBef>
              <a:spcAft>
                <a:spcPts val="0"/>
              </a:spcAft>
              <a:buClr>
                <a:srgbClr val="8D8E90"/>
              </a:buClr>
              <a:buSzPts val="1600"/>
              <a:buNone/>
              <a:defRPr sz="1600">
                <a:solidFill>
                  <a:srgbClr val="8D8E90"/>
                </a:solidFill>
              </a:defRPr>
            </a:lvl9pPr>
          </a:lstStyle>
          <a:p/>
        </p:txBody>
      </p:sp>
      <p:sp>
        <p:nvSpPr>
          <p:cNvPr id="149" name="Google Shape;149;p2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50" name="Google Shape;150;p29"/>
          <p:cNvSpPr/>
          <p:nvPr/>
        </p:nvSpPr>
        <p:spPr>
          <a:xfrm>
            <a:off x="371475" y="580571"/>
            <a:ext cx="1573439" cy="150018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29"/>
          <p:cNvSpPr/>
          <p:nvPr/>
        </p:nvSpPr>
        <p:spPr>
          <a:xfrm>
            <a:off x="7097486" y="5105274"/>
            <a:ext cx="4794477" cy="72596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52" name="Shape 152"/>
        <p:cNvGrpSpPr/>
        <p:nvPr/>
      </p:nvGrpSpPr>
      <p:grpSpPr>
        <a:xfrm>
          <a:off x="0" y="0"/>
          <a:ext cx="0" cy="0"/>
          <a:chOff x="0" y="0"/>
          <a:chExt cx="0" cy="0"/>
        </a:xfrm>
      </p:grpSpPr>
      <p:sp>
        <p:nvSpPr>
          <p:cNvPr id="153" name="Google Shape;153;p30"/>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30"/>
          <p:cNvSpPr/>
          <p:nvPr/>
        </p:nvSpPr>
        <p:spPr>
          <a:xfrm>
            <a:off x="0" y="0"/>
            <a:ext cx="6096000"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30"/>
          <p:cNvSpPr/>
          <p:nvPr>
            <p:ph idx="2" type="pic"/>
          </p:nvPr>
        </p:nvSpPr>
        <p:spPr>
          <a:xfrm>
            <a:off x="371476" y="260350"/>
            <a:ext cx="11520488" cy="6009821"/>
          </a:xfrm>
          <a:prstGeom prst="rect">
            <a:avLst/>
          </a:prstGeom>
          <a:solidFill>
            <a:srgbClr val="F2F2F2"/>
          </a:solidFill>
          <a:ln>
            <a:noFill/>
          </a:ln>
        </p:spPr>
      </p:sp>
      <p:sp>
        <p:nvSpPr>
          <p:cNvPr id="156" name="Google Shape;156;p30"/>
          <p:cNvSpPr txBox="1"/>
          <p:nvPr>
            <p:ph type="title"/>
          </p:nvPr>
        </p:nvSpPr>
        <p:spPr>
          <a:xfrm>
            <a:off x="1174750" y="3957831"/>
            <a:ext cx="9620250" cy="1500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58" name="Google Shape;158;p30"/>
          <p:cNvSpPr/>
          <p:nvPr/>
        </p:nvSpPr>
        <p:spPr>
          <a:xfrm>
            <a:off x="1093471" y="3843394"/>
            <a:ext cx="1722120" cy="1729060"/>
          </a:xfrm>
          <a:custGeom>
            <a:rect b="b" l="l" r="r" t="t"/>
            <a:pathLst>
              <a:path extrusionOk="0" h="2730500" w="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22" name="Shape 22"/>
        <p:cNvGrpSpPr/>
        <p:nvPr/>
      </p:nvGrpSpPr>
      <p:grpSpPr>
        <a:xfrm>
          <a:off x="0" y="0"/>
          <a:ext cx="0" cy="0"/>
          <a:chOff x="0" y="0"/>
          <a:chExt cx="0" cy="0"/>
        </a:xfrm>
      </p:grpSpPr>
      <p:sp>
        <p:nvSpPr>
          <p:cNvPr id="23" name="Google Shape;23;p13"/>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Google Shape;24;p13"/>
          <p:cNvSpPr/>
          <p:nvPr/>
        </p:nvSpPr>
        <p:spPr>
          <a:xfrm>
            <a:off x="0" y="0"/>
            <a:ext cx="513805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Google Shape;25;p13"/>
          <p:cNvSpPr txBox="1"/>
          <p:nvPr>
            <p:ph type="title"/>
          </p:nvPr>
        </p:nvSpPr>
        <p:spPr>
          <a:xfrm>
            <a:off x="6619197" y="1296176"/>
            <a:ext cx="5272764" cy="155157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6619198" y="3073967"/>
            <a:ext cx="5272764" cy="2557463"/>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8" name="Google Shape;28;p13"/>
          <p:cNvSpPr/>
          <p:nvPr>
            <p:ph idx="2" type="pic"/>
          </p:nvPr>
        </p:nvSpPr>
        <p:spPr>
          <a:xfrm>
            <a:off x="1117601" y="1016000"/>
            <a:ext cx="5138058" cy="4978400"/>
          </a:xfrm>
          <a:prstGeom prst="rect">
            <a:avLst/>
          </a:prstGeom>
          <a:solidFill>
            <a:srgbClr val="F2F2F2"/>
          </a:solidFill>
          <a:ln>
            <a:noFill/>
          </a:ln>
        </p:spPr>
      </p:sp>
      <p:sp>
        <p:nvSpPr>
          <p:cNvPr id="29" name="Google Shape;29;p13"/>
          <p:cNvSpPr/>
          <p:nvPr/>
        </p:nvSpPr>
        <p:spPr>
          <a:xfrm>
            <a:off x="0" y="5994400"/>
            <a:ext cx="4093029" cy="8636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13"/>
          <p:cNvSpPr/>
          <p:nvPr/>
        </p:nvSpPr>
        <p:spPr>
          <a:xfrm>
            <a:off x="2162630" y="873210"/>
            <a:ext cx="4093029" cy="13857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59" name="Shape 159"/>
        <p:cNvGrpSpPr/>
        <p:nvPr/>
      </p:nvGrpSpPr>
      <p:grpSpPr>
        <a:xfrm>
          <a:off x="0" y="0"/>
          <a:ext cx="0" cy="0"/>
          <a:chOff x="0" y="0"/>
          <a:chExt cx="0" cy="0"/>
        </a:xfrm>
      </p:grpSpPr>
      <p:sp>
        <p:nvSpPr>
          <p:cNvPr id="160" name="Google Shape;160;p31"/>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31"/>
          <p:cNvSpPr/>
          <p:nvPr>
            <p:ph idx="2" type="pic"/>
          </p:nvPr>
        </p:nvSpPr>
        <p:spPr>
          <a:xfrm>
            <a:off x="5400675" y="260350"/>
            <a:ext cx="6499502" cy="5940425"/>
          </a:xfrm>
          <a:prstGeom prst="rect">
            <a:avLst/>
          </a:prstGeom>
          <a:solidFill>
            <a:srgbClr val="F2F2F2"/>
          </a:solidFill>
          <a:ln>
            <a:noFill/>
          </a:ln>
        </p:spPr>
      </p:sp>
      <p:sp>
        <p:nvSpPr>
          <p:cNvPr id="162" name="Google Shape;162;p31"/>
          <p:cNvSpPr txBox="1"/>
          <p:nvPr>
            <p:ph type="title"/>
          </p:nvPr>
        </p:nvSpPr>
        <p:spPr>
          <a:xfrm>
            <a:off x="371475" y="1596928"/>
            <a:ext cx="4810125" cy="326726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5"/>
              </a:buClr>
              <a:buSzPts val="6000"/>
              <a:buFont typeface="Calibri"/>
              <a:buNone/>
              <a:defRPr sz="6000">
                <a:solidFill>
                  <a:schemeClr val="accent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1"/>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64" name="Google Shape;164;p31"/>
          <p:cNvSpPr/>
          <p:nvPr/>
        </p:nvSpPr>
        <p:spPr>
          <a:xfrm>
            <a:off x="3933498" y="4952673"/>
            <a:ext cx="1248102" cy="12481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31"/>
          <p:cNvSpPr/>
          <p:nvPr/>
        </p:nvSpPr>
        <p:spPr>
          <a:xfrm>
            <a:off x="371475" y="1011911"/>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31"/>
          <p:cNvSpPr/>
          <p:nvPr/>
        </p:nvSpPr>
        <p:spPr>
          <a:xfrm>
            <a:off x="620587" y="671713"/>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167" name="Shape 167"/>
        <p:cNvGrpSpPr/>
        <p:nvPr/>
      </p:nvGrpSpPr>
      <p:grpSpPr>
        <a:xfrm>
          <a:off x="0" y="0"/>
          <a:ext cx="0" cy="0"/>
          <a:chOff x="0" y="0"/>
          <a:chExt cx="0" cy="0"/>
        </a:xfrm>
      </p:grpSpPr>
      <p:sp>
        <p:nvSpPr>
          <p:cNvPr id="168" name="Google Shape;168;p32"/>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32"/>
          <p:cNvSpPr txBox="1"/>
          <p:nvPr>
            <p:ph type="title"/>
          </p:nvPr>
        </p:nvSpPr>
        <p:spPr>
          <a:xfrm>
            <a:off x="371475" y="3917949"/>
            <a:ext cx="6915150" cy="22683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71" name="Google Shape;171;p32"/>
          <p:cNvSpPr/>
          <p:nvPr/>
        </p:nvSpPr>
        <p:spPr>
          <a:xfrm>
            <a:off x="5222179" y="2327274"/>
            <a:ext cx="2176462" cy="15112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32"/>
          <p:cNvSpPr/>
          <p:nvPr/>
        </p:nvSpPr>
        <p:spPr>
          <a:xfrm>
            <a:off x="7468839" y="3917949"/>
            <a:ext cx="2176462" cy="2282826"/>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32"/>
          <p:cNvSpPr/>
          <p:nvPr>
            <p:ph idx="2" type="pic"/>
          </p:nvPr>
        </p:nvSpPr>
        <p:spPr>
          <a:xfrm>
            <a:off x="371474" y="260351"/>
            <a:ext cx="11520489" cy="5940424"/>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74" name="Shape 174"/>
        <p:cNvGrpSpPr/>
        <p:nvPr/>
      </p:nvGrpSpPr>
      <p:grpSpPr>
        <a:xfrm>
          <a:off x="0" y="0"/>
          <a:ext cx="0" cy="0"/>
          <a:chOff x="0" y="0"/>
          <a:chExt cx="0" cy="0"/>
        </a:xfrm>
      </p:grpSpPr>
      <p:sp>
        <p:nvSpPr>
          <p:cNvPr id="175" name="Google Shape;175;p33"/>
          <p:cNvSpPr/>
          <p:nvPr/>
        </p:nvSpPr>
        <p:spPr>
          <a:xfrm>
            <a:off x="6200775" y="1233487"/>
            <a:ext cx="5619751" cy="273367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33"/>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33"/>
          <p:cNvSpPr txBox="1"/>
          <p:nvPr>
            <p:ph idx="1" type="body"/>
          </p:nvPr>
        </p:nvSpPr>
        <p:spPr>
          <a:xfrm>
            <a:off x="6383054" y="1357414"/>
            <a:ext cx="5255193" cy="24048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3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79" name="Google Shape;179;p33"/>
          <p:cNvSpPr/>
          <p:nvPr>
            <p:ph idx="2" type="pic"/>
          </p:nvPr>
        </p:nvSpPr>
        <p:spPr>
          <a:xfrm>
            <a:off x="371475" y="1233488"/>
            <a:ext cx="5757863" cy="2415600"/>
          </a:xfrm>
          <a:prstGeom prst="rect">
            <a:avLst/>
          </a:prstGeom>
          <a:solidFill>
            <a:srgbClr val="F2F2F2"/>
          </a:solidFill>
          <a:ln>
            <a:noFill/>
          </a:ln>
        </p:spPr>
      </p:sp>
      <p:sp>
        <p:nvSpPr>
          <p:cNvPr id="180" name="Google Shape;180;p33"/>
          <p:cNvSpPr/>
          <p:nvPr>
            <p:ph idx="3" type="pic"/>
          </p:nvPr>
        </p:nvSpPr>
        <p:spPr>
          <a:xfrm>
            <a:off x="6200775" y="3967163"/>
            <a:ext cx="5619750" cy="2414587"/>
          </a:xfrm>
          <a:prstGeom prst="rect">
            <a:avLst/>
          </a:prstGeom>
          <a:solidFill>
            <a:srgbClr val="F2F2F2"/>
          </a:solidFill>
          <a:ln>
            <a:noFill/>
          </a:ln>
        </p:spPr>
      </p:sp>
      <p:sp>
        <p:nvSpPr>
          <p:cNvPr id="181" name="Google Shape;181;p33"/>
          <p:cNvSpPr/>
          <p:nvPr/>
        </p:nvSpPr>
        <p:spPr>
          <a:xfrm>
            <a:off x="371475" y="3643799"/>
            <a:ext cx="5757863" cy="27336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33"/>
          <p:cNvSpPr txBox="1"/>
          <p:nvPr>
            <p:ph idx="4" type="body"/>
          </p:nvPr>
        </p:nvSpPr>
        <p:spPr>
          <a:xfrm>
            <a:off x="622406" y="3848474"/>
            <a:ext cx="5256000" cy="240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spTree>
      <p:nvGrpSpPr>
        <p:cNvPr id="183" name="Shape 183"/>
        <p:cNvGrpSpPr/>
        <p:nvPr/>
      </p:nvGrpSpPr>
      <p:grpSpPr>
        <a:xfrm>
          <a:off x="0" y="0"/>
          <a:ext cx="0" cy="0"/>
          <a:chOff x="0" y="0"/>
          <a:chExt cx="0" cy="0"/>
        </a:xfrm>
      </p:grpSpPr>
      <p:sp>
        <p:nvSpPr>
          <p:cNvPr id="184" name="Google Shape;184;p34"/>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86" name="Google Shape;186;p34"/>
          <p:cNvSpPr/>
          <p:nvPr>
            <p:ph idx="2" type="pic"/>
          </p:nvPr>
        </p:nvSpPr>
        <p:spPr>
          <a:xfrm>
            <a:off x="371475" y="1233488"/>
            <a:ext cx="11520488" cy="2381361"/>
          </a:xfrm>
          <a:prstGeom prst="rect">
            <a:avLst/>
          </a:prstGeom>
          <a:solidFill>
            <a:srgbClr val="F2F2F2"/>
          </a:solidFill>
          <a:ln>
            <a:noFill/>
          </a:ln>
        </p:spPr>
      </p:sp>
      <p:sp>
        <p:nvSpPr>
          <p:cNvPr id="187" name="Google Shape;187;p34"/>
          <p:cNvSpPr/>
          <p:nvPr/>
        </p:nvSpPr>
        <p:spPr>
          <a:xfrm>
            <a:off x="371475" y="3643799"/>
            <a:ext cx="11520488" cy="27336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34"/>
          <p:cNvSpPr txBox="1"/>
          <p:nvPr>
            <p:ph idx="1" type="body"/>
          </p:nvPr>
        </p:nvSpPr>
        <p:spPr>
          <a:xfrm>
            <a:off x="6383054" y="3808206"/>
            <a:ext cx="5255193" cy="24048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34"/>
          <p:cNvSpPr txBox="1"/>
          <p:nvPr>
            <p:ph idx="3" type="body"/>
          </p:nvPr>
        </p:nvSpPr>
        <p:spPr>
          <a:xfrm>
            <a:off x="622406" y="3808236"/>
            <a:ext cx="5256000" cy="240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0" name="Google Shape;190;p34"/>
          <p:cNvCxnSpPr/>
          <p:nvPr/>
        </p:nvCxnSpPr>
        <p:spPr>
          <a:xfrm>
            <a:off x="6131719" y="3774712"/>
            <a:ext cx="0" cy="2471849"/>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191" name="Shape 191"/>
        <p:cNvGrpSpPr/>
        <p:nvPr/>
      </p:nvGrpSpPr>
      <p:grpSpPr>
        <a:xfrm>
          <a:off x="0" y="0"/>
          <a:ext cx="0" cy="0"/>
          <a:chOff x="0" y="0"/>
          <a:chExt cx="0" cy="0"/>
        </a:xfrm>
      </p:grpSpPr>
      <p:sp>
        <p:nvSpPr>
          <p:cNvPr id="192" name="Google Shape;192;p35"/>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35"/>
          <p:cNvSpPr/>
          <p:nvPr/>
        </p:nvSpPr>
        <p:spPr>
          <a:xfrm>
            <a:off x="7162799" y="3052634"/>
            <a:ext cx="1368533" cy="11301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35"/>
          <p:cNvSpPr txBox="1"/>
          <p:nvPr>
            <p:ph type="title"/>
          </p:nvPr>
        </p:nvSpPr>
        <p:spPr>
          <a:xfrm>
            <a:off x="371475" y="1334424"/>
            <a:ext cx="4448175" cy="152082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196" name="Google Shape;196;p35"/>
          <p:cNvSpPr txBox="1"/>
          <p:nvPr>
            <p:ph idx="1" type="body"/>
          </p:nvPr>
        </p:nvSpPr>
        <p:spPr>
          <a:xfrm>
            <a:off x="3609563" y="3118775"/>
            <a:ext cx="2927311" cy="308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35"/>
          <p:cNvSpPr txBox="1"/>
          <p:nvPr>
            <p:ph idx="2" type="body"/>
          </p:nvPr>
        </p:nvSpPr>
        <p:spPr>
          <a:xfrm>
            <a:off x="371475" y="3118776"/>
            <a:ext cx="2926800" cy="30819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5"/>
          <p:cNvSpPr/>
          <p:nvPr>
            <p:ph idx="3" type="pic"/>
          </p:nvPr>
        </p:nvSpPr>
        <p:spPr>
          <a:xfrm>
            <a:off x="4908415" y="-4277"/>
            <a:ext cx="7283585" cy="6204974"/>
          </a:xfrm>
          <a:prstGeom prst="rect">
            <a:avLst/>
          </a:prstGeom>
          <a:solidFill>
            <a:srgbClr val="F2F2F2"/>
          </a:solidFill>
          <a:ln>
            <a:noFill/>
          </a:ln>
        </p:spPr>
      </p:sp>
      <p:sp>
        <p:nvSpPr>
          <p:cNvPr id="199" name="Google Shape;199;p35"/>
          <p:cNvSpPr/>
          <p:nvPr/>
        </p:nvSpPr>
        <p:spPr>
          <a:xfrm>
            <a:off x="6210299" y="2027725"/>
            <a:ext cx="1073287" cy="9186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35"/>
          <p:cNvSpPr/>
          <p:nvPr/>
        </p:nvSpPr>
        <p:spPr>
          <a:xfrm>
            <a:off x="8661263" y="4055448"/>
            <a:ext cx="1073287" cy="9186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1" name="Google Shape;201;p35"/>
          <p:cNvCxnSpPr/>
          <p:nvPr/>
        </p:nvCxnSpPr>
        <p:spPr>
          <a:xfrm>
            <a:off x="3452019" y="3106075"/>
            <a:ext cx="0" cy="3094700"/>
          </a:xfrm>
          <a:prstGeom prst="straightConnector1">
            <a:avLst/>
          </a:prstGeom>
          <a:noFill/>
          <a:ln cap="flat" cmpd="sng" w="9525">
            <a:solidFill>
              <a:schemeClr val="accent1"/>
            </a:solidFill>
            <a:prstDash val="solid"/>
            <a:miter lim="800000"/>
            <a:headEnd len="sm" w="sm" type="none"/>
            <a:tailEnd len="sm" w="sm" type="none"/>
          </a:ln>
        </p:spPr>
      </p:cxnSp>
      <p:sp>
        <p:nvSpPr>
          <p:cNvPr id="202" name="Google Shape;202;p35"/>
          <p:cNvSpPr/>
          <p:nvPr/>
        </p:nvSpPr>
        <p:spPr>
          <a:xfrm>
            <a:off x="0" y="1405862"/>
            <a:ext cx="300037" cy="14652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203" name="Shape 203"/>
        <p:cNvGrpSpPr/>
        <p:nvPr/>
      </p:nvGrpSpPr>
      <p:grpSpPr>
        <a:xfrm>
          <a:off x="0" y="0"/>
          <a:ext cx="0" cy="0"/>
          <a:chOff x="0" y="0"/>
          <a:chExt cx="0" cy="0"/>
        </a:xfrm>
      </p:grpSpPr>
      <p:sp>
        <p:nvSpPr>
          <p:cNvPr id="204" name="Google Shape;204;p36"/>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36"/>
          <p:cNvSpPr/>
          <p:nvPr>
            <p:ph idx="2" type="pic"/>
          </p:nvPr>
        </p:nvSpPr>
        <p:spPr>
          <a:xfrm>
            <a:off x="371475" y="260350"/>
            <a:ext cx="11520488" cy="6121400"/>
          </a:xfrm>
          <a:prstGeom prst="rect">
            <a:avLst/>
          </a:prstGeom>
          <a:solidFill>
            <a:srgbClr val="F2F2F2"/>
          </a:solidFill>
          <a:ln>
            <a:noFill/>
          </a:ln>
        </p:spPr>
      </p:sp>
      <p:sp>
        <p:nvSpPr>
          <p:cNvPr id="206" name="Google Shape;206;p36"/>
          <p:cNvSpPr/>
          <p:nvPr/>
        </p:nvSpPr>
        <p:spPr>
          <a:xfrm>
            <a:off x="1578741" y="2299953"/>
            <a:ext cx="4420009" cy="308192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36"/>
          <p:cNvSpPr/>
          <p:nvPr/>
        </p:nvSpPr>
        <p:spPr>
          <a:xfrm>
            <a:off x="6184487" y="2299953"/>
            <a:ext cx="4420009" cy="308192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36"/>
          <p:cNvSpPr txBox="1"/>
          <p:nvPr>
            <p:ph type="title"/>
          </p:nvPr>
        </p:nvSpPr>
        <p:spPr>
          <a:xfrm>
            <a:off x="1587504" y="1233488"/>
            <a:ext cx="9016993" cy="761076"/>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3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10" name="Google Shape;210;p36"/>
          <p:cNvSpPr txBox="1"/>
          <p:nvPr>
            <p:ph idx="1" type="body"/>
          </p:nvPr>
        </p:nvSpPr>
        <p:spPr>
          <a:xfrm>
            <a:off x="6328091" y="2424864"/>
            <a:ext cx="4132800" cy="28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36"/>
          <p:cNvSpPr txBox="1"/>
          <p:nvPr>
            <p:ph idx="3" type="body"/>
          </p:nvPr>
        </p:nvSpPr>
        <p:spPr>
          <a:xfrm>
            <a:off x="1722820" y="2424864"/>
            <a:ext cx="4131850" cy="28321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2" name="Shape 212"/>
        <p:cNvGrpSpPr/>
        <p:nvPr/>
      </p:nvGrpSpPr>
      <p:grpSpPr>
        <a:xfrm>
          <a:off x="0" y="0"/>
          <a:ext cx="0" cy="0"/>
          <a:chOff x="0" y="0"/>
          <a:chExt cx="0" cy="0"/>
        </a:xfrm>
      </p:grpSpPr>
      <p:sp>
        <p:nvSpPr>
          <p:cNvPr id="213" name="Google Shape;213;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7"/>
          <p:cNvSpPr/>
          <p:nvPr/>
        </p:nvSpPr>
        <p:spPr>
          <a:xfrm>
            <a:off x="0" y="0"/>
            <a:ext cx="12191999"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37"/>
          <p:cNvSpPr/>
          <p:nvPr>
            <p:ph idx="2" type="pic"/>
          </p:nvPr>
        </p:nvSpPr>
        <p:spPr>
          <a:xfrm>
            <a:off x="335756" y="260350"/>
            <a:ext cx="11520488" cy="6300788"/>
          </a:xfrm>
          <a:prstGeom prst="rect">
            <a:avLst/>
          </a:prstGeom>
          <a:solidFill>
            <a:srgbClr val="F2F2F2"/>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216" name="Shape 216"/>
        <p:cNvGrpSpPr/>
        <p:nvPr/>
      </p:nvGrpSpPr>
      <p:grpSpPr>
        <a:xfrm>
          <a:off x="0" y="0"/>
          <a:ext cx="0" cy="0"/>
          <a:chOff x="0" y="0"/>
          <a:chExt cx="0" cy="0"/>
        </a:xfrm>
      </p:grpSpPr>
      <p:sp>
        <p:nvSpPr>
          <p:cNvPr id="217" name="Google Shape;217;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38"/>
          <p:cNvSpPr/>
          <p:nvPr>
            <p:ph idx="2" type="pic"/>
          </p:nvPr>
        </p:nvSpPr>
        <p:spPr>
          <a:xfrm>
            <a:off x="1" y="1"/>
            <a:ext cx="12191999" cy="6857999"/>
          </a:xfrm>
          <a:prstGeom prst="rect">
            <a:avLst/>
          </a:prstGeom>
          <a:solidFill>
            <a:srgbClr val="F2F2F2"/>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19" name="Shape 219"/>
        <p:cNvGrpSpPr/>
        <p:nvPr/>
      </p:nvGrpSpPr>
      <p:grpSpPr>
        <a:xfrm>
          <a:off x="0" y="0"/>
          <a:ext cx="0" cy="0"/>
          <a:chOff x="0" y="0"/>
          <a:chExt cx="0" cy="0"/>
        </a:xfrm>
      </p:grpSpPr>
      <p:sp>
        <p:nvSpPr>
          <p:cNvPr id="220" name="Google Shape;220;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39"/>
          <p:cNvSpPr/>
          <p:nvPr>
            <p:ph idx="2" type="pic"/>
          </p:nvPr>
        </p:nvSpPr>
        <p:spPr>
          <a:xfrm>
            <a:off x="371475" y="260350"/>
            <a:ext cx="4492625" cy="6300788"/>
          </a:xfrm>
          <a:prstGeom prst="rect">
            <a:avLst/>
          </a:prstGeom>
          <a:solidFill>
            <a:srgbClr val="F2F2F2"/>
          </a:solidFill>
          <a:ln>
            <a:noFill/>
          </a:ln>
        </p:spPr>
      </p:sp>
      <p:sp>
        <p:nvSpPr>
          <p:cNvPr id="222" name="Google Shape;222;p39"/>
          <p:cNvSpPr/>
          <p:nvPr>
            <p:ph idx="3" type="pic"/>
          </p:nvPr>
        </p:nvSpPr>
        <p:spPr>
          <a:xfrm>
            <a:off x="4981575" y="260350"/>
            <a:ext cx="2740025" cy="6300788"/>
          </a:xfrm>
          <a:prstGeom prst="rect">
            <a:avLst/>
          </a:prstGeom>
          <a:solidFill>
            <a:srgbClr val="F2F2F2"/>
          </a:solidFill>
          <a:ln>
            <a:noFill/>
          </a:ln>
        </p:spPr>
      </p:sp>
      <p:sp>
        <p:nvSpPr>
          <p:cNvPr id="223" name="Google Shape;223;p39"/>
          <p:cNvSpPr/>
          <p:nvPr>
            <p:ph idx="4" type="pic"/>
          </p:nvPr>
        </p:nvSpPr>
        <p:spPr>
          <a:xfrm>
            <a:off x="7839076" y="260350"/>
            <a:ext cx="4052888" cy="3803650"/>
          </a:xfrm>
          <a:prstGeom prst="rect">
            <a:avLst/>
          </a:prstGeom>
          <a:solidFill>
            <a:srgbClr val="F2F2F2"/>
          </a:solidFill>
          <a:ln>
            <a:noFill/>
          </a:ln>
        </p:spPr>
      </p:sp>
      <p:sp>
        <p:nvSpPr>
          <p:cNvPr id="224" name="Google Shape;224;p39"/>
          <p:cNvSpPr/>
          <p:nvPr>
            <p:ph idx="5" type="pic"/>
          </p:nvPr>
        </p:nvSpPr>
        <p:spPr>
          <a:xfrm>
            <a:off x="7839076" y="4165600"/>
            <a:ext cx="4052888" cy="2395538"/>
          </a:xfrm>
          <a:prstGeom prst="rect">
            <a:avLst/>
          </a:prstGeom>
          <a:solidFill>
            <a:srgbClr val="F2F2F2"/>
          </a:solid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225" name="Shape 225"/>
        <p:cNvGrpSpPr/>
        <p:nvPr/>
      </p:nvGrpSpPr>
      <p:grpSpPr>
        <a:xfrm>
          <a:off x="0" y="0"/>
          <a:ext cx="0" cy="0"/>
          <a:chOff x="0" y="0"/>
          <a:chExt cx="0" cy="0"/>
        </a:xfrm>
      </p:grpSpPr>
      <p:sp>
        <p:nvSpPr>
          <p:cNvPr id="226" name="Google Shape;226;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40"/>
          <p:cNvSpPr/>
          <p:nvPr>
            <p:ph idx="2" type="pic"/>
          </p:nvPr>
        </p:nvSpPr>
        <p:spPr>
          <a:xfrm>
            <a:off x="0" y="1233488"/>
            <a:ext cx="12192001" cy="4391024"/>
          </a:xfrm>
          <a:prstGeom prst="rect">
            <a:avLst/>
          </a:prstGeom>
          <a:solidFill>
            <a:srgbClr val="F2F2F2"/>
          </a:solidFill>
          <a:ln>
            <a:noFill/>
          </a:ln>
        </p:spPr>
      </p:sp>
      <p:grpSp>
        <p:nvGrpSpPr>
          <p:cNvPr id="228" name="Google Shape;228;p40"/>
          <p:cNvGrpSpPr/>
          <p:nvPr/>
        </p:nvGrpSpPr>
        <p:grpSpPr>
          <a:xfrm>
            <a:off x="371474" y="260350"/>
            <a:ext cx="644525" cy="973138"/>
            <a:chOff x="371475" y="671713"/>
            <a:chExt cx="496540" cy="836738"/>
          </a:xfrm>
        </p:grpSpPr>
        <p:sp>
          <p:nvSpPr>
            <p:cNvPr id="229" name="Google Shape;229;p40"/>
            <p:cNvSpPr/>
            <p:nvPr/>
          </p:nvSpPr>
          <p:spPr>
            <a:xfrm>
              <a:off x="371475" y="1011911"/>
              <a:ext cx="496540" cy="4965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40"/>
            <p:cNvSpPr/>
            <p:nvPr/>
          </p:nvSpPr>
          <p:spPr>
            <a:xfrm>
              <a:off x="620587" y="671713"/>
              <a:ext cx="247428" cy="24742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1" name="Google Shape;231;p40"/>
          <p:cNvSpPr/>
          <p:nvPr/>
        </p:nvSpPr>
        <p:spPr>
          <a:xfrm>
            <a:off x="10795001" y="5642462"/>
            <a:ext cx="1397000" cy="121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31" name="Shape 31"/>
        <p:cNvGrpSpPr/>
        <p:nvPr/>
      </p:nvGrpSpPr>
      <p:grpSpPr>
        <a:xfrm>
          <a:off x="0" y="0"/>
          <a:ext cx="0" cy="0"/>
          <a:chOff x="0" y="0"/>
          <a:chExt cx="0" cy="0"/>
        </a:xfrm>
      </p:grpSpPr>
      <p:sp>
        <p:nvSpPr>
          <p:cNvPr id="32" name="Google Shape;32;p14"/>
          <p:cNvSpPr/>
          <p:nvPr/>
        </p:nvSpPr>
        <p:spPr>
          <a:xfrm>
            <a:off x="0" y="0"/>
            <a:ext cx="12192000" cy="6381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Google Shape;33;p14"/>
          <p:cNvSpPr txBox="1"/>
          <p:nvPr>
            <p:ph type="title"/>
          </p:nvPr>
        </p:nvSpPr>
        <p:spPr>
          <a:xfrm>
            <a:off x="876300" y="4406207"/>
            <a:ext cx="10439400" cy="11754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6000"/>
              <a:buFont typeface="Calibri"/>
              <a:buNone/>
              <a:defRPr sz="6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35" name="Google Shape;35;p14"/>
          <p:cNvSpPr/>
          <p:nvPr/>
        </p:nvSpPr>
        <p:spPr>
          <a:xfrm>
            <a:off x="0" y="0"/>
            <a:ext cx="12191999" cy="28479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4"/>
          <p:cNvSpPr/>
          <p:nvPr>
            <p:ph idx="2" type="pic"/>
          </p:nvPr>
        </p:nvSpPr>
        <p:spPr>
          <a:xfrm>
            <a:off x="371476" y="260350"/>
            <a:ext cx="11520488" cy="3657599"/>
          </a:xfrm>
          <a:prstGeom prst="rect">
            <a:avLst/>
          </a:prstGeom>
          <a:solidFill>
            <a:srgbClr val="F2F2F2"/>
          </a:solidFill>
          <a:ln>
            <a:noFill/>
          </a:ln>
        </p:spPr>
      </p:sp>
      <p:sp>
        <p:nvSpPr>
          <p:cNvPr id="37" name="Google Shape;37;p14"/>
          <p:cNvSpPr/>
          <p:nvPr/>
        </p:nvSpPr>
        <p:spPr>
          <a:xfrm>
            <a:off x="5795961" y="3914082"/>
            <a:ext cx="600075" cy="29189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232" name="Shape 232"/>
        <p:cNvGrpSpPr/>
        <p:nvPr/>
      </p:nvGrpSpPr>
      <p:grpSpPr>
        <a:xfrm>
          <a:off x="0" y="0"/>
          <a:ext cx="0" cy="0"/>
          <a:chOff x="0" y="0"/>
          <a:chExt cx="0" cy="0"/>
        </a:xfrm>
      </p:grpSpPr>
      <p:sp>
        <p:nvSpPr>
          <p:cNvPr id="233" name="Google Shape;233;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41"/>
          <p:cNvSpPr/>
          <p:nvPr/>
        </p:nvSpPr>
        <p:spPr>
          <a:xfrm>
            <a:off x="9398000" y="0"/>
            <a:ext cx="2793999"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41"/>
          <p:cNvSpPr/>
          <p:nvPr>
            <p:ph idx="2" type="pic"/>
          </p:nvPr>
        </p:nvSpPr>
        <p:spPr>
          <a:xfrm>
            <a:off x="0" y="260350"/>
            <a:ext cx="11891963" cy="6300788"/>
          </a:xfrm>
          <a:prstGeom prst="rect">
            <a:avLst/>
          </a:prstGeom>
          <a:solidFill>
            <a:srgbClr val="F2F2F2"/>
          </a:solid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36" name="Shape 236"/>
        <p:cNvGrpSpPr/>
        <p:nvPr/>
      </p:nvGrpSpPr>
      <p:grpSpPr>
        <a:xfrm>
          <a:off x="0" y="0"/>
          <a:ext cx="0" cy="0"/>
          <a:chOff x="0" y="0"/>
          <a:chExt cx="0" cy="0"/>
        </a:xfrm>
      </p:grpSpPr>
      <p:sp>
        <p:nvSpPr>
          <p:cNvPr id="237" name="Google Shape;237;p42"/>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4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39" name="Google Shape;239;p42"/>
          <p:cNvSpPr/>
          <p:nvPr>
            <p:ph idx="2" type="pic"/>
          </p:nvPr>
        </p:nvSpPr>
        <p:spPr>
          <a:xfrm>
            <a:off x="371475" y="1233488"/>
            <a:ext cx="2466000" cy="4967287"/>
          </a:xfrm>
          <a:prstGeom prst="rect">
            <a:avLst/>
          </a:prstGeom>
          <a:solidFill>
            <a:srgbClr val="F2F2F2"/>
          </a:solidFill>
          <a:ln>
            <a:noFill/>
          </a:ln>
        </p:spPr>
      </p:sp>
      <p:sp>
        <p:nvSpPr>
          <p:cNvPr id="240" name="Google Shape;240;p42"/>
          <p:cNvSpPr/>
          <p:nvPr/>
        </p:nvSpPr>
        <p:spPr>
          <a:xfrm>
            <a:off x="2892285" y="1233488"/>
            <a:ext cx="3210339" cy="12715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42"/>
          <p:cNvSpPr txBox="1"/>
          <p:nvPr>
            <p:ph idx="1" type="body"/>
          </p:nvPr>
        </p:nvSpPr>
        <p:spPr>
          <a:xfrm>
            <a:off x="3004445" y="1330963"/>
            <a:ext cx="2986019" cy="107663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2" name="Google Shape;242;p42"/>
          <p:cNvSpPr/>
          <p:nvPr/>
        </p:nvSpPr>
        <p:spPr>
          <a:xfrm>
            <a:off x="2892284"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42"/>
          <p:cNvSpPr txBox="1"/>
          <p:nvPr>
            <p:ph idx="3" type="body"/>
          </p:nvPr>
        </p:nvSpPr>
        <p:spPr>
          <a:xfrm>
            <a:off x="3004445" y="2623930"/>
            <a:ext cx="2986019" cy="34488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2"/>
          <p:cNvSpPr/>
          <p:nvPr>
            <p:ph idx="4" type="pic"/>
          </p:nvPr>
        </p:nvSpPr>
        <p:spPr>
          <a:xfrm>
            <a:off x="6151738" y="1233487"/>
            <a:ext cx="2464907" cy="4967287"/>
          </a:xfrm>
          <a:prstGeom prst="rect">
            <a:avLst/>
          </a:prstGeom>
          <a:solidFill>
            <a:srgbClr val="F2F2F2"/>
          </a:solidFill>
          <a:ln>
            <a:noFill/>
          </a:ln>
        </p:spPr>
      </p:sp>
      <p:sp>
        <p:nvSpPr>
          <p:cNvPr id="245" name="Google Shape;245;p42"/>
          <p:cNvSpPr/>
          <p:nvPr/>
        </p:nvSpPr>
        <p:spPr>
          <a:xfrm>
            <a:off x="8673131" y="1233488"/>
            <a:ext cx="3210339" cy="12715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42"/>
          <p:cNvSpPr/>
          <p:nvPr/>
        </p:nvSpPr>
        <p:spPr>
          <a:xfrm>
            <a:off x="8673130"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42"/>
          <p:cNvSpPr txBox="1"/>
          <p:nvPr>
            <p:ph idx="5" type="body"/>
          </p:nvPr>
        </p:nvSpPr>
        <p:spPr>
          <a:xfrm>
            <a:off x="8786099" y="1333189"/>
            <a:ext cx="2984400" cy="107441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8" name="Google Shape;248;p42"/>
          <p:cNvSpPr txBox="1"/>
          <p:nvPr>
            <p:ph idx="6" type="body"/>
          </p:nvPr>
        </p:nvSpPr>
        <p:spPr>
          <a:xfrm>
            <a:off x="8786099" y="2623930"/>
            <a:ext cx="2984400" cy="34488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49" name="Shape 249"/>
        <p:cNvGrpSpPr/>
        <p:nvPr/>
      </p:nvGrpSpPr>
      <p:grpSpPr>
        <a:xfrm>
          <a:off x="0" y="0"/>
          <a:ext cx="0" cy="0"/>
          <a:chOff x="0" y="0"/>
          <a:chExt cx="0" cy="0"/>
        </a:xfrm>
      </p:grpSpPr>
      <p:sp>
        <p:nvSpPr>
          <p:cNvPr id="250" name="Google Shape;250;p43"/>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4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52" name="Google Shape;252;p43"/>
          <p:cNvSpPr/>
          <p:nvPr>
            <p:ph idx="2" type="pic"/>
          </p:nvPr>
        </p:nvSpPr>
        <p:spPr>
          <a:xfrm>
            <a:off x="7063827" y="1233488"/>
            <a:ext cx="4828135" cy="4967287"/>
          </a:xfrm>
          <a:prstGeom prst="rect">
            <a:avLst/>
          </a:prstGeom>
          <a:solidFill>
            <a:srgbClr val="F2F2F2"/>
          </a:solidFill>
          <a:ln>
            <a:noFill/>
          </a:ln>
        </p:spPr>
      </p:sp>
      <p:sp>
        <p:nvSpPr>
          <p:cNvPr id="253" name="Google Shape;253;p43"/>
          <p:cNvSpPr/>
          <p:nvPr/>
        </p:nvSpPr>
        <p:spPr>
          <a:xfrm>
            <a:off x="371476" y="1233488"/>
            <a:ext cx="3210339" cy="12715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43"/>
          <p:cNvSpPr txBox="1"/>
          <p:nvPr>
            <p:ph idx="1" type="body"/>
          </p:nvPr>
        </p:nvSpPr>
        <p:spPr>
          <a:xfrm>
            <a:off x="483636" y="1330963"/>
            <a:ext cx="2986019" cy="107663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5" name="Google Shape;255;p43"/>
          <p:cNvSpPr/>
          <p:nvPr/>
        </p:nvSpPr>
        <p:spPr>
          <a:xfrm>
            <a:off x="371475"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43"/>
          <p:cNvSpPr txBox="1"/>
          <p:nvPr>
            <p:ph idx="3" type="body"/>
          </p:nvPr>
        </p:nvSpPr>
        <p:spPr>
          <a:xfrm>
            <a:off x="483636" y="2623930"/>
            <a:ext cx="2986019" cy="34488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43"/>
          <p:cNvSpPr/>
          <p:nvPr/>
        </p:nvSpPr>
        <p:spPr>
          <a:xfrm>
            <a:off x="3717652" y="1233488"/>
            <a:ext cx="3210339" cy="12715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43"/>
          <p:cNvSpPr/>
          <p:nvPr/>
        </p:nvSpPr>
        <p:spPr>
          <a:xfrm>
            <a:off x="3717651" y="2542916"/>
            <a:ext cx="3210339" cy="3657859"/>
          </a:xfrm>
          <a:prstGeom prst="rect">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43"/>
          <p:cNvSpPr txBox="1"/>
          <p:nvPr>
            <p:ph idx="4" type="body"/>
          </p:nvPr>
        </p:nvSpPr>
        <p:spPr>
          <a:xfrm>
            <a:off x="3830620" y="1333189"/>
            <a:ext cx="2984400" cy="107441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0" name="Google Shape;260;p43"/>
          <p:cNvSpPr txBox="1"/>
          <p:nvPr>
            <p:ph idx="5" type="body"/>
          </p:nvPr>
        </p:nvSpPr>
        <p:spPr>
          <a:xfrm>
            <a:off x="3830620" y="2623930"/>
            <a:ext cx="2984400" cy="34488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30200" lvl="1" marL="914400" algn="l">
              <a:lnSpc>
                <a:spcPct val="90000"/>
              </a:lnSpc>
              <a:spcBef>
                <a:spcPts val="500"/>
              </a:spcBef>
              <a:spcAft>
                <a:spcPts val="0"/>
              </a:spcAft>
              <a:buClr>
                <a:schemeClr val="dk1"/>
              </a:buClr>
              <a:buSzPts val="1600"/>
              <a:buChar char="•"/>
              <a:defRPr sz="1600"/>
            </a:lvl2pPr>
            <a:lvl3pPr indent="-317500" lvl="2" marL="1371600" algn="l">
              <a:lnSpc>
                <a:spcPct val="90000"/>
              </a:lnSpc>
              <a:spcBef>
                <a:spcPts val="500"/>
              </a:spcBef>
              <a:spcAft>
                <a:spcPts val="0"/>
              </a:spcAft>
              <a:buClr>
                <a:schemeClr val="dk1"/>
              </a:buClr>
              <a:buSzPts val="1400"/>
              <a:buChar char="•"/>
              <a:defRPr sz="1400"/>
            </a:lvl3pPr>
            <a:lvl4pPr indent="-304800" lvl="3" marL="1828800" algn="l">
              <a:lnSpc>
                <a:spcPct val="90000"/>
              </a:lnSpc>
              <a:spcBef>
                <a:spcPts val="500"/>
              </a:spcBef>
              <a:spcAft>
                <a:spcPts val="0"/>
              </a:spcAft>
              <a:buClr>
                <a:schemeClr val="dk1"/>
              </a:buClr>
              <a:buSzPts val="1200"/>
              <a:buChar char="•"/>
              <a:defRPr sz="1200"/>
            </a:lvl4pPr>
            <a:lvl5pPr indent="-304800" lvl="4" marL="2286000" algn="l">
              <a:lnSpc>
                <a:spcPct val="9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261" name="Shape 261"/>
        <p:cNvGrpSpPr/>
        <p:nvPr/>
      </p:nvGrpSpPr>
      <p:grpSpPr>
        <a:xfrm>
          <a:off x="0" y="0"/>
          <a:ext cx="0" cy="0"/>
          <a:chOff x="0" y="0"/>
          <a:chExt cx="0" cy="0"/>
        </a:xfrm>
      </p:grpSpPr>
      <p:sp>
        <p:nvSpPr>
          <p:cNvPr id="262" name="Google Shape;262;p44"/>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4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64" name="Google Shape;264;p44"/>
          <p:cNvSpPr/>
          <p:nvPr>
            <p:ph idx="2" type="pic"/>
          </p:nvPr>
        </p:nvSpPr>
        <p:spPr>
          <a:xfrm>
            <a:off x="371475" y="1233488"/>
            <a:ext cx="11520487" cy="4967287"/>
          </a:xfrm>
          <a:prstGeom prst="rect">
            <a:avLst/>
          </a:prstGeom>
          <a:solidFill>
            <a:srgbClr val="F2F2F2"/>
          </a:solidFill>
          <a:ln>
            <a:noFill/>
          </a:ln>
        </p:spPr>
      </p:sp>
      <p:sp>
        <p:nvSpPr>
          <p:cNvPr id="265" name="Google Shape;265;p44"/>
          <p:cNvSpPr txBox="1"/>
          <p:nvPr>
            <p:ph idx="1" type="body"/>
          </p:nvPr>
        </p:nvSpPr>
        <p:spPr>
          <a:xfrm>
            <a:off x="6261798" y="2910543"/>
            <a:ext cx="5058000"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6" name="Google Shape;266;p44"/>
          <p:cNvSpPr txBox="1"/>
          <p:nvPr>
            <p:ph idx="3" type="body"/>
          </p:nvPr>
        </p:nvSpPr>
        <p:spPr>
          <a:xfrm>
            <a:off x="6261798" y="3523420"/>
            <a:ext cx="5058000" cy="218164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44"/>
          <p:cNvSpPr txBox="1"/>
          <p:nvPr>
            <p:ph idx="4" type="body"/>
          </p:nvPr>
        </p:nvSpPr>
        <p:spPr>
          <a:xfrm>
            <a:off x="895142" y="2910543"/>
            <a:ext cx="5058397"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8" name="Google Shape;268;p44"/>
          <p:cNvSpPr txBox="1"/>
          <p:nvPr>
            <p:ph idx="5" type="body"/>
          </p:nvPr>
        </p:nvSpPr>
        <p:spPr>
          <a:xfrm>
            <a:off x="895142" y="3523420"/>
            <a:ext cx="5058397" cy="218164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mparison">
  <p:cSld name="4_Comparison">
    <p:spTree>
      <p:nvGrpSpPr>
        <p:cNvPr id="269" name="Shape 269"/>
        <p:cNvGrpSpPr/>
        <p:nvPr/>
      </p:nvGrpSpPr>
      <p:grpSpPr>
        <a:xfrm>
          <a:off x="0" y="0"/>
          <a:ext cx="0" cy="0"/>
          <a:chOff x="0" y="0"/>
          <a:chExt cx="0" cy="0"/>
        </a:xfrm>
      </p:grpSpPr>
      <p:sp>
        <p:nvSpPr>
          <p:cNvPr id="270" name="Google Shape;270;p45"/>
          <p:cNvSpPr/>
          <p:nvPr/>
        </p:nvSpPr>
        <p:spPr>
          <a:xfrm>
            <a:off x="6441279" y="3761720"/>
            <a:ext cx="5446800" cy="240095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45"/>
          <p:cNvSpPr/>
          <p:nvPr/>
        </p:nvSpPr>
        <p:spPr>
          <a:xfrm>
            <a:off x="371474" y="1271588"/>
            <a:ext cx="5445125" cy="24009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45"/>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4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74" name="Google Shape;274;p45"/>
          <p:cNvSpPr txBox="1"/>
          <p:nvPr>
            <p:ph idx="1" type="body"/>
          </p:nvPr>
        </p:nvSpPr>
        <p:spPr>
          <a:xfrm>
            <a:off x="6610169" y="3956706"/>
            <a:ext cx="5109021"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5" name="Google Shape;275;p45"/>
          <p:cNvSpPr txBox="1"/>
          <p:nvPr>
            <p:ph idx="2" type="body"/>
          </p:nvPr>
        </p:nvSpPr>
        <p:spPr>
          <a:xfrm>
            <a:off x="6610169" y="4569583"/>
            <a:ext cx="5109021" cy="1412117"/>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45"/>
          <p:cNvSpPr txBox="1"/>
          <p:nvPr>
            <p:ph idx="3" type="body"/>
          </p:nvPr>
        </p:nvSpPr>
        <p:spPr>
          <a:xfrm>
            <a:off x="539836" y="1462743"/>
            <a:ext cx="5108400"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7" name="Google Shape;277;p45"/>
          <p:cNvSpPr txBox="1"/>
          <p:nvPr>
            <p:ph idx="4" type="body"/>
          </p:nvPr>
        </p:nvSpPr>
        <p:spPr>
          <a:xfrm>
            <a:off x="539836" y="2075621"/>
            <a:ext cx="5108400" cy="1391480"/>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lt1"/>
              </a:buClr>
              <a:buSzPts val="1600"/>
              <a:buChar char="•"/>
              <a:defRPr sz="1600">
                <a:solidFill>
                  <a:schemeClr val="lt1"/>
                </a:solidFill>
              </a:defRPr>
            </a:lvl1pPr>
            <a:lvl2pPr indent="-317500" lvl="1" marL="914400" algn="l">
              <a:lnSpc>
                <a:spcPct val="90000"/>
              </a:lnSpc>
              <a:spcBef>
                <a:spcPts val="500"/>
              </a:spcBef>
              <a:spcAft>
                <a:spcPts val="0"/>
              </a:spcAft>
              <a:buClr>
                <a:schemeClr val="lt1"/>
              </a:buClr>
              <a:buSzPts val="1400"/>
              <a:buChar char="•"/>
              <a:defRPr sz="1400">
                <a:solidFill>
                  <a:schemeClr val="lt1"/>
                </a:solidFill>
              </a:defRPr>
            </a:lvl2pPr>
            <a:lvl3pPr indent="-304800" lvl="2" marL="1371600" algn="l">
              <a:lnSpc>
                <a:spcPct val="90000"/>
              </a:lnSpc>
              <a:spcBef>
                <a:spcPts val="500"/>
              </a:spcBef>
              <a:spcAft>
                <a:spcPts val="0"/>
              </a:spcAft>
              <a:buClr>
                <a:schemeClr val="lt1"/>
              </a:buClr>
              <a:buSzPts val="1200"/>
              <a:buChar char="•"/>
              <a:defRPr sz="1200">
                <a:solidFill>
                  <a:schemeClr val="lt1"/>
                </a:solidFill>
              </a:defRPr>
            </a:lvl3pPr>
            <a:lvl4pPr indent="-298450" lvl="3" marL="1828800" algn="l">
              <a:lnSpc>
                <a:spcPct val="90000"/>
              </a:lnSpc>
              <a:spcBef>
                <a:spcPts val="500"/>
              </a:spcBef>
              <a:spcAft>
                <a:spcPts val="0"/>
              </a:spcAft>
              <a:buClr>
                <a:schemeClr val="lt1"/>
              </a:buClr>
              <a:buSzPts val="1100"/>
              <a:buChar char="•"/>
              <a:defRPr sz="1100">
                <a:solidFill>
                  <a:schemeClr val="lt1"/>
                </a:solidFill>
              </a:defRPr>
            </a:lvl4pPr>
            <a:lvl5pPr indent="-298450" lvl="4" marL="2286000" algn="l">
              <a:lnSpc>
                <a:spcPct val="90000"/>
              </a:lnSpc>
              <a:spcBef>
                <a:spcPts val="500"/>
              </a:spcBef>
              <a:spcAft>
                <a:spcPts val="0"/>
              </a:spcAft>
              <a:buClr>
                <a:schemeClr val="lt1"/>
              </a:buClr>
              <a:buSzPts val="1100"/>
              <a:buChar char="•"/>
              <a:defRPr sz="11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45"/>
          <p:cNvSpPr/>
          <p:nvPr>
            <p:ph idx="5" type="pic"/>
          </p:nvPr>
        </p:nvSpPr>
        <p:spPr>
          <a:xfrm>
            <a:off x="5880101" y="1271588"/>
            <a:ext cx="6012000" cy="2400955"/>
          </a:xfrm>
          <a:prstGeom prst="rect">
            <a:avLst/>
          </a:prstGeom>
          <a:solidFill>
            <a:srgbClr val="F2F2F2"/>
          </a:solidFill>
          <a:ln>
            <a:noFill/>
          </a:ln>
        </p:spPr>
      </p:sp>
      <p:sp>
        <p:nvSpPr>
          <p:cNvPr id="279" name="Google Shape;279;p45"/>
          <p:cNvSpPr/>
          <p:nvPr>
            <p:ph idx="6" type="pic"/>
          </p:nvPr>
        </p:nvSpPr>
        <p:spPr>
          <a:xfrm>
            <a:off x="371475" y="3758268"/>
            <a:ext cx="6011800" cy="2400955"/>
          </a:xfrm>
          <a:prstGeom prst="rect">
            <a:avLst/>
          </a:prstGeom>
          <a:solidFill>
            <a:srgbClr val="F2F2F2"/>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0" name="Shape 280"/>
        <p:cNvGrpSpPr/>
        <p:nvPr/>
      </p:nvGrpSpPr>
      <p:grpSpPr>
        <a:xfrm>
          <a:off x="0" y="0"/>
          <a:ext cx="0" cy="0"/>
          <a:chOff x="0" y="0"/>
          <a:chExt cx="0" cy="0"/>
        </a:xfrm>
      </p:grpSpPr>
      <p:sp>
        <p:nvSpPr>
          <p:cNvPr id="281" name="Google Shape;281;p46"/>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4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283" name="Google Shape;283;p46"/>
          <p:cNvSpPr/>
          <p:nvPr>
            <p:ph idx="2" type="pic"/>
          </p:nvPr>
        </p:nvSpPr>
        <p:spPr>
          <a:xfrm>
            <a:off x="371475" y="1233488"/>
            <a:ext cx="5572125" cy="3973512"/>
          </a:xfrm>
          <a:prstGeom prst="rect">
            <a:avLst/>
          </a:prstGeom>
          <a:solidFill>
            <a:srgbClr val="F2F2F2"/>
          </a:solidFill>
          <a:ln>
            <a:noFill/>
          </a:ln>
        </p:spPr>
      </p:sp>
      <p:sp>
        <p:nvSpPr>
          <p:cNvPr id="284" name="Google Shape;284;p46"/>
          <p:cNvSpPr/>
          <p:nvPr>
            <p:ph idx="3" type="pic"/>
          </p:nvPr>
        </p:nvSpPr>
        <p:spPr>
          <a:xfrm>
            <a:off x="6319837" y="2227263"/>
            <a:ext cx="5572125" cy="3973512"/>
          </a:xfrm>
          <a:prstGeom prst="rect">
            <a:avLst/>
          </a:prstGeom>
          <a:solidFill>
            <a:srgbClr val="F2F2F2"/>
          </a:solidFill>
          <a:ln>
            <a:noFill/>
          </a:ln>
        </p:spPr>
      </p:sp>
      <p:sp>
        <p:nvSpPr>
          <p:cNvPr id="285" name="Google Shape;285;p46"/>
          <p:cNvSpPr/>
          <p:nvPr/>
        </p:nvSpPr>
        <p:spPr>
          <a:xfrm>
            <a:off x="371475" y="5271760"/>
            <a:ext cx="5572125" cy="92901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46"/>
          <p:cNvSpPr/>
          <p:nvPr/>
        </p:nvSpPr>
        <p:spPr>
          <a:xfrm>
            <a:off x="6319836" y="1233488"/>
            <a:ext cx="5572125" cy="92901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46"/>
          <p:cNvSpPr txBox="1"/>
          <p:nvPr>
            <p:ph idx="1" type="body"/>
          </p:nvPr>
        </p:nvSpPr>
        <p:spPr>
          <a:xfrm>
            <a:off x="534987" y="5380667"/>
            <a:ext cx="52451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8" name="Google Shape;288;p46"/>
          <p:cNvSpPr txBox="1"/>
          <p:nvPr>
            <p:ph idx="4" type="body"/>
          </p:nvPr>
        </p:nvSpPr>
        <p:spPr>
          <a:xfrm>
            <a:off x="6483348" y="1342395"/>
            <a:ext cx="52451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289" name="Shape 289"/>
        <p:cNvGrpSpPr/>
        <p:nvPr/>
      </p:nvGrpSpPr>
      <p:grpSpPr>
        <a:xfrm>
          <a:off x="0" y="0"/>
          <a:ext cx="0" cy="0"/>
          <a:chOff x="0" y="0"/>
          <a:chExt cx="0" cy="0"/>
        </a:xfrm>
      </p:grpSpPr>
      <p:sp>
        <p:nvSpPr>
          <p:cNvPr id="290" name="Google Shape;290;p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47"/>
          <p:cNvSpPr/>
          <p:nvPr/>
        </p:nvSpPr>
        <p:spPr>
          <a:xfrm>
            <a:off x="0" y="1932303"/>
            <a:ext cx="12192000" cy="291719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47"/>
          <p:cNvSpPr/>
          <p:nvPr>
            <p:ph idx="2" type="pic"/>
          </p:nvPr>
        </p:nvSpPr>
        <p:spPr>
          <a:xfrm>
            <a:off x="647699" y="1470977"/>
            <a:ext cx="5372097" cy="3839847"/>
          </a:xfrm>
          <a:prstGeom prst="rect">
            <a:avLst/>
          </a:prstGeom>
          <a:solidFill>
            <a:srgbClr val="F2F2F2"/>
          </a:solidFill>
          <a:ln>
            <a:noFill/>
          </a:ln>
        </p:spPr>
      </p:sp>
      <p:sp>
        <p:nvSpPr>
          <p:cNvPr id="293" name="Google Shape;293;p47"/>
          <p:cNvSpPr/>
          <p:nvPr>
            <p:ph idx="3" type="pic"/>
          </p:nvPr>
        </p:nvSpPr>
        <p:spPr>
          <a:xfrm>
            <a:off x="6254748" y="1462403"/>
            <a:ext cx="5372097" cy="3856995"/>
          </a:xfrm>
          <a:prstGeom prst="rect">
            <a:avLst/>
          </a:prstGeom>
          <a:solidFill>
            <a:srgbClr val="F2F2F2"/>
          </a:solidFill>
          <a:ln>
            <a:noFill/>
          </a:ln>
        </p:spPr>
      </p:sp>
      <p:sp>
        <p:nvSpPr>
          <p:cNvPr id="294" name="Google Shape;294;p47"/>
          <p:cNvSpPr txBox="1"/>
          <p:nvPr>
            <p:ph idx="1" type="body"/>
          </p:nvPr>
        </p:nvSpPr>
        <p:spPr>
          <a:xfrm>
            <a:off x="647699" y="545147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47"/>
          <p:cNvSpPr txBox="1"/>
          <p:nvPr>
            <p:ph idx="4" type="body"/>
          </p:nvPr>
        </p:nvSpPr>
        <p:spPr>
          <a:xfrm>
            <a:off x="6254748" y="591502"/>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96" name="Google Shape;296;p47"/>
          <p:cNvGrpSpPr/>
          <p:nvPr/>
        </p:nvGrpSpPr>
        <p:grpSpPr>
          <a:xfrm>
            <a:off x="5387974" y="422433"/>
            <a:ext cx="644525" cy="973138"/>
            <a:chOff x="371475" y="671713"/>
            <a:chExt cx="496540" cy="836738"/>
          </a:xfrm>
        </p:grpSpPr>
        <p:sp>
          <p:nvSpPr>
            <p:cNvPr id="297" name="Google Shape;297;p47"/>
            <p:cNvSpPr/>
            <p:nvPr/>
          </p:nvSpPr>
          <p:spPr>
            <a:xfrm>
              <a:off x="371475" y="1011911"/>
              <a:ext cx="496540" cy="4965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47"/>
            <p:cNvSpPr/>
            <p:nvPr/>
          </p:nvSpPr>
          <p:spPr>
            <a:xfrm>
              <a:off x="620587" y="671713"/>
              <a:ext cx="247428" cy="24742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99" name="Google Shape;299;p47"/>
          <p:cNvGrpSpPr/>
          <p:nvPr/>
        </p:nvGrpSpPr>
        <p:grpSpPr>
          <a:xfrm flipH="1">
            <a:off x="6248401" y="5451475"/>
            <a:ext cx="644525" cy="973138"/>
            <a:chOff x="371475" y="671713"/>
            <a:chExt cx="496540" cy="836738"/>
          </a:xfrm>
        </p:grpSpPr>
        <p:sp>
          <p:nvSpPr>
            <p:cNvPr id="300" name="Google Shape;300;p47"/>
            <p:cNvSpPr/>
            <p:nvPr/>
          </p:nvSpPr>
          <p:spPr>
            <a:xfrm>
              <a:off x="371475" y="1011911"/>
              <a:ext cx="496540" cy="4965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47"/>
            <p:cNvSpPr/>
            <p:nvPr/>
          </p:nvSpPr>
          <p:spPr>
            <a:xfrm>
              <a:off x="620587" y="671713"/>
              <a:ext cx="247428" cy="24742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302" name="Shape 302"/>
        <p:cNvGrpSpPr/>
        <p:nvPr/>
      </p:nvGrpSpPr>
      <p:grpSpPr>
        <a:xfrm>
          <a:off x="0" y="0"/>
          <a:ext cx="0" cy="0"/>
          <a:chOff x="0" y="0"/>
          <a:chExt cx="0" cy="0"/>
        </a:xfrm>
      </p:grpSpPr>
      <p:sp>
        <p:nvSpPr>
          <p:cNvPr id="303" name="Google Shape;303;p4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48"/>
          <p:cNvSpPr/>
          <p:nvPr>
            <p:ph idx="2" type="pic"/>
          </p:nvPr>
        </p:nvSpPr>
        <p:spPr>
          <a:xfrm>
            <a:off x="0" y="0"/>
            <a:ext cx="6019200" cy="6858000"/>
          </a:xfrm>
          <a:prstGeom prst="rect">
            <a:avLst/>
          </a:prstGeom>
          <a:solidFill>
            <a:srgbClr val="F2F2F2"/>
          </a:solidFill>
          <a:ln>
            <a:noFill/>
          </a:ln>
        </p:spPr>
      </p:sp>
      <p:sp>
        <p:nvSpPr>
          <p:cNvPr id="305" name="Google Shape;305;p48"/>
          <p:cNvSpPr/>
          <p:nvPr>
            <p:ph idx="3" type="pic"/>
          </p:nvPr>
        </p:nvSpPr>
        <p:spPr>
          <a:xfrm>
            <a:off x="6172201" y="0"/>
            <a:ext cx="6019799" cy="6858000"/>
          </a:xfrm>
          <a:prstGeom prst="rect">
            <a:avLst/>
          </a:prstGeom>
          <a:solidFill>
            <a:srgbClr val="F2F2F2"/>
          </a:solidFill>
          <a:ln>
            <a:noFill/>
          </a:ln>
        </p:spPr>
      </p:sp>
      <p:sp>
        <p:nvSpPr>
          <p:cNvPr id="306" name="Google Shape;306;p48"/>
          <p:cNvSpPr txBox="1"/>
          <p:nvPr>
            <p:ph idx="1" type="body"/>
          </p:nvPr>
        </p:nvSpPr>
        <p:spPr>
          <a:xfrm>
            <a:off x="725351" y="5008563"/>
            <a:ext cx="49104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48"/>
          <p:cNvSpPr txBox="1"/>
          <p:nvPr>
            <p:ph idx="4" type="body"/>
          </p:nvPr>
        </p:nvSpPr>
        <p:spPr>
          <a:xfrm>
            <a:off x="6635593" y="5008563"/>
            <a:ext cx="4908708"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308" name="Shape 308"/>
        <p:cNvGrpSpPr/>
        <p:nvPr/>
      </p:nvGrpSpPr>
      <p:grpSpPr>
        <a:xfrm>
          <a:off x="0" y="0"/>
          <a:ext cx="0" cy="0"/>
          <a:chOff x="0" y="0"/>
          <a:chExt cx="0" cy="0"/>
        </a:xfrm>
      </p:grpSpPr>
      <p:sp>
        <p:nvSpPr>
          <p:cNvPr id="309" name="Google Shape;309;p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49"/>
          <p:cNvSpPr/>
          <p:nvPr/>
        </p:nvSpPr>
        <p:spPr>
          <a:xfrm>
            <a:off x="0" y="0"/>
            <a:ext cx="5372096" cy="685799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49"/>
          <p:cNvSpPr/>
          <p:nvPr>
            <p:ph idx="2" type="pic"/>
          </p:nvPr>
        </p:nvSpPr>
        <p:spPr>
          <a:xfrm>
            <a:off x="371475" y="260350"/>
            <a:ext cx="5618153" cy="6300787"/>
          </a:xfrm>
          <a:prstGeom prst="rect">
            <a:avLst/>
          </a:prstGeom>
          <a:solidFill>
            <a:srgbClr val="F2F2F2"/>
          </a:solidFill>
          <a:ln>
            <a:noFill/>
          </a:ln>
        </p:spPr>
      </p:sp>
      <p:sp>
        <p:nvSpPr>
          <p:cNvPr id="312" name="Google Shape;312;p49"/>
          <p:cNvSpPr/>
          <p:nvPr/>
        </p:nvSpPr>
        <p:spPr>
          <a:xfrm>
            <a:off x="6819906" y="-18257"/>
            <a:ext cx="5372096" cy="685799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49"/>
          <p:cNvSpPr/>
          <p:nvPr>
            <p:ph idx="3" type="pic"/>
          </p:nvPr>
        </p:nvSpPr>
        <p:spPr>
          <a:xfrm>
            <a:off x="6280147" y="260350"/>
            <a:ext cx="5619600" cy="6300787"/>
          </a:xfrm>
          <a:prstGeom prst="rect">
            <a:avLst/>
          </a:prstGeom>
          <a:solidFill>
            <a:srgbClr val="F2F2F2"/>
          </a:solidFill>
          <a:ln>
            <a:noFill/>
          </a:ln>
        </p:spPr>
      </p:sp>
      <p:sp>
        <p:nvSpPr>
          <p:cNvPr id="314" name="Google Shape;314;p49"/>
          <p:cNvSpPr txBox="1"/>
          <p:nvPr>
            <p:ph idx="1" type="body"/>
          </p:nvPr>
        </p:nvSpPr>
        <p:spPr>
          <a:xfrm>
            <a:off x="725351" y="5008563"/>
            <a:ext cx="4910400"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5" name="Google Shape;315;p49"/>
          <p:cNvSpPr txBox="1"/>
          <p:nvPr>
            <p:ph idx="4" type="body"/>
          </p:nvPr>
        </p:nvSpPr>
        <p:spPr>
          <a:xfrm>
            <a:off x="6635593" y="5008563"/>
            <a:ext cx="4908708"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316" name="Shape 316"/>
        <p:cNvGrpSpPr/>
        <p:nvPr/>
      </p:nvGrpSpPr>
      <p:grpSpPr>
        <a:xfrm>
          <a:off x="0" y="0"/>
          <a:ext cx="0" cy="0"/>
          <a:chOff x="0" y="0"/>
          <a:chExt cx="0" cy="0"/>
        </a:xfrm>
      </p:grpSpPr>
      <p:sp>
        <p:nvSpPr>
          <p:cNvPr id="317" name="Google Shape;317;p50"/>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5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319" name="Google Shape;319;p50"/>
          <p:cNvSpPr/>
          <p:nvPr/>
        </p:nvSpPr>
        <p:spPr>
          <a:xfrm>
            <a:off x="371475" y="1233488"/>
            <a:ext cx="2776354" cy="49672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50"/>
          <p:cNvSpPr/>
          <p:nvPr/>
        </p:nvSpPr>
        <p:spPr>
          <a:xfrm>
            <a:off x="3286186" y="1233488"/>
            <a:ext cx="2776354" cy="49672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50"/>
          <p:cNvSpPr/>
          <p:nvPr/>
        </p:nvSpPr>
        <p:spPr>
          <a:xfrm>
            <a:off x="6200897" y="1233488"/>
            <a:ext cx="2776354" cy="496728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50"/>
          <p:cNvSpPr/>
          <p:nvPr/>
        </p:nvSpPr>
        <p:spPr>
          <a:xfrm>
            <a:off x="9115608" y="1246188"/>
            <a:ext cx="2776354" cy="496728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3" name="Google Shape;323;p50"/>
          <p:cNvCxnSpPr/>
          <p:nvPr/>
        </p:nvCxnSpPr>
        <p:spPr>
          <a:xfrm>
            <a:off x="591252"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324" name="Google Shape;324;p50"/>
          <p:cNvCxnSpPr/>
          <p:nvPr/>
        </p:nvCxnSpPr>
        <p:spPr>
          <a:xfrm>
            <a:off x="3505963"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325" name="Google Shape;325;p50"/>
          <p:cNvCxnSpPr/>
          <p:nvPr/>
        </p:nvCxnSpPr>
        <p:spPr>
          <a:xfrm>
            <a:off x="6420674" y="3721100"/>
            <a:ext cx="2336800" cy="0"/>
          </a:xfrm>
          <a:prstGeom prst="straightConnector1">
            <a:avLst/>
          </a:prstGeom>
          <a:noFill/>
          <a:ln cap="flat" cmpd="sng" w="9525">
            <a:solidFill>
              <a:schemeClr val="lt1"/>
            </a:solidFill>
            <a:prstDash val="solid"/>
            <a:miter lim="800000"/>
            <a:headEnd len="sm" w="sm" type="none"/>
            <a:tailEnd len="sm" w="sm" type="none"/>
          </a:ln>
        </p:spPr>
      </p:cxnSp>
      <p:cxnSp>
        <p:nvCxnSpPr>
          <p:cNvPr id="326" name="Google Shape;326;p50"/>
          <p:cNvCxnSpPr/>
          <p:nvPr/>
        </p:nvCxnSpPr>
        <p:spPr>
          <a:xfrm>
            <a:off x="9335385" y="3721100"/>
            <a:ext cx="2336800" cy="0"/>
          </a:xfrm>
          <a:prstGeom prst="straightConnector1">
            <a:avLst/>
          </a:prstGeom>
          <a:noFill/>
          <a:ln cap="flat" cmpd="sng" w="9525">
            <a:solidFill>
              <a:schemeClr val="lt1"/>
            </a:solidFill>
            <a:prstDash val="solid"/>
            <a:miter lim="800000"/>
            <a:headEnd len="sm" w="sm" type="none"/>
            <a:tailEnd len="sm" w="sm" type="none"/>
          </a:ln>
        </p:spPr>
      </p:cxnSp>
      <p:sp>
        <p:nvSpPr>
          <p:cNvPr id="327" name="Google Shape;327;p50"/>
          <p:cNvSpPr/>
          <p:nvPr>
            <p:ph idx="2" type="pic"/>
          </p:nvPr>
        </p:nvSpPr>
        <p:spPr>
          <a:xfrm>
            <a:off x="876300" y="1739900"/>
            <a:ext cx="1689100" cy="1397000"/>
          </a:xfrm>
          <a:prstGeom prst="rect">
            <a:avLst/>
          </a:prstGeom>
          <a:noFill/>
          <a:ln>
            <a:noFill/>
          </a:ln>
        </p:spPr>
      </p:sp>
      <p:sp>
        <p:nvSpPr>
          <p:cNvPr id="328" name="Google Shape;328;p50"/>
          <p:cNvSpPr/>
          <p:nvPr>
            <p:ph idx="3" type="pic"/>
          </p:nvPr>
        </p:nvSpPr>
        <p:spPr>
          <a:xfrm>
            <a:off x="3829813" y="4263232"/>
            <a:ext cx="1689100" cy="1397000"/>
          </a:xfrm>
          <a:prstGeom prst="rect">
            <a:avLst/>
          </a:prstGeom>
          <a:noFill/>
          <a:ln>
            <a:noFill/>
          </a:ln>
        </p:spPr>
      </p:sp>
      <p:sp>
        <p:nvSpPr>
          <p:cNvPr id="329" name="Google Shape;329;p50"/>
          <p:cNvSpPr/>
          <p:nvPr>
            <p:ph idx="4" type="pic"/>
          </p:nvPr>
        </p:nvSpPr>
        <p:spPr>
          <a:xfrm>
            <a:off x="6744524" y="1739900"/>
            <a:ext cx="1689100" cy="1397000"/>
          </a:xfrm>
          <a:prstGeom prst="rect">
            <a:avLst/>
          </a:prstGeom>
          <a:noFill/>
          <a:ln>
            <a:noFill/>
          </a:ln>
        </p:spPr>
      </p:sp>
      <p:sp>
        <p:nvSpPr>
          <p:cNvPr id="330" name="Google Shape;330;p50"/>
          <p:cNvSpPr/>
          <p:nvPr>
            <p:ph idx="5" type="pic"/>
          </p:nvPr>
        </p:nvSpPr>
        <p:spPr>
          <a:xfrm>
            <a:off x="9659235" y="4263232"/>
            <a:ext cx="1689100" cy="1397000"/>
          </a:xfrm>
          <a:prstGeom prst="rect">
            <a:avLst/>
          </a:prstGeom>
          <a:noFill/>
          <a:ln>
            <a:noFill/>
          </a:ln>
        </p:spPr>
      </p:sp>
      <p:sp>
        <p:nvSpPr>
          <p:cNvPr id="331" name="Google Shape;331;p50"/>
          <p:cNvSpPr txBox="1"/>
          <p:nvPr>
            <p:ph idx="1" type="body"/>
          </p:nvPr>
        </p:nvSpPr>
        <p:spPr>
          <a:xfrm>
            <a:off x="590550" y="3949700"/>
            <a:ext cx="2336800" cy="1854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50"/>
          <p:cNvSpPr txBox="1"/>
          <p:nvPr>
            <p:ph idx="6" type="body"/>
          </p:nvPr>
        </p:nvSpPr>
        <p:spPr>
          <a:xfrm>
            <a:off x="3505963" y="1595835"/>
            <a:ext cx="2336800" cy="1854200"/>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50"/>
          <p:cNvSpPr txBox="1"/>
          <p:nvPr>
            <p:ph idx="7" type="body"/>
          </p:nvPr>
        </p:nvSpPr>
        <p:spPr>
          <a:xfrm>
            <a:off x="6420674" y="3949700"/>
            <a:ext cx="2336800" cy="1854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50"/>
          <p:cNvSpPr txBox="1"/>
          <p:nvPr>
            <p:ph idx="8" type="body"/>
          </p:nvPr>
        </p:nvSpPr>
        <p:spPr>
          <a:xfrm>
            <a:off x="9335385" y="1595835"/>
            <a:ext cx="2336800" cy="1854200"/>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5"/>
          <p:cNvSpPr/>
          <p:nvPr/>
        </p:nvSpPr>
        <p:spPr>
          <a:xfrm>
            <a:off x="371475" y="1526382"/>
            <a:ext cx="3595688" cy="45624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15"/>
          <p:cNvSpPr/>
          <p:nvPr/>
        </p:nvSpPr>
        <p:spPr>
          <a:xfrm>
            <a:off x="8224838" y="1526382"/>
            <a:ext cx="3595688" cy="456247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15"/>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581026" y="1724025"/>
            <a:ext cx="3143250" cy="4191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5"/>
          <p:cNvSpPr txBox="1"/>
          <p:nvPr>
            <p:ph idx="2" type="body"/>
          </p:nvPr>
        </p:nvSpPr>
        <p:spPr>
          <a:xfrm>
            <a:off x="8451282" y="1712119"/>
            <a:ext cx="3142800" cy="4191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sz="1800">
                <a:solidFill>
                  <a:schemeClr val="lt1"/>
                </a:solidFill>
              </a:defRPr>
            </a:lvl1pPr>
            <a:lvl2pPr indent="-330200" lvl="1" marL="914400" algn="l">
              <a:lnSpc>
                <a:spcPct val="90000"/>
              </a:lnSpc>
              <a:spcBef>
                <a:spcPts val="500"/>
              </a:spcBef>
              <a:spcAft>
                <a:spcPts val="0"/>
              </a:spcAft>
              <a:buClr>
                <a:schemeClr val="lt1"/>
              </a:buClr>
              <a:buSzPts val="1600"/>
              <a:buChar char="•"/>
              <a:defRPr sz="1600">
                <a:solidFill>
                  <a:schemeClr val="lt1"/>
                </a:solidFill>
              </a:defRPr>
            </a:lvl2pPr>
            <a:lvl3pPr indent="-317500" lvl="2" marL="1371600" algn="l">
              <a:lnSpc>
                <a:spcPct val="90000"/>
              </a:lnSpc>
              <a:spcBef>
                <a:spcPts val="500"/>
              </a:spcBef>
              <a:spcAft>
                <a:spcPts val="0"/>
              </a:spcAft>
              <a:buClr>
                <a:schemeClr val="lt1"/>
              </a:buClr>
              <a:buSzPts val="1400"/>
              <a:buChar char="•"/>
              <a:defRPr sz="1400">
                <a:solidFill>
                  <a:schemeClr val="lt1"/>
                </a:solidFill>
              </a:defRPr>
            </a:lvl3pPr>
            <a:lvl4pPr indent="-304800" lvl="3" marL="1828800" algn="l">
              <a:lnSpc>
                <a:spcPct val="90000"/>
              </a:lnSpc>
              <a:spcBef>
                <a:spcPts val="500"/>
              </a:spcBef>
              <a:spcAft>
                <a:spcPts val="0"/>
              </a:spcAft>
              <a:buClr>
                <a:schemeClr val="lt1"/>
              </a:buClr>
              <a:buSzPts val="1200"/>
              <a:buChar char="•"/>
              <a:defRPr sz="1200">
                <a:solidFill>
                  <a:schemeClr val="lt1"/>
                </a:solidFill>
              </a:defRPr>
            </a:lvl4pPr>
            <a:lvl5pPr indent="-304800" lvl="4" marL="2286000" algn="l">
              <a:lnSpc>
                <a:spcPct val="90000"/>
              </a:lnSpc>
              <a:spcBef>
                <a:spcPts val="500"/>
              </a:spcBef>
              <a:spcAft>
                <a:spcPts val="0"/>
              </a:spcAft>
              <a:buClr>
                <a:schemeClr val="lt1"/>
              </a:buClr>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45" name="Google Shape;45;p15"/>
          <p:cNvSpPr/>
          <p:nvPr>
            <p:ph idx="3" type="pic"/>
          </p:nvPr>
        </p:nvSpPr>
        <p:spPr>
          <a:xfrm>
            <a:off x="3967163" y="1233488"/>
            <a:ext cx="4257675" cy="5148262"/>
          </a:xfrm>
          <a:prstGeom prst="rect">
            <a:avLst/>
          </a:prstGeom>
          <a:solidFill>
            <a:srgbClr val="F2F2F2"/>
          </a:solid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Only">
  <p:cSld name="6_Title Only">
    <p:spTree>
      <p:nvGrpSpPr>
        <p:cNvPr id="335" name="Shape 335"/>
        <p:cNvGrpSpPr/>
        <p:nvPr/>
      </p:nvGrpSpPr>
      <p:grpSpPr>
        <a:xfrm>
          <a:off x="0" y="0"/>
          <a:ext cx="0" cy="0"/>
          <a:chOff x="0" y="0"/>
          <a:chExt cx="0" cy="0"/>
        </a:xfrm>
      </p:grpSpPr>
      <p:sp>
        <p:nvSpPr>
          <p:cNvPr id="336" name="Google Shape;336;p5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51"/>
          <p:cNvSpPr txBox="1"/>
          <p:nvPr>
            <p:ph type="title"/>
          </p:nvPr>
        </p:nvSpPr>
        <p:spPr>
          <a:xfrm>
            <a:off x="371475" y="260351"/>
            <a:ext cx="6168473"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 name="Google Shape;338;p51"/>
          <p:cNvSpPr/>
          <p:nvPr/>
        </p:nvSpPr>
        <p:spPr>
          <a:xfrm>
            <a:off x="6769101" y="0"/>
            <a:ext cx="2711082" cy="2286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51"/>
          <p:cNvSpPr/>
          <p:nvPr/>
        </p:nvSpPr>
        <p:spPr>
          <a:xfrm>
            <a:off x="9480918" y="2286000"/>
            <a:ext cx="2711082"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51"/>
          <p:cNvSpPr/>
          <p:nvPr/>
        </p:nvSpPr>
        <p:spPr>
          <a:xfrm>
            <a:off x="6769100" y="4572000"/>
            <a:ext cx="2711082" cy="228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51"/>
          <p:cNvSpPr/>
          <p:nvPr/>
        </p:nvSpPr>
        <p:spPr>
          <a:xfrm>
            <a:off x="9480918" y="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51"/>
          <p:cNvSpPr/>
          <p:nvPr/>
        </p:nvSpPr>
        <p:spPr>
          <a:xfrm>
            <a:off x="6768364" y="228600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51"/>
          <p:cNvSpPr/>
          <p:nvPr/>
        </p:nvSpPr>
        <p:spPr>
          <a:xfrm>
            <a:off x="9480918" y="4572000"/>
            <a:ext cx="2711082" cy="2286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51"/>
          <p:cNvSpPr/>
          <p:nvPr/>
        </p:nvSpPr>
        <p:spPr>
          <a:xfrm rot="5400000">
            <a:off x="9422986" y="1050373"/>
            <a:ext cx="298174" cy="18525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51"/>
          <p:cNvSpPr/>
          <p:nvPr/>
        </p:nvSpPr>
        <p:spPr>
          <a:xfrm rot="-5400000">
            <a:off x="9238100" y="3336373"/>
            <a:ext cx="298174" cy="18525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51"/>
          <p:cNvSpPr/>
          <p:nvPr/>
        </p:nvSpPr>
        <p:spPr>
          <a:xfrm rot="5400000">
            <a:off x="9422986" y="5622373"/>
            <a:ext cx="298174" cy="185254"/>
          </a:xfrm>
          <a:prstGeom prst="triangl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51"/>
          <p:cNvSpPr/>
          <p:nvPr>
            <p:ph idx="2" type="pic"/>
          </p:nvPr>
        </p:nvSpPr>
        <p:spPr>
          <a:xfrm>
            <a:off x="10133588" y="561678"/>
            <a:ext cx="1405742" cy="1162644"/>
          </a:xfrm>
          <a:prstGeom prst="rect">
            <a:avLst/>
          </a:prstGeom>
          <a:noFill/>
          <a:ln>
            <a:noFill/>
          </a:ln>
        </p:spPr>
      </p:sp>
      <p:sp>
        <p:nvSpPr>
          <p:cNvPr id="348" name="Google Shape;348;p51"/>
          <p:cNvSpPr/>
          <p:nvPr>
            <p:ph idx="3" type="pic"/>
          </p:nvPr>
        </p:nvSpPr>
        <p:spPr>
          <a:xfrm>
            <a:off x="7421034" y="2847678"/>
            <a:ext cx="1405742" cy="1162644"/>
          </a:xfrm>
          <a:prstGeom prst="rect">
            <a:avLst/>
          </a:prstGeom>
          <a:noFill/>
          <a:ln>
            <a:noFill/>
          </a:ln>
        </p:spPr>
      </p:sp>
      <p:sp>
        <p:nvSpPr>
          <p:cNvPr id="349" name="Google Shape;349;p51"/>
          <p:cNvSpPr/>
          <p:nvPr>
            <p:ph idx="4" type="pic"/>
          </p:nvPr>
        </p:nvSpPr>
        <p:spPr>
          <a:xfrm>
            <a:off x="10133588" y="5133678"/>
            <a:ext cx="1405742" cy="1162644"/>
          </a:xfrm>
          <a:prstGeom prst="rect">
            <a:avLst/>
          </a:prstGeom>
          <a:noFill/>
          <a:ln>
            <a:noFill/>
          </a:ln>
        </p:spPr>
      </p:sp>
      <p:sp>
        <p:nvSpPr>
          <p:cNvPr id="350" name="Google Shape;350;p51"/>
          <p:cNvSpPr/>
          <p:nvPr>
            <p:ph idx="5" type="pic"/>
          </p:nvPr>
        </p:nvSpPr>
        <p:spPr>
          <a:xfrm>
            <a:off x="371475" y="1233488"/>
            <a:ext cx="6168473" cy="5624512"/>
          </a:xfrm>
          <a:prstGeom prst="rect">
            <a:avLst/>
          </a:prstGeom>
          <a:solidFill>
            <a:srgbClr val="F2F2F2"/>
          </a:solidFill>
          <a:ln>
            <a:noFill/>
          </a:ln>
        </p:spPr>
      </p:sp>
      <p:sp>
        <p:nvSpPr>
          <p:cNvPr id="351" name="Google Shape;351;p51"/>
          <p:cNvSpPr txBox="1"/>
          <p:nvPr>
            <p:ph idx="1" type="body"/>
          </p:nvPr>
        </p:nvSpPr>
        <p:spPr>
          <a:xfrm>
            <a:off x="6956242" y="215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51"/>
          <p:cNvSpPr txBox="1"/>
          <p:nvPr>
            <p:ph idx="6" type="body"/>
          </p:nvPr>
        </p:nvSpPr>
        <p:spPr>
          <a:xfrm>
            <a:off x="9668059" y="2501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51"/>
          <p:cNvSpPr txBox="1"/>
          <p:nvPr>
            <p:ph idx="7" type="body"/>
          </p:nvPr>
        </p:nvSpPr>
        <p:spPr>
          <a:xfrm>
            <a:off x="6956241" y="4787900"/>
            <a:ext cx="2336800" cy="1854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Only">
  <p:cSld name="7_Title Only">
    <p:spTree>
      <p:nvGrpSpPr>
        <p:cNvPr id="354" name="Shape 354"/>
        <p:cNvGrpSpPr/>
        <p:nvPr/>
      </p:nvGrpSpPr>
      <p:grpSpPr>
        <a:xfrm>
          <a:off x="0" y="0"/>
          <a:ext cx="0" cy="0"/>
          <a:chOff x="0" y="0"/>
          <a:chExt cx="0" cy="0"/>
        </a:xfrm>
      </p:grpSpPr>
      <p:sp>
        <p:nvSpPr>
          <p:cNvPr id="355" name="Google Shape;355;p52"/>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52"/>
          <p:cNvSpPr/>
          <p:nvPr>
            <p:ph idx="2" type="pic"/>
          </p:nvPr>
        </p:nvSpPr>
        <p:spPr>
          <a:xfrm>
            <a:off x="371475" y="1233488"/>
            <a:ext cx="11520487" cy="3049754"/>
          </a:xfrm>
          <a:prstGeom prst="rect">
            <a:avLst/>
          </a:prstGeom>
          <a:solidFill>
            <a:srgbClr val="F2F2F2"/>
          </a:solidFill>
          <a:ln>
            <a:noFill/>
          </a:ln>
        </p:spPr>
      </p:sp>
      <p:sp>
        <p:nvSpPr>
          <p:cNvPr id="357" name="Google Shape;357;p5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358" name="Google Shape;358;p52"/>
          <p:cNvSpPr/>
          <p:nvPr>
            <p:ph idx="3" type="pic"/>
          </p:nvPr>
        </p:nvSpPr>
        <p:spPr>
          <a:xfrm>
            <a:off x="1466711" y="2999731"/>
            <a:ext cx="1405742" cy="1162644"/>
          </a:xfrm>
          <a:prstGeom prst="rect">
            <a:avLst/>
          </a:prstGeom>
          <a:noFill/>
          <a:ln>
            <a:noFill/>
          </a:ln>
        </p:spPr>
      </p:sp>
      <p:sp>
        <p:nvSpPr>
          <p:cNvPr id="359" name="Google Shape;359;p52"/>
          <p:cNvSpPr/>
          <p:nvPr>
            <p:ph idx="4" type="pic"/>
          </p:nvPr>
        </p:nvSpPr>
        <p:spPr>
          <a:xfrm>
            <a:off x="4108135" y="2999731"/>
            <a:ext cx="1405742" cy="1162644"/>
          </a:xfrm>
          <a:prstGeom prst="rect">
            <a:avLst/>
          </a:prstGeom>
          <a:noFill/>
          <a:ln>
            <a:noFill/>
          </a:ln>
        </p:spPr>
      </p:sp>
      <p:sp>
        <p:nvSpPr>
          <p:cNvPr id="360" name="Google Shape;360;p52"/>
          <p:cNvSpPr/>
          <p:nvPr>
            <p:ph idx="5" type="pic"/>
          </p:nvPr>
        </p:nvSpPr>
        <p:spPr>
          <a:xfrm>
            <a:off x="6749558" y="2999731"/>
            <a:ext cx="1405742" cy="1162644"/>
          </a:xfrm>
          <a:prstGeom prst="rect">
            <a:avLst/>
          </a:prstGeom>
          <a:noFill/>
          <a:ln>
            <a:noFill/>
          </a:ln>
        </p:spPr>
      </p:sp>
      <p:sp>
        <p:nvSpPr>
          <p:cNvPr id="361" name="Google Shape;361;p52"/>
          <p:cNvSpPr/>
          <p:nvPr>
            <p:ph idx="6" type="pic"/>
          </p:nvPr>
        </p:nvSpPr>
        <p:spPr>
          <a:xfrm>
            <a:off x="9435088" y="2999731"/>
            <a:ext cx="1405742" cy="1162644"/>
          </a:xfrm>
          <a:prstGeom prst="rect">
            <a:avLst/>
          </a:prstGeom>
          <a:noFill/>
          <a:ln>
            <a:noFill/>
          </a:ln>
        </p:spPr>
      </p:sp>
      <p:sp>
        <p:nvSpPr>
          <p:cNvPr id="362" name="Google Shape;362;p52"/>
          <p:cNvSpPr/>
          <p:nvPr/>
        </p:nvSpPr>
        <p:spPr>
          <a:xfrm>
            <a:off x="979920" y="4514247"/>
            <a:ext cx="2379325" cy="168652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52"/>
          <p:cNvSpPr/>
          <p:nvPr/>
        </p:nvSpPr>
        <p:spPr>
          <a:xfrm>
            <a:off x="3621344" y="4514247"/>
            <a:ext cx="2379325" cy="168652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52"/>
          <p:cNvSpPr/>
          <p:nvPr/>
        </p:nvSpPr>
        <p:spPr>
          <a:xfrm>
            <a:off x="6262766" y="4514247"/>
            <a:ext cx="2379325" cy="168652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52"/>
          <p:cNvSpPr/>
          <p:nvPr/>
        </p:nvSpPr>
        <p:spPr>
          <a:xfrm>
            <a:off x="8904188" y="4514247"/>
            <a:ext cx="2379325" cy="1686527"/>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52"/>
          <p:cNvSpPr txBox="1"/>
          <p:nvPr>
            <p:ph idx="1" type="body"/>
          </p:nvPr>
        </p:nvSpPr>
        <p:spPr>
          <a:xfrm>
            <a:off x="1091465"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52"/>
          <p:cNvSpPr txBox="1"/>
          <p:nvPr>
            <p:ph idx="7" type="body"/>
          </p:nvPr>
        </p:nvSpPr>
        <p:spPr>
          <a:xfrm>
            <a:off x="3732888"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8" name="Google Shape;368;p52"/>
          <p:cNvSpPr txBox="1"/>
          <p:nvPr>
            <p:ph idx="8" type="body"/>
          </p:nvPr>
        </p:nvSpPr>
        <p:spPr>
          <a:xfrm>
            <a:off x="6374310"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9" name="Google Shape;369;p52"/>
          <p:cNvSpPr txBox="1"/>
          <p:nvPr>
            <p:ph idx="9" type="body"/>
          </p:nvPr>
        </p:nvSpPr>
        <p:spPr>
          <a:xfrm>
            <a:off x="9015732" y="4598182"/>
            <a:ext cx="2156235" cy="1330436"/>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70" name="Google Shape;370;p52"/>
          <p:cNvCxnSpPr/>
          <p:nvPr/>
        </p:nvCxnSpPr>
        <p:spPr>
          <a:xfrm>
            <a:off x="979920" y="4357837"/>
            <a:ext cx="2379325" cy="0"/>
          </a:xfrm>
          <a:prstGeom prst="straightConnector1">
            <a:avLst/>
          </a:prstGeom>
          <a:noFill/>
          <a:ln cap="flat" cmpd="sng" w="28575">
            <a:solidFill>
              <a:schemeClr val="accent1"/>
            </a:solidFill>
            <a:prstDash val="solid"/>
            <a:miter lim="800000"/>
            <a:headEnd len="sm" w="sm" type="none"/>
            <a:tailEnd len="sm" w="sm" type="none"/>
          </a:ln>
        </p:spPr>
      </p:cxnSp>
      <p:cxnSp>
        <p:nvCxnSpPr>
          <p:cNvPr id="371" name="Google Shape;371;p52"/>
          <p:cNvCxnSpPr/>
          <p:nvPr/>
        </p:nvCxnSpPr>
        <p:spPr>
          <a:xfrm>
            <a:off x="3621344" y="4357837"/>
            <a:ext cx="2379325" cy="0"/>
          </a:xfrm>
          <a:prstGeom prst="straightConnector1">
            <a:avLst/>
          </a:prstGeom>
          <a:noFill/>
          <a:ln cap="flat" cmpd="sng" w="28575">
            <a:solidFill>
              <a:schemeClr val="accent2"/>
            </a:solidFill>
            <a:prstDash val="solid"/>
            <a:miter lim="800000"/>
            <a:headEnd len="sm" w="sm" type="none"/>
            <a:tailEnd len="sm" w="sm" type="none"/>
          </a:ln>
        </p:spPr>
      </p:cxnSp>
      <p:cxnSp>
        <p:nvCxnSpPr>
          <p:cNvPr id="372" name="Google Shape;372;p52"/>
          <p:cNvCxnSpPr/>
          <p:nvPr/>
        </p:nvCxnSpPr>
        <p:spPr>
          <a:xfrm>
            <a:off x="6262767" y="4357837"/>
            <a:ext cx="2379325" cy="0"/>
          </a:xfrm>
          <a:prstGeom prst="straightConnector1">
            <a:avLst/>
          </a:prstGeom>
          <a:noFill/>
          <a:ln cap="flat" cmpd="sng" w="28575">
            <a:solidFill>
              <a:schemeClr val="accent4"/>
            </a:solidFill>
            <a:prstDash val="solid"/>
            <a:miter lim="800000"/>
            <a:headEnd len="sm" w="sm" type="none"/>
            <a:tailEnd len="sm" w="sm" type="none"/>
          </a:ln>
        </p:spPr>
      </p:cxnSp>
      <p:cxnSp>
        <p:nvCxnSpPr>
          <p:cNvPr id="373" name="Google Shape;373;p52"/>
          <p:cNvCxnSpPr/>
          <p:nvPr/>
        </p:nvCxnSpPr>
        <p:spPr>
          <a:xfrm>
            <a:off x="8904191" y="4357837"/>
            <a:ext cx="2379325" cy="0"/>
          </a:xfrm>
          <a:prstGeom prst="straightConnector1">
            <a:avLst/>
          </a:prstGeom>
          <a:noFill/>
          <a:ln cap="flat" cmpd="sng" w="28575">
            <a:solidFill>
              <a:schemeClr val="accent6"/>
            </a:solidFill>
            <a:prstDash val="solid"/>
            <a:miter lim="800000"/>
            <a:headEnd len="sm" w="sm" type="none"/>
            <a:tailEnd len="sm" w="sm"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Only">
  <p:cSld name="8_Title Only">
    <p:spTree>
      <p:nvGrpSpPr>
        <p:cNvPr id="374" name="Shape 374"/>
        <p:cNvGrpSpPr/>
        <p:nvPr/>
      </p:nvGrpSpPr>
      <p:grpSpPr>
        <a:xfrm>
          <a:off x="0" y="0"/>
          <a:ext cx="0" cy="0"/>
          <a:chOff x="0" y="0"/>
          <a:chExt cx="0" cy="0"/>
        </a:xfrm>
      </p:grpSpPr>
      <p:sp>
        <p:nvSpPr>
          <p:cNvPr id="375" name="Google Shape;375;p53"/>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53"/>
          <p:cNvSpPr/>
          <p:nvPr>
            <p:ph idx="2" type="pic"/>
          </p:nvPr>
        </p:nvSpPr>
        <p:spPr>
          <a:xfrm>
            <a:off x="371476" y="1233488"/>
            <a:ext cx="4140890" cy="5148262"/>
          </a:xfrm>
          <a:prstGeom prst="rect">
            <a:avLst/>
          </a:prstGeom>
          <a:solidFill>
            <a:srgbClr val="F2F2F2"/>
          </a:solidFill>
          <a:ln>
            <a:noFill/>
          </a:ln>
        </p:spPr>
      </p:sp>
      <p:sp>
        <p:nvSpPr>
          <p:cNvPr id="377" name="Google Shape;377;p5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378" name="Google Shape;378;p53"/>
          <p:cNvSpPr/>
          <p:nvPr/>
        </p:nvSpPr>
        <p:spPr>
          <a:xfrm>
            <a:off x="4615257" y="1233489"/>
            <a:ext cx="2371952" cy="51482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9" name="Google Shape;379;p53"/>
          <p:cNvGrpSpPr/>
          <p:nvPr/>
        </p:nvGrpSpPr>
        <p:grpSpPr>
          <a:xfrm>
            <a:off x="4842107" y="2462886"/>
            <a:ext cx="1918252" cy="2689468"/>
            <a:chOff x="4790661" y="2266122"/>
            <a:chExt cx="1918252" cy="2852530"/>
          </a:xfrm>
        </p:grpSpPr>
        <p:cxnSp>
          <p:nvCxnSpPr>
            <p:cNvPr id="380" name="Google Shape;380;p53"/>
            <p:cNvCxnSpPr/>
            <p:nvPr/>
          </p:nvCxnSpPr>
          <p:spPr>
            <a:xfrm>
              <a:off x="4790661" y="2266122"/>
              <a:ext cx="1918252" cy="0"/>
            </a:xfrm>
            <a:prstGeom prst="straightConnector1">
              <a:avLst/>
            </a:prstGeom>
            <a:noFill/>
            <a:ln cap="flat" cmpd="sng" w="9525">
              <a:solidFill>
                <a:schemeClr val="lt1"/>
              </a:solidFill>
              <a:prstDash val="solid"/>
              <a:miter lim="800000"/>
              <a:headEnd len="sm" w="sm" type="none"/>
              <a:tailEnd len="sm" w="sm" type="none"/>
            </a:ln>
          </p:spPr>
        </p:cxnSp>
        <p:cxnSp>
          <p:nvCxnSpPr>
            <p:cNvPr id="381" name="Google Shape;381;p53"/>
            <p:cNvCxnSpPr/>
            <p:nvPr/>
          </p:nvCxnSpPr>
          <p:spPr>
            <a:xfrm>
              <a:off x="4790661" y="3692387"/>
              <a:ext cx="1918252" cy="0"/>
            </a:xfrm>
            <a:prstGeom prst="straightConnector1">
              <a:avLst/>
            </a:prstGeom>
            <a:noFill/>
            <a:ln cap="flat" cmpd="sng" w="9525">
              <a:solidFill>
                <a:schemeClr val="lt1"/>
              </a:solidFill>
              <a:prstDash val="solid"/>
              <a:miter lim="800000"/>
              <a:headEnd len="sm" w="sm" type="none"/>
              <a:tailEnd len="sm" w="sm" type="none"/>
            </a:ln>
          </p:spPr>
        </p:cxnSp>
        <p:cxnSp>
          <p:nvCxnSpPr>
            <p:cNvPr id="382" name="Google Shape;382;p53"/>
            <p:cNvCxnSpPr/>
            <p:nvPr/>
          </p:nvCxnSpPr>
          <p:spPr>
            <a:xfrm>
              <a:off x="4790661" y="5118652"/>
              <a:ext cx="1918252" cy="0"/>
            </a:xfrm>
            <a:prstGeom prst="straightConnector1">
              <a:avLst/>
            </a:prstGeom>
            <a:noFill/>
            <a:ln cap="flat" cmpd="sng" w="9525">
              <a:solidFill>
                <a:schemeClr val="lt1"/>
              </a:solidFill>
              <a:prstDash val="solid"/>
              <a:miter lim="800000"/>
              <a:headEnd len="sm" w="sm" type="none"/>
              <a:tailEnd len="sm" w="sm" type="none"/>
            </a:ln>
          </p:spPr>
        </p:cxnSp>
      </p:grpSp>
      <p:cxnSp>
        <p:nvCxnSpPr>
          <p:cNvPr id="383" name="Google Shape;383;p53"/>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grpSp>
        <p:nvGrpSpPr>
          <p:cNvPr id="384" name="Google Shape;384;p53"/>
          <p:cNvGrpSpPr/>
          <p:nvPr/>
        </p:nvGrpSpPr>
        <p:grpSpPr>
          <a:xfrm>
            <a:off x="7090100" y="2462886"/>
            <a:ext cx="4801862" cy="2689468"/>
            <a:chOff x="4790661" y="2266122"/>
            <a:chExt cx="1918252" cy="2852530"/>
          </a:xfrm>
        </p:grpSpPr>
        <p:cxnSp>
          <p:nvCxnSpPr>
            <p:cNvPr id="385" name="Google Shape;385;p53"/>
            <p:cNvCxnSpPr/>
            <p:nvPr/>
          </p:nvCxnSpPr>
          <p:spPr>
            <a:xfrm>
              <a:off x="4790661" y="2266122"/>
              <a:ext cx="1918252" cy="0"/>
            </a:xfrm>
            <a:prstGeom prst="straightConnector1">
              <a:avLst/>
            </a:prstGeom>
            <a:noFill/>
            <a:ln cap="flat" cmpd="sng" w="9525">
              <a:solidFill>
                <a:srgbClr val="D8D8D8"/>
              </a:solidFill>
              <a:prstDash val="solid"/>
              <a:miter lim="800000"/>
              <a:headEnd len="sm" w="sm" type="none"/>
              <a:tailEnd len="sm" w="sm" type="none"/>
            </a:ln>
          </p:spPr>
        </p:cxnSp>
        <p:cxnSp>
          <p:nvCxnSpPr>
            <p:cNvPr id="386" name="Google Shape;386;p53"/>
            <p:cNvCxnSpPr/>
            <p:nvPr/>
          </p:nvCxnSpPr>
          <p:spPr>
            <a:xfrm>
              <a:off x="4790661" y="3692387"/>
              <a:ext cx="1918252" cy="0"/>
            </a:xfrm>
            <a:prstGeom prst="straightConnector1">
              <a:avLst/>
            </a:prstGeom>
            <a:noFill/>
            <a:ln cap="flat" cmpd="sng" w="9525">
              <a:solidFill>
                <a:srgbClr val="D8D8D8"/>
              </a:solidFill>
              <a:prstDash val="solid"/>
              <a:miter lim="800000"/>
              <a:headEnd len="sm" w="sm" type="none"/>
              <a:tailEnd len="sm" w="sm" type="none"/>
            </a:ln>
          </p:spPr>
        </p:cxnSp>
        <p:cxnSp>
          <p:nvCxnSpPr>
            <p:cNvPr id="387" name="Google Shape;387;p53"/>
            <p:cNvCxnSpPr/>
            <p:nvPr/>
          </p:nvCxnSpPr>
          <p:spPr>
            <a:xfrm>
              <a:off x="4790661" y="5118652"/>
              <a:ext cx="1918252" cy="0"/>
            </a:xfrm>
            <a:prstGeom prst="straightConnector1">
              <a:avLst/>
            </a:prstGeom>
            <a:noFill/>
            <a:ln cap="flat" cmpd="sng" w="9525">
              <a:solidFill>
                <a:srgbClr val="D8D8D8"/>
              </a:solidFill>
              <a:prstDash val="solid"/>
              <a:miter lim="800000"/>
              <a:headEnd len="sm" w="sm" type="none"/>
              <a:tailEnd len="sm" w="sm" type="none"/>
            </a:ln>
          </p:spPr>
        </p:cxnSp>
      </p:grpSp>
      <p:sp>
        <p:nvSpPr>
          <p:cNvPr id="388" name="Google Shape;388;p53"/>
          <p:cNvSpPr txBox="1"/>
          <p:nvPr>
            <p:ph idx="1" type="body"/>
          </p:nvPr>
        </p:nvSpPr>
        <p:spPr>
          <a:xfrm>
            <a:off x="7166507" y="1463643"/>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9" name="Google Shape;389;p53"/>
          <p:cNvSpPr txBox="1"/>
          <p:nvPr>
            <p:ph idx="3" type="body"/>
          </p:nvPr>
        </p:nvSpPr>
        <p:spPr>
          <a:xfrm>
            <a:off x="7166507" y="2741755"/>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0" name="Google Shape;390;p53"/>
          <p:cNvSpPr txBox="1"/>
          <p:nvPr>
            <p:ph idx="4" type="body"/>
          </p:nvPr>
        </p:nvSpPr>
        <p:spPr>
          <a:xfrm>
            <a:off x="7166507" y="4069997"/>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1" name="Google Shape;391;p53"/>
          <p:cNvSpPr txBox="1"/>
          <p:nvPr>
            <p:ph idx="5" type="body"/>
          </p:nvPr>
        </p:nvSpPr>
        <p:spPr>
          <a:xfrm>
            <a:off x="7166507" y="5394355"/>
            <a:ext cx="4725455" cy="75882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53"/>
          <p:cNvSpPr/>
          <p:nvPr>
            <p:ph idx="6" type="pic"/>
          </p:nvPr>
        </p:nvSpPr>
        <p:spPr>
          <a:xfrm>
            <a:off x="5227571" y="1437538"/>
            <a:ext cx="1147325" cy="811033"/>
          </a:xfrm>
          <a:prstGeom prst="rect">
            <a:avLst/>
          </a:prstGeom>
          <a:noFill/>
          <a:ln>
            <a:noFill/>
          </a:ln>
        </p:spPr>
      </p:sp>
      <p:sp>
        <p:nvSpPr>
          <p:cNvPr id="393" name="Google Shape;393;p53"/>
          <p:cNvSpPr/>
          <p:nvPr>
            <p:ph idx="7" type="pic"/>
          </p:nvPr>
        </p:nvSpPr>
        <p:spPr>
          <a:xfrm>
            <a:off x="5227571" y="2715650"/>
            <a:ext cx="1147325" cy="811033"/>
          </a:xfrm>
          <a:prstGeom prst="rect">
            <a:avLst/>
          </a:prstGeom>
          <a:noFill/>
          <a:ln>
            <a:noFill/>
          </a:ln>
        </p:spPr>
      </p:sp>
      <p:sp>
        <p:nvSpPr>
          <p:cNvPr id="394" name="Google Shape;394;p53"/>
          <p:cNvSpPr/>
          <p:nvPr>
            <p:ph idx="8" type="pic"/>
          </p:nvPr>
        </p:nvSpPr>
        <p:spPr>
          <a:xfrm>
            <a:off x="5227571" y="4043892"/>
            <a:ext cx="1147325" cy="811033"/>
          </a:xfrm>
          <a:prstGeom prst="rect">
            <a:avLst/>
          </a:prstGeom>
          <a:noFill/>
          <a:ln>
            <a:noFill/>
          </a:ln>
        </p:spPr>
      </p:sp>
      <p:sp>
        <p:nvSpPr>
          <p:cNvPr id="395" name="Google Shape;395;p53"/>
          <p:cNvSpPr/>
          <p:nvPr>
            <p:ph idx="9" type="pic"/>
          </p:nvPr>
        </p:nvSpPr>
        <p:spPr>
          <a:xfrm>
            <a:off x="5227571" y="5368250"/>
            <a:ext cx="1147325" cy="811033"/>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Only">
  <p:cSld name="9_Title Only">
    <p:spTree>
      <p:nvGrpSpPr>
        <p:cNvPr id="396" name="Shape 396"/>
        <p:cNvGrpSpPr/>
        <p:nvPr/>
      </p:nvGrpSpPr>
      <p:grpSpPr>
        <a:xfrm>
          <a:off x="0" y="0"/>
          <a:ext cx="0" cy="0"/>
          <a:chOff x="0" y="0"/>
          <a:chExt cx="0" cy="0"/>
        </a:xfrm>
      </p:grpSpPr>
      <p:sp>
        <p:nvSpPr>
          <p:cNvPr id="397" name="Google Shape;397;p54"/>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8" name="Google Shape;398;p5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399" name="Google Shape;399;p54"/>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00" name="Google Shape;400;p54"/>
          <p:cNvSpPr/>
          <p:nvPr/>
        </p:nvSpPr>
        <p:spPr>
          <a:xfrm>
            <a:off x="371475" y="1233488"/>
            <a:ext cx="2293200" cy="24276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54"/>
          <p:cNvSpPr/>
          <p:nvPr/>
        </p:nvSpPr>
        <p:spPr>
          <a:xfrm>
            <a:off x="371475" y="3773172"/>
            <a:ext cx="2293200" cy="242760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54"/>
          <p:cNvSpPr/>
          <p:nvPr/>
        </p:nvSpPr>
        <p:spPr>
          <a:xfrm>
            <a:off x="6170635" y="1233487"/>
            <a:ext cx="2294237" cy="24276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54"/>
          <p:cNvSpPr/>
          <p:nvPr/>
        </p:nvSpPr>
        <p:spPr>
          <a:xfrm>
            <a:off x="6170635" y="3773171"/>
            <a:ext cx="2294237" cy="242760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Google Shape;404;p54"/>
          <p:cNvSpPr/>
          <p:nvPr>
            <p:ph idx="2" type="pic"/>
          </p:nvPr>
        </p:nvSpPr>
        <p:spPr>
          <a:xfrm>
            <a:off x="615473" y="1713955"/>
            <a:ext cx="1805204" cy="1466666"/>
          </a:xfrm>
          <a:prstGeom prst="rect">
            <a:avLst/>
          </a:prstGeom>
          <a:noFill/>
          <a:ln>
            <a:noFill/>
          </a:ln>
        </p:spPr>
      </p:sp>
      <p:sp>
        <p:nvSpPr>
          <p:cNvPr id="405" name="Google Shape;405;p54"/>
          <p:cNvSpPr/>
          <p:nvPr/>
        </p:nvSpPr>
        <p:spPr>
          <a:xfrm>
            <a:off x="2730561" y="1233488"/>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54"/>
          <p:cNvSpPr/>
          <p:nvPr/>
        </p:nvSpPr>
        <p:spPr>
          <a:xfrm>
            <a:off x="2730561" y="3773171"/>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54"/>
          <p:cNvSpPr txBox="1"/>
          <p:nvPr>
            <p:ph idx="1" type="body"/>
          </p:nvPr>
        </p:nvSpPr>
        <p:spPr>
          <a:xfrm>
            <a:off x="2900245" y="1460126"/>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8" name="Google Shape;408;p54"/>
          <p:cNvSpPr txBox="1"/>
          <p:nvPr>
            <p:ph idx="3" type="body"/>
          </p:nvPr>
        </p:nvSpPr>
        <p:spPr>
          <a:xfrm>
            <a:off x="2900245" y="3999809"/>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9" name="Google Shape;409;p54"/>
          <p:cNvSpPr/>
          <p:nvPr/>
        </p:nvSpPr>
        <p:spPr>
          <a:xfrm>
            <a:off x="8549714" y="1233488"/>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54"/>
          <p:cNvSpPr/>
          <p:nvPr/>
        </p:nvSpPr>
        <p:spPr>
          <a:xfrm>
            <a:off x="8549714" y="3773171"/>
            <a:ext cx="3342248" cy="242760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54"/>
          <p:cNvSpPr txBox="1"/>
          <p:nvPr>
            <p:ph idx="4" type="body"/>
          </p:nvPr>
        </p:nvSpPr>
        <p:spPr>
          <a:xfrm>
            <a:off x="8719398" y="1460126"/>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2" name="Google Shape;412;p54"/>
          <p:cNvSpPr txBox="1"/>
          <p:nvPr>
            <p:ph idx="5" type="body"/>
          </p:nvPr>
        </p:nvSpPr>
        <p:spPr>
          <a:xfrm>
            <a:off x="8719398" y="3999809"/>
            <a:ext cx="3002880" cy="1974324"/>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3" name="Google Shape;413;p54"/>
          <p:cNvSpPr/>
          <p:nvPr>
            <p:ph idx="6" type="pic"/>
          </p:nvPr>
        </p:nvSpPr>
        <p:spPr>
          <a:xfrm>
            <a:off x="615473" y="4253638"/>
            <a:ext cx="1805204" cy="1466666"/>
          </a:xfrm>
          <a:prstGeom prst="rect">
            <a:avLst/>
          </a:prstGeom>
          <a:noFill/>
          <a:ln>
            <a:noFill/>
          </a:ln>
        </p:spPr>
      </p:sp>
      <p:sp>
        <p:nvSpPr>
          <p:cNvPr id="414" name="Google Shape;414;p54"/>
          <p:cNvSpPr/>
          <p:nvPr>
            <p:ph idx="7" type="pic"/>
          </p:nvPr>
        </p:nvSpPr>
        <p:spPr>
          <a:xfrm>
            <a:off x="6415151" y="4253638"/>
            <a:ext cx="1805204" cy="1466666"/>
          </a:xfrm>
          <a:prstGeom prst="rect">
            <a:avLst/>
          </a:prstGeom>
          <a:noFill/>
          <a:ln>
            <a:noFill/>
          </a:ln>
        </p:spPr>
      </p:sp>
      <p:sp>
        <p:nvSpPr>
          <p:cNvPr id="415" name="Google Shape;415;p54"/>
          <p:cNvSpPr/>
          <p:nvPr>
            <p:ph idx="8" type="pic"/>
          </p:nvPr>
        </p:nvSpPr>
        <p:spPr>
          <a:xfrm>
            <a:off x="6415151" y="1713954"/>
            <a:ext cx="1805204" cy="1466666"/>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Only">
  <p:cSld name="10_Title Only">
    <p:spTree>
      <p:nvGrpSpPr>
        <p:cNvPr id="416" name="Shape 416"/>
        <p:cNvGrpSpPr/>
        <p:nvPr/>
      </p:nvGrpSpPr>
      <p:grpSpPr>
        <a:xfrm>
          <a:off x="0" y="0"/>
          <a:ext cx="0" cy="0"/>
          <a:chOff x="0" y="0"/>
          <a:chExt cx="0" cy="0"/>
        </a:xfrm>
      </p:grpSpPr>
      <p:sp>
        <p:nvSpPr>
          <p:cNvPr id="417" name="Google Shape;417;p55"/>
          <p:cNvSpPr/>
          <p:nvPr/>
        </p:nvSpPr>
        <p:spPr>
          <a:xfrm>
            <a:off x="371474" y="1660868"/>
            <a:ext cx="2686613" cy="24276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55"/>
          <p:cNvSpPr/>
          <p:nvPr/>
        </p:nvSpPr>
        <p:spPr>
          <a:xfrm>
            <a:off x="3316099" y="1660868"/>
            <a:ext cx="2686613" cy="242760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55"/>
          <p:cNvSpPr/>
          <p:nvPr/>
        </p:nvSpPr>
        <p:spPr>
          <a:xfrm>
            <a:off x="6260723" y="1660868"/>
            <a:ext cx="2686613" cy="24276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55"/>
          <p:cNvSpPr/>
          <p:nvPr/>
        </p:nvSpPr>
        <p:spPr>
          <a:xfrm>
            <a:off x="9205348" y="1660868"/>
            <a:ext cx="2686613" cy="2427601"/>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55"/>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2" name="Google Shape;422;p5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23" name="Google Shape;423;p55"/>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24" name="Google Shape;424;p55"/>
          <p:cNvSpPr/>
          <p:nvPr>
            <p:ph idx="2" type="pic"/>
          </p:nvPr>
        </p:nvSpPr>
        <p:spPr>
          <a:xfrm>
            <a:off x="467420" y="1761485"/>
            <a:ext cx="2494721" cy="2226366"/>
          </a:xfrm>
          <a:prstGeom prst="rect">
            <a:avLst/>
          </a:prstGeom>
          <a:noFill/>
          <a:ln>
            <a:noFill/>
          </a:ln>
        </p:spPr>
      </p:sp>
      <p:sp>
        <p:nvSpPr>
          <p:cNvPr id="425" name="Google Shape;425;p55"/>
          <p:cNvSpPr/>
          <p:nvPr>
            <p:ph idx="3" type="pic"/>
          </p:nvPr>
        </p:nvSpPr>
        <p:spPr>
          <a:xfrm>
            <a:off x="3412045" y="1761485"/>
            <a:ext cx="2494721" cy="2226366"/>
          </a:xfrm>
          <a:prstGeom prst="rect">
            <a:avLst/>
          </a:prstGeom>
          <a:noFill/>
          <a:ln>
            <a:noFill/>
          </a:ln>
        </p:spPr>
      </p:sp>
      <p:sp>
        <p:nvSpPr>
          <p:cNvPr id="426" name="Google Shape;426;p55"/>
          <p:cNvSpPr/>
          <p:nvPr>
            <p:ph idx="4" type="pic"/>
          </p:nvPr>
        </p:nvSpPr>
        <p:spPr>
          <a:xfrm>
            <a:off x="6356669" y="1761485"/>
            <a:ext cx="2494721" cy="2226366"/>
          </a:xfrm>
          <a:prstGeom prst="rect">
            <a:avLst/>
          </a:prstGeom>
          <a:noFill/>
          <a:ln>
            <a:noFill/>
          </a:ln>
        </p:spPr>
      </p:sp>
      <p:sp>
        <p:nvSpPr>
          <p:cNvPr id="427" name="Google Shape;427;p55"/>
          <p:cNvSpPr/>
          <p:nvPr>
            <p:ph idx="5" type="pic"/>
          </p:nvPr>
        </p:nvSpPr>
        <p:spPr>
          <a:xfrm>
            <a:off x="9301294" y="1761485"/>
            <a:ext cx="2494721" cy="2226366"/>
          </a:xfrm>
          <a:prstGeom prst="rect">
            <a:avLst/>
          </a:prstGeom>
          <a:noFill/>
          <a:ln>
            <a:noFill/>
          </a:ln>
        </p:spPr>
      </p:sp>
      <p:sp>
        <p:nvSpPr>
          <p:cNvPr id="428" name="Google Shape;428;p55"/>
          <p:cNvSpPr txBox="1"/>
          <p:nvPr>
            <p:ph idx="1" type="body"/>
          </p:nvPr>
        </p:nvSpPr>
        <p:spPr>
          <a:xfrm>
            <a:off x="371474"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1"/>
              </a:buClr>
              <a:buSzPts val="2000"/>
              <a:buNone/>
              <a:defRPr b="1" sz="2000">
                <a:solidFill>
                  <a:schemeClr val="accen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9" name="Google Shape;429;p55"/>
          <p:cNvSpPr txBox="1"/>
          <p:nvPr>
            <p:ph idx="6" type="body"/>
          </p:nvPr>
        </p:nvSpPr>
        <p:spPr>
          <a:xfrm>
            <a:off x="371474"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0" name="Google Shape;430;p55"/>
          <p:cNvSpPr txBox="1"/>
          <p:nvPr>
            <p:ph idx="7" type="body"/>
          </p:nvPr>
        </p:nvSpPr>
        <p:spPr>
          <a:xfrm>
            <a:off x="3316099"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2"/>
              </a:buClr>
              <a:buSzPts val="2000"/>
              <a:buNone/>
              <a:defRPr b="1" sz="2000">
                <a:solidFill>
                  <a:schemeClr val="accent2"/>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1" name="Google Shape;431;p55"/>
          <p:cNvSpPr txBox="1"/>
          <p:nvPr>
            <p:ph idx="8" type="body"/>
          </p:nvPr>
        </p:nvSpPr>
        <p:spPr>
          <a:xfrm>
            <a:off x="3316099"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55"/>
          <p:cNvSpPr txBox="1"/>
          <p:nvPr>
            <p:ph idx="9" type="body"/>
          </p:nvPr>
        </p:nvSpPr>
        <p:spPr>
          <a:xfrm>
            <a:off x="6260723"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4"/>
              </a:buClr>
              <a:buSzPts val="2000"/>
              <a:buNone/>
              <a:defRPr b="1" sz="2000">
                <a:solidFill>
                  <a:schemeClr val="accent4"/>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55"/>
          <p:cNvSpPr txBox="1"/>
          <p:nvPr>
            <p:ph idx="13" type="body"/>
          </p:nvPr>
        </p:nvSpPr>
        <p:spPr>
          <a:xfrm>
            <a:off x="6260723"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4" name="Google Shape;434;p55"/>
          <p:cNvSpPr txBox="1"/>
          <p:nvPr>
            <p:ph idx="14" type="body"/>
          </p:nvPr>
        </p:nvSpPr>
        <p:spPr>
          <a:xfrm>
            <a:off x="9205350" y="4302782"/>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2000"/>
              <a:buNone/>
              <a:defRPr b="1" sz="2000">
                <a:solidFill>
                  <a:schemeClr val="accent6"/>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5" name="Google Shape;435;p55"/>
          <p:cNvSpPr txBox="1"/>
          <p:nvPr>
            <p:ph idx="15" type="body"/>
          </p:nvPr>
        </p:nvSpPr>
        <p:spPr>
          <a:xfrm>
            <a:off x="9205350" y="5058156"/>
            <a:ext cx="2686613"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600"/>
              <a:buNone/>
              <a:defRPr b="0" sz="16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Only">
  <p:cSld name="11_Title Only">
    <p:spTree>
      <p:nvGrpSpPr>
        <p:cNvPr id="436" name="Shape 436"/>
        <p:cNvGrpSpPr/>
        <p:nvPr/>
      </p:nvGrpSpPr>
      <p:grpSpPr>
        <a:xfrm>
          <a:off x="0" y="0"/>
          <a:ext cx="0" cy="0"/>
          <a:chOff x="0" y="0"/>
          <a:chExt cx="0" cy="0"/>
        </a:xfrm>
      </p:grpSpPr>
      <p:sp>
        <p:nvSpPr>
          <p:cNvPr id="437" name="Google Shape;437;p56"/>
          <p:cNvSpPr/>
          <p:nvPr/>
        </p:nvSpPr>
        <p:spPr>
          <a:xfrm>
            <a:off x="467420" y="3895002"/>
            <a:ext cx="2494721" cy="2067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56"/>
          <p:cNvSpPr/>
          <p:nvPr/>
        </p:nvSpPr>
        <p:spPr>
          <a:xfrm>
            <a:off x="3412044" y="3895002"/>
            <a:ext cx="2494721" cy="20672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56"/>
          <p:cNvSpPr/>
          <p:nvPr/>
        </p:nvSpPr>
        <p:spPr>
          <a:xfrm>
            <a:off x="6356668" y="3895002"/>
            <a:ext cx="2494721" cy="2067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56"/>
          <p:cNvSpPr/>
          <p:nvPr/>
        </p:nvSpPr>
        <p:spPr>
          <a:xfrm>
            <a:off x="9301294" y="3895002"/>
            <a:ext cx="2494721" cy="2067238"/>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56"/>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5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43" name="Google Shape;443;p56"/>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44" name="Google Shape;444;p56"/>
          <p:cNvSpPr/>
          <p:nvPr>
            <p:ph idx="2" type="pic"/>
          </p:nvPr>
        </p:nvSpPr>
        <p:spPr>
          <a:xfrm>
            <a:off x="467420" y="1522949"/>
            <a:ext cx="2494721" cy="2226366"/>
          </a:xfrm>
          <a:prstGeom prst="rect">
            <a:avLst/>
          </a:prstGeom>
          <a:noFill/>
          <a:ln>
            <a:noFill/>
          </a:ln>
        </p:spPr>
      </p:sp>
      <p:sp>
        <p:nvSpPr>
          <p:cNvPr id="445" name="Google Shape;445;p56"/>
          <p:cNvSpPr/>
          <p:nvPr>
            <p:ph idx="3" type="pic"/>
          </p:nvPr>
        </p:nvSpPr>
        <p:spPr>
          <a:xfrm>
            <a:off x="3412045" y="1522949"/>
            <a:ext cx="2494721" cy="2226366"/>
          </a:xfrm>
          <a:prstGeom prst="rect">
            <a:avLst/>
          </a:prstGeom>
          <a:noFill/>
          <a:ln>
            <a:noFill/>
          </a:ln>
        </p:spPr>
      </p:sp>
      <p:sp>
        <p:nvSpPr>
          <p:cNvPr id="446" name="Google Shape;446;p56"/>
          <p:cNvSpPr/>
          <p:nvPr>
            <p:ph idx="4" type="pic"/>
          </p:nvPr>
        </p:nvSpPr>
        <p:spPr>
          <a:xfrm>
            <a:off x="6356669" y="1522949"/>
            <a:ext cx="2494721" cy="2226366"/>
          </a:xfrm>
          <a:prstGeom prst="rect">
            <a:avLst/>
          </a:prstGeom>
          <a:noFill/>
          <a:ln>
            <a:noFill/>
          </a:ln>
        </p:spPr>
      </p:sp>
      <p:sp>
        <p:nvSpPr>
          <p:cNvPr id="447" name="Google Shape;447;p56"/>
          <p:cNvSpPr/>
          <p:nvPr>
            <p:ph idx="5" type="pic"/>
          </p:nvPr>
        </p:nvSpPr>
        <p:spPr>
          <a:xfrm>
            <a:off x="9301294" y="1522949"/>
            <a:ext cx="2494721" cy="2226366"/>
          </a:xfrm>
          <a:prstGeom prst="rect">
            <a:avLst/>
          </a:prstGeom>
          <a:noFill/>
          <a:ln>
            <a:noFill/>
          </a:ln>
        </p:spPr>
      </p:sp>
      <p:sp>
        <p:nvSpPr>
          <p:cNvPr id="448" name="Google Shape;448;p56"/>
          <p:cNvSpPr txBox="1"/>
          <p:nvPr>
            <p:ph idx="1" type="body"/>
          </p:nvPr>
        </p:nvSpPr>
        <p:spPr>
          <a:xfrm>
            <a:off x="604610"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9" name="Google Shape;449;p56"/>
          <p:cNvSpPr txBox="1"/>
          <p:nvPr>
            <p:ph idx="6" type="body"/>
          </p:nvPr>
        </p:nvSpPr>
        <p:spPr>
          <a:xfrm>
            <a:off x="604610"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0" name="Google Shape;450;p56"/>
          <p:cNvSpPr txBox="1"/>
          <p:nvPr>
            <p:ph idx="7" type="body"/>
          </p:nvPr>
        </p:nvSpPr>
        <p:spPr>
          <a:xfrm>
            <a:off x="3549235"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56"/>
          <p:cNvSpPr txBox="1"/>
          <p:nvPr>
            <p:ph idx="8" type="body"/>
          </p:nvPr>
        </p:nvSpPr>
        <p:spPr>
          <a:xfrm>
            <a:off x="3549235"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2" name="Google Shape;452;p56"/>
          <p:cNvSpPr txBox="1"/>
          <p:nvPr>
            <p:ph idx="9" type="body"/>
          </p:nvPr>
        </p:nvSpPr>
        <p:spPr>
          <a:xfrm>
            <a:off x="6493859"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3" name="Google Shape;453;p56"/>
          <p:cNvSpPr txBox="1"/>
          <p:nvPr>
            <p:ph idx="13" type="body"/>
          </p:nvPr>
        </p:nvSpPr>
        <p:spPr>
          <a:xfrm>
            <a:off x="6493859"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4" name="Google Shape;454;p56"/>
          <p:cNvSpPr txBox="1"/>
          <p:nvPr>
            <p:ph idx="14" type="body"/>
          </p:nvPr>
        </p:nvSpPr>
        <p:spPr>
          <a:xfrm>
            <a:off x="9438486" y="4123880"/>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2000"/>
              <a:buNone/>
              <a:defRPr b="1" sz="20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5" name="Google Shape;455;p56"/>
          <p:cNvSpPr txBox="1"/>
          <p:nvPr>
            <p:ph idx="15" type="body"/>
          </p:nvPr>
        </p:nvSpPr>
        <p:spPr>
          <a:xfrm>
            <a:off x="9438486" y="4879254"/>
            <a:ext cx="2220341" cy="66678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600"/>
              <a:buNone/>
              <a:defRPr b="0" sz="16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chemeClr val="lt1"/>
              </a:buClr>
              <a:buSzPts val="1600"/>
              <a:buNone/>
              <a:defRPr sz="1600">
                <a:solidFill>
                  <a:schemeClr val="lt1"/>
                </a:solidFill>
              </a:defRPr>
            </a:lvl2pPr>
            <a:lvl3pPr indent="-228600" lvl="2" marL="1371600" algn="l">
              <a:lnSpc>
                <a:spcPct val="90000"/>
              </a:lnSpc>
              <a:spcBef>
                <a:spcPts val="500"/>
              </a:spcBef>
              <a:spcAft>
                <a:spcPts val="0"/>
              </a:spcAft>
              <a:buClr>
                <a:schemeClr val="lt1"/>
              </a:buClr>
              <a:buSzPts val="1400"/>
              <a:buNone/>
              <a:defRPr sz="1400">
                <a:solidFill>
                  <a:schemeClr val="lt1"/>
                </a:solidFill>
              </a:defRPr>
            </a:lvl3pPr>
            <a:lvl4pPr indent="-228600" lvl="3" marL="1828800" algn="l">
              <a:lnSpc>
                <a:spcPct val="90000"/>
              </a:lnSpc>
              <a:spcBef>
                <a:spcPts val="500"/>
              </a:spcBef>
              <a:spcAft>
                <a:spcPts val="0"/>
              </a:spcAft>
              <a:buClr>
                <a:schemeClr val="lt1"/>
              </a:buClr>
              <a:buSzPts val="1200"/>
              <a:buNone/>
              <a:defRPr sz="1200">
                <a:solidFill>
                  <a:schemeClr val="lt1"/>
                </a:solidFill>
              </a:defRPr>
            </a:lvl4pPr>
            <a:lvl5pPr indent="-228600" lvl="4" marL="2286000" algn="l">
              <a:lnSpc>
                <a:spcPct val="90000"/>
              </a:lnSpc>
              <a:spcBef>
                <a:spcPts val="500"/>
              </a:spcBef>
              <a:spcAft>
                <a:spcPts val="0"/>
              </a:spcAft>
              <a:buClr>
                <a:schemeClr val="lt1"/>
              </a:buClr>
              <a:buSzPts val="1200"/>
              <a:buNone/>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Only">
  <p:cSld name="13_Title Only">
    <p:spTree>
      <p:nvGrpSpPr>
        <p:cNvPr id="456" name="Shape 456"/>
        <p:cNvGrpSpPr/>
        <p:nvPr/>
      </p:nvGrpSpPr>
      <p:grpSpPr>
        <a:xfrm>
          <a:off x="0" y="0"/>
          <a:ext cx="0" cy="0"/>
          <a:chOff x="0" y="0"/>
          <a:chExt cx="0" cy="0"/>
        </a:xfrm>
      </p:grpSpPr>
      <p:sp>
        <p:nvSpPr>
          <p:cNvPr id="457" name="Google Shape;457;p57"/>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8" name="Google Shape;458;p5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59" name="Google Shape;459;p57"/>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60" name="Google Shape;460;p57"/>
          <p:cNvSpPr/>
          <p:nvPr>
            <p:ph idx="2" type="chart"/>
          </p:nvPr>
        </p:nvSpPr>
        <p:spPr>
          <a:xfrm>
            <a:off x="371475" y="1233488"/>
            <a:ext cx="11520488"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Only">
  <p:cSld name="14_Title Only">
    <p:spTree>
      <p:nvGrpSpPr>
        <p:cNvPr id="461" name="Shape 461"/>
        <p:cNvGrpSpPr/>
        <p:nvPr/>
      </p:nvGrpSpPr>
      <p:grpSpPr>
        <a:xfrm>
          <a:off x="0" y="0"/>
          <a:ext cx="0" cy="0"/>
          <a:chOff x="0" y="0"/>
          <a:chExt cx="0" cy="0"/>
        </a:xfrm>
      </p:grpSpPr>
      <p:sp>
        <p:nvSpPr>
          <p:cNvPr id="462" name="Google Shape;462;p58"/>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3" name="Google Shape;463;p5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64" name="Google Shape;464;p58"/>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65" name="Google Shape;465;p58"/>
          <p:cNvSpPr/>
          <p:nvPr>
            <p:ph idx="2" type="chart"/>
          </p:nvPr>
        </p:nvSpPr>
        <p:spPr>
          <a:xfrm>
            <a:off x="371475" y="1233488"/>
            <a:ext cx="7450621"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6" name="Google Shape;466;p58"/>
          <p:cNvSpPr/>
          <p:nvPr>
            <p:ph idx="3" type="pic"/>
          </p:nvPr>
        </p:nvSpPr>
        <p:spPr>
          <a:xfrm>
            <a:off x="7940675" y="1233488"/>
            <a:ext cx="3951288" cy="4967287"/>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Only">
  <p:cSld name="15_Title Only">
    <p:spTree>
      <p:nvGrpSpPr>
        <p:cNvPr id="467" name="Shape 467"/>
        <p:cNvGrpSpPr/>
        <p:nvPr/>
      </p:nvGrpSpPr>
      <p:grpSpPr>
        <a:xfrm>
          <a:off x="0" y="0"/>
          <a:ext cx="0" cy="0"/>
          <a:chOff x="0" y="0"/>
          <a:chExt cx="0" cy="0"/>
        </a:xfrm>
      </p:grpSpPr>
      <p:sp>
        <p:nvSpPr>
          <p:cNvPr id="468" name="Google Shape;468;p59"/>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70" name="Google Shape;470;p59"/>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71" name="Google Shape;471;p59"/>
          <p:cNvSpPr/>
          <p:nvPr>
            <p:ph idx="2" type="chart"/>
          </p:nvPr>
        </p:nvSpPr>
        <p:spPr>
          <a:xfrm>
            <a:off x="381415" y="1233488"/>
            <a:ext cx="551249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2" name="Google Shape;472;p59"/>
          <p:cNvSpPr/>
          <p:nvPr>
            <p:ph idx="3" type="chart"/>
          </p:nvPr>
        </p:nvSpPr>
        <p:spPr>
          <a:xfrm>
            <a:off x="6379473" y="1233488"/>
            <a:ext cx="551249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id="473" name="Google Shape;473;p59"/>
          <p:cNvCxnSpPr/>
          <p:nvPr/>
        </p:nvCxnSpPr>
        <p:spPr>
          <a:xfrm>
            <a:off x="6125817" y="1233488"/>
            <a:ext cx="0" cy="4967287"/>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Only">
  <p:cSld name="16_Title Only">
    <p:spTree>
      <p:nvGrpSpPr>
        <p:cNvPr id="474" name="Shape 474"/>
        <p:cNvGrpSpPr/>
        <p:nvPr/>
      </p:nvGrpSpPr>
      <p:grpSpPr>
        <a:xfrm>
          <a:off x="0" y="0"/>
          <a:ext cx="0" cy="0"/>
          <a:chOff x="0" y="0"/>
          <a:chExt cx="0" cy="0"/>
        </a:xfrm>
      </p:grpSpPr>
      <p:sp>
        <p:nvSpPr>
          <p:cNvPr id="475" name="Google Shape;475;p60"/>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60"/>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77" name="Google Shape;477;p60"/>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478" name="Google Shape;478;p60"/>
          <p:cNvSpPr/>
          <p:nvPr>
            <p:ph idx="2" type="chart"/>
          </p:nvPr>
        </p:nvSpPr>
        <p:spPr>
          <a:xfrm>
            <a:off x="510622" y="1362696"/>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9" name="Google Shape;479;p60"/>
          <p:cNvSpPr/>
          <p:nvPr>
            <p:ph idx="3" type="chart"/>
          </p:nvPr>
        </p:nvSpPr>
        <p:spPr>
          <a:xfrm>
            <a:off x="500682" y="3781218"/>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0" name="Google Shape;480;p60"/>
          <p:cNvSpPr/>
          <p:nvPr>
            <p:ph idx="4" type="chart"/>
          </p:nvPr>
        </p:nvSpPr>
        <p:spPr>
          <a:xfrm>
            <a:off x="6208643" y="1367561"/>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1" name="Google Shape;481;p60"/>
          <p:cNvSpPr/>
          <p:nvPr>
            <p:ph idx="5" type="chart"/>
          </p:nvPr>
        </p:nvSpPr>
        <p:spPr>
          <a:xfrm>
            <a:off x="6198703" y="3786083"/>
            <a:ext cx="5552246" cy="2294899"/>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46" name="Shape 46"/>
        <p:cNvGrpSpPr/>
        <p:nvPr/>
      </p:nvGrpSpPr>
      <p:grpSpPr>
        <a:xfrm>
          <a:off x="0" y="0"/>
          <a:ext cx="0" cy="0"/>
          <a:chOff x="0" y="0"/>
          <a:chExt cx="0" cy="0"/>
        </a:xfrm>
      </p:grpSpPr>
      <p:sp>
        <p:nvSpPr>
          <p:cNvPr id="47" name="Google Shape;47;p16"/>
          <p:cNvSpPr/>
          <p:nvPr/>
        </p:nvSpPr>
        <p:spPr>
          <a:xfrm>
            <a:off x="0" y="0"/>
            <a:ext cx="12192000" cy="2146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16"/>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
        <p:nvSpPr>
          <p:cNvPr id="50" name="Google Shape;50;p16"/>
          <p:cNvSpPr txBox="1"/>
          <p:nvPr>
            <p:ph idx="1" type="body"/>
          </p:nvPr>
        </p:nvSpPr>
        <p:spPr>
          <a:xfrm>
            <a:off x="6261797" y="3634443"/>
            <a:ext cx="5630165"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6"/>
          <p:cNvSpPr txBox="1"/>
          <p:nvPr>
            <p:ph idx="2" type="body"/>
          </p:nvPr>
        </p:nvSpPr>
        <p:spPr>
          <a:xfrm>
            <a:off x="6261797" y="4247320"/>
            <a:ext cx="5630165" cy="1953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6"/>
          <p:cNvSpPr txBox="1"/>
          <p:nvPr>
            <p:ph idx="3" type="body"/>
          </p:nvPr>
        </p:nvSpPr>
        <p:spPr>
          <a:xfrm>
            <a:off x="371476" y="3634443"/>
            <a:ext cx="5582064" cy="51845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6"/>
          <p:cNvSpPr txBox="1"/>
          <p:nvPr>
            <p:ph idx="4" type="body"/>
          </p:nvPr>
        </p:nvSpPr>
        <p:spPr>
          <a:xfrm>
            <a:off x="371476" y="4247320"/>
            <a:ext cx="5582064" cy="1953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solidFill>
                  <a:schemeClr val="dk1"/>
                </a:solidFill>
              </a:defRPr>
            </a:lvl1pPr>
            <a:lvl2pPr indent="-330200" lvl="1" marL="914400" algn="l">
              <a:lnSpc>
                <a:spcPct val="90000"/>
              </a:lnSpc>
              <a:spcBef>
                <a:spcPts val="500"/>
              </a:spcBef>
              <a:spcAft>
                <a:spcPts val="0"/>
              </a:spcAft>
              <a:buClr>
                <a:schemeClr val="dk1"/>
              </a:buClr>
              <a:buSzPts val="1600"/>
              <a:buChar char="•"/>
              <a:defRPr sz="1600">
                <a:solidFill>
                  <a:schemeClr val="dk1"/>
                </a:solidFill>
              </a:defRPr>
            </a:lvl2pPr>
            <a:lvl3pPr indent="-317500" lvl="2" marL="1371600" algn="l">
              <a:lnSpc>
                <a:spcPct val="90000"/>
              </a:lnSpc>
              <a:spcBef>
                <a:spcPts val="500"/>
              </a:spcBef>
              <a:spcAft>
                <a:spcPts val="0"/>
              </a:spcAft>
              <a:buClr>
                <a:schemeClr val="dk1"/>
              </a:buClr>
              <a:buSzPts val="1400"/>
              <a:buChar char="•"/>
              <a:defRPr sz="1400">
                <a:solidFill>
                  <a:schemeClr val="dk1"/>
                </a:solidFill>
              </a:defRPr>
            </a:lvl3pPr>
            <a:lvl4pPr indent="-304800" lvl="3" marL="1828800" algn="l">
              <a:lnSpc>
                <a:spcPct val="90000"/>
              </a:lnSpc>
              <a:spcBef>
                <a:spcPts val="500"/>
              </a:spcBef>
              <a:spcAft>
                <a:spcPts val="0"/>
              </a:spcAft>
              <a:buClr>
                <a:schemeClr val="dk1"/>
              </a:buClr>
              <a:buSzPts val="1200"/>
              <a:buChar char="•"/>
              <a:defRPr sz="1200">
                <a:solidFill>
                  <a:schemeClr val="dk1"/>
                </a:solidFill>
              </a:defRPr>
            </a:lvl4pPr>
            <a:lvl5pPr indent="-304800" lvl="4" marL="2286000" algn="l">
              <a:lnSpc>
                <a:spcPct val="90000"/>
              </a:lnSpc>
              <a:spcBef>
                <a:spcPts val="500"/>
              </a:spcBef>
              <a:spcAft>
                <a:spcPts val="0"/>
              </a:spcAft>
              <a:buClr>
                <a:schemeClr val="dk1"/>
              </a:buClr>
              <a:buSzPts val="1200"/>
              <a:buChar char="•"/>
              <a:defRPr sz="12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p:nvPr>
            <p:ph idx="5" type="pic"/>
          </p:nvPr>
        </p:nvSpPr>
        <p:spPr>
          <a:xfrm>
            <a:off x="371476" y="1593851"/>
            <a:ext cx="5582064" cy="1929569"/>
          </a:xfrm>
          <a:prstGeom prst="rect">
            <a:avLst/>
          </a:prstGeom>
          <a:solidFill>
            <a:srgbClr val="F2F2F2"/>
          </a:solidFill>
          <a:ln>
            <a:noFill/>
          </a:ln>
        </p:spPr>
      </p:sp>
      <p:sp>
        <p:nvSpPr>
          <p:cNvPr id="55" name="Google Shape;55;p16"/>
          <p:cNvSpPr/>
          <p:nvPr>
            <p:ph idx="6" type="pic"/>
          </p:nvPr>
        </p:nvSpPr>
        <p:spPr>
          <a:xfrm>
            <a:off x="6281738" y="1593850"/>
            <a:ext cx="5582064" cy="1929569"/>
          </a:xfrm>
          <a:prstGeom prst="rect">
            <a:avLst/>
          </a:prstGeom>
          <a:solidFill>
            <a:srgbClr val="F2F2F2"/>
          </a:solidFill>
          <a:ln>
            <a:no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482" name="Shape 482"/>
        <p:cNvGrpSpPr/>
        <p:nvPr/>
      </p:nvGrpSpPr>
      <p:grpSpPr>
        <a:xfrm>
          <a:off x="0" y="0"/>
          <a:ext cx="0" cy="0"/>
          <a:chOff x="0" y="0"/>
          <a:chExt cx="0" cy="0"/>
        </a:xfrm>
      </p:grpSpPr>
      <p:sp>
        <p:nvSpPr>
          <p:cNvPr id="483" name="Google Shape;483;p6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61"/>
          <p:cNvSpPr/>
          <p:nvPr>
            <p:ph idx="2" type="pic"/>
          </p:nvPr>
        </p:nvSpPr>
        <p:spPr>
          <a:xfrm>
            <a:off x="0" y="0"/>
            <a:ext cx="12192000" cy="6857999"/>
          </a:xfrm>
          <a:prstGeom prst="rect">
            <a:avLst/>
          </a:prstGeom>
          <a:solidFill>
            <a:srgbClr val="F2F2F2"/>
          </a:solidFill>
          <a:ln>
            <a:noFill/>
          </a:ln>
        </p:spPr>
      </p:sp>
      <p:sp>
        <p:nvSpPr>
          <p:cNvPr id="485" name="Google Shape;485;p61"/>
          <p:cNvSpPr txBox="1"/>
          <p:nvPr>
            <p:ph type="ctrTitle"/>
          </p:nvPr>
        </p:nvSpPr>
        <p:spPr>
          <a:xfrm>
            <a:off x="1727201" y="2337595"/>
            <a:ext cx="8737600" cy="218281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1500"/>
              <a:buFont typeface="Calibri"/>
              <a:buNone/>
              <a:defRPr sz="11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6" name="Shape 486"/>
        <p:cNvGrpSpPr/>
        <p:nvPr/>
      </p:nvGrpSpPr>
      <p:grpSpPr>
        <a:xfrm>
          <a:off x="0" y="0"/>
          <a:ext cx="0" cy="0"/>
          <a:chOff x="0" y="0"/>
          <a:chExt cx="0" cy="0"/>
        </a:xfrm>
      </p:grpSpPr>
      <p:sp>
        <p:nvSpPr>
          <p:cNvPr id="487" name="Google Shape;487;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8" name="Google Shape;488;p6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9" name="Google Shape;489;p6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0" name="Google Shape;490;p6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1" name="Shape 491"/>
        <p:cNvGrpSpPr/>
        <p:nvPr/>
      </p:nvGrpSpPr>
      <p:grpSpPr>
        <a:xfrm>
          <a:off x="0" y="0"/>
          <a:ext cx="0" cy="0"/>
          <a:chOff x="0" y="0"/>
          <a:chExt cx="0" cy="0"/>
        </a:xfrm>
      </p:grpSpPr>
      <p:sp>
        <p:nvSpPr>
          <p:cNvPr id="492" name="Google Shape;492;p6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63"/>
          <p:cNvSpPr/>
          <p:nvPr>
            <p:ph idx="2" type="pic"/>
          </p:nvPr>
        </p:nvSpPr>
        <p:spPr>
          <a:xfrm>
            <a:off x="5183188" y="987425"/>
            <a:ext cx="6172200" cy="4873625"/>
          </a:xfrm>
          <a:prstGeom prst="rect">
            <a:avLst/>
          </a:prstGeom>
          <a:noFill/>
          <a:ln>
            <a:noFill/>
          </a:ln>
        </p:spPr>
      </p:sp>
      <p:sp>
        <p:nvSpPr>
          <p:cNvPr id="494" name="Google Shape;494;p6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5" name="Google Shape;495;p6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56" name="Shape 56"/>
        <p:cNvGrpSpPr/>
        <p:nvPr/>
      </p:nvGrpSpPr>
      <p:grpSpPr>
        <a:xfrm>
          <a:off x="0" y="0"/>
          <a:ext cx="0" cy="0"/>
          <a:chOff x="0" y="0"/>
          <a:chExt cx="0" cy="0"/>
        </a:xfrm>
      </p:grpSpPr>
      <p:sp>
        <p:nvSpPr>
          <p:cNvPr id="57" name="Google Shape;5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17"/>
          <p:cNvSpPr txBox="1"/>
          <p:nvPr>
            <p:ph idx="1" type="body"/>
          </p:nvPr>
        </p:nvSpPr>
        <p:spPr>
          <a:xfrm>
            <a:off x="647699" y="451739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7"/>
          <p:cNvSpPr txBox="1"/>
          <p:nvPr>
            <p:ph idx="2" type="body"/>
          </p:nvPr>
        </p:nvSpPr>
        <p:spPr>
          <a:xfrm>
            <a:off x="6254749" y="1642105"/>
            <a:ext cx="5372096" cy="711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2400"/>
              <a:buNone/>
              <a:defRPr b="1" sz="24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000"/>
              <a:buNone/>
              <a:defRPr sz="20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7"/>
          <p:cNvSpPr/>
          <p:nvPr/>
        </p:nvSpPr>
        <p:spPr>
          <a:xfrm>
            <a:off x="0" y="0"/>
            <a:ext cx="1854199" cy="1752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17"/>
          <p:cNvSpPr/>
          <p:nvPr/>
        </p:nvSpPr>
        <p:spPr>
          <a:xfrm>
            <a:off x="10337800" y="5122548"/>
            <a:ext cx="1854199" cy="1752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17"/>
          <p:cNvSpPr/>
          <p:nvPr>
            <p:ph idx="3" type="pic"/>
          </p:nvPr>
        </p:nvSpPr>
        <p:spPr>
          <a:xfrm>
            <a:off x="647699" y="571500"/>
            <a:ext cx="5372097" cy="3839847"/>
          </a:xfrm>
          <a:prstGeom prst="rect">
            <a:avLst/>
          </a:prstGeom>
          <a:solidFill>
            <a:srgbClr val="F2F2F2"/>
          </a:solidFill>
          <a:ln>
            <a:noFill/>
          </a:ln>
        </p:spPr>
      </p:sp>
      <p:sp>
        <p:nvSpPr>
          <p:cNvPr id="63" name="Google Shape;63;p17"/>
          <p:cNvSpPr/>
          <p:nvPr>
            <p:ph idx="4" type="pic"/>
          </p:nvPr>
        </p:nvSpPr>
        <p:spPr>
          <a:xfrm>
            <a:off x="6254748" y="2429505"/>
            <a:ext cx="5372097" cy="3856995"/>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Only">
  <p:cSld name="12_Title Only">
    <p:spTree>
      <p:nvGrpSpPr>
        <p:cNvPr id="64" name="Shape 64"/>
        <p:cNvGrpSpPr/>
        <p:nvPr/>
      </p:nvGrpSpPr>
      <p:grpSpPr>
        <a:xfrm>
          <a:off x="0" y="0"/>
          <a:ext cx="0" cy="0"/>
          <a:chOff x="0" y="0"/>
          <a:chExt cx="0" cy="0"/>
        </a:xfrm>
      </p:grpSpPr>
      <p:sp>
        <p:nvSpPr>
          <p:cNvPr id="65" name="Google Shape;65;p18"/>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67" name="Google Shape;67;p18"/>
          <p:cNvCxnSpPr/>
          <p:nvPr/>
        </p:nvCxnSpPr>
        <p:spPr>
          <a:xfrm>
            <a:off x="4790661" y="6917634"/>
            <a:ext cx="1918252" cy="0"/>
          </a:xfrm>
          <a:prstGeom prst="straightConnector1">
            <a:avLst/>
          </a:prstGeom>
          <a:noFill/>
          <a:ln cap="flat" cmpd="sng" w="9525">
            <a:solidFill>
              <a:schemeClr val="lt1"/>
            </a:solidFill>
            <a:prstDash val="solid"/>
            <a:miter lim="800000"/>
            <a:headEnd len="sm" w="sm" type="none"/>
            <a:tailEnd len="sm" w="sm" type="none"/>
          </a:ln>
        </p:spPr>
      </p:cxnSp>
      <p:sp>
        <p:nvSpPr>
          <p:cNvPr id="68" name="Google Shape;68;p18"/>
          <p:cNvSpPr/>
          <p:nvPr>
            <p:ph idx="2" type="chart"/>
          </p:nvPr>
        </p:nvSpPr>
        <p:spPr>
          <a:xfrm>
            <a:off x="4900613" y="1233488"/>
            <a:ext cx="6991350" cy="4967287"/>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8"/>
          <p:cNvSpPr/>
          <p:nvPr/>
        </p:nvSpPr>
        <p:spPr>
          <a:xfrm>
            <a:off x="371474" y="1233488"/>
            <a:ext cx="4419187" cy="496728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18"/>
          <p:cNvSpPr txBox="1"/>
          <p:nvPr>
            <p:ph idx="1" type="body"/>
          </p:nvPr>
        </p:nvSpPr>
        <p:spPr>
          <a:xfrm>
            <a:off x="546100" y="1450975"/>
            <a:ext cx="4065588" cy="455295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71" name="Shape 71"/>
        <p:cNvGrpSpPr/>
        <p:nvPr/>
      </p:nvGrpSpPr>
      <p:grpSpPr>
        <a:xfrm>
          <a:off x="0" y="0"/>
          <a:ext cx="0" cy="0"/>
          <a:chOff x="0" y="0"/>
          <a:chExt cx="0" cy="0"/>
        </a:xfrm>
      </p:grpSpPr>
      <p:sp>
        <p:nvSpPr>
          <p:cNvPr id="72" name="Google Shape;72;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 name="Google Shape;73;p19"/>
          <p:cNvSpPr/>
          <p:nvPr/>
        </p:nvSpPr>
        <p:spPr>
          <a:xfrm>
            <a:off x="8991600" y="3965574"/>
            <a:ext cx="3200400" cy="2892426"/>
          </a:xfrm>
          <a:prstGeom prst="rect">
            <a:avLst/>
          </a:prstGeom>
          <a:solidFill>
            <a:srgbClr val="3158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 name="Google Shape;74;p19"/>
          <p:cNvSpPr/>
          <p:nvPr/>
        </p:nvSpPr>
        <p:spPr>
          <a:xfrm>
            <a:off x="0" y="0"/>
            <a:ext cx="3200400" cy="2892426"/>
          </a:xfrm>
          <a:prstGeom prst="rect">
            <a:avLst/>
          </a:prstGeom>
          <a:solidFill>
            <a:srgbClr val="2063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19"/>
          <p:cNvSpPr/>
          <p:nvPr>
            <p:ph idx="2" type="pic"/>
          </p:nvPr>
        </p:nvSpPr>
        <p:spPr>
          <a:xfrm>
            <a:off x="371476" y="278606"/>
            <a:ext cx="11520487" cy="3150394"/>
          </a:xfrm>
          <a:prstGeom prst="rect">
            <a:avLst/>
          </a:prstGeom>
          <a:solidFill>
            <a:srgbClr val="F2F2F2"/>
          </a:solidFill>
          <a:ln>
            <a:noFill/>
          </a:ln>
        </p:spPr>
      </p:sp>
      <p:sp>
        <p:nvSpPr>
          <p:cNvPr id="76" name="Google Shape;76;p19"/>
          <p:cNvSpPr/>
          <p:nvPr/>
        </p:nvSpPr>
        <p:spPr>
          <a:xfrm>
            <a:off x="371476" y="3429000"/>
            <a:ext cx="11520487" cy="2771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19"/>
          <p:cNvSpPr txBox="1"/>
          <p:nvPr>
            <p:ph type="ctrTitle"/>
          </p:nvPr>
        </p:nvSpPr>
        <p:spPr>
          <a:xfrm>
            <a:off x="1510507" y="3886201"/>
            <a:ext cx="9242424" cy="11049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Calibri"/>
              <a:buNone/>
              <a:defRPr sz="5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subTitle"/>
          </p:nvPr>
        </p:nvSpPr>
        <p:spPr>
          <a:xfrm>
            <a:off x="1510507" y="5130801"/>
            <a:ext cx="9242424" cy="533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9" name="Shape 79"/>
        <p:cNvGrpSpPr/>
        <p:nvPr/>
      </p:nvGrpSpPr>
      <p:grpSpPr>
        <a:xfrm>
          <a:off x="0" y="0"/>
          <a:ext cx="0" cy="0"/>
          <a:chOff x="0" y="0"/>
          <a:chExt cx="0" cy="0"/>
        </a:xfrm>
      </p:grpSpPr>
      <p:sp>
        <p:nvSpPr>
          <p:cNvPr id="80" name="Google Shape;80;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20"/>
          <p:cNvSpPr/>
          <p:nvPr>
            <p:ph idx="2" type="pic"/>
          </p:nvPr>
        </p:nvSpPr>
        <p:spPr>
          <a:xfrm>
            <a:off x="0" y="0"/>
            <a:ext cx="12192000" cy="4448175"/>
          </a:xfrm>
          <a:prstGeom prst="rect">
            <a:avLst/>
          </a:prstGeom>
          <a:solidFill>
            <a:srgbClr val="F2F2F2"/>
          </a:solidFill>
          <a:ln>
            <a:noFill/>
          </a:ln>
        </p:spPr>
      </p:sp>
      <p:sp>
        <p:nvSpPr>
          <p:cNvPr id="82" name="Google Shape;82;p20"/>
          <p:cNvSpPr/>
          <p:nvPr/>
        </p:nvSpPr>
        <p:spPr>
          <a:xfrm>
            <a:off x="0" y="4448175"/>
            <a:ext cx="12192000" cy="24098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20"/>
          <p:cNvSpPr txBox="1"/>
          <p:nvPr>
            <p:ph type="ctrTitle"/>
          </p:nvPr>
        </p:nvSpPr>
        <p:spPr>
          <a:xfrm>
            <a:off x="371475" y="4551363"/>
            <a:ext cx="11520488" cy="117633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subTitle"/>
          </p:nvPr>
        </p:nvSpPr>
        <p:spPr>
          <a:xfrm>
            <a:off x="371475" y="5830888"/>
            <a:ext cx="11520488" cy="5508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371474" y="1233488"/>
            <a:ext cx="11520487" cy="494347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p:nvPr/>
        </p:nvSpPr>
        <p:spPr>
          <a:xfrm>
            <a:off x="11229975" y="6512060"/>
            <a:ext cx="962025" cy="3459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11"/>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
        <p:nvSpPr>
          <p:cNvPr id="14" name="Google Shape;14;p11"/>
          <p:cNvSpPr/>
          <p:nvPr/>
        </p:nvSpPr>
        <p:spPr>
          <a:xfrm>
            <a:off x="0" y="260350"/>
            <a:ext cx="300037" cy="755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4">
          <p15:clr>
            <a:srgbClr val="F26B43"/>
          </p15:clr>
        </p15:guide>
        <p15:guide id="2" pos="234">
          <p15:clr>
            <a:srgbClr val="F26B43"/>
          </p15:clr>
        </p15:guide>
        <p15:guide id="3" orient="horz" pos="4133">
          <p15:clr>
            <a:srgbClr val="F26B43"/>
          </p15:clr>
        </p15:guide>
        <p15:guide id="4" pos="7491">
          <p15:clr>
            <a:srgbClr val="F26B43"/>
          </p15:clr>
        </p15:guide>
        <p15:guide id="5" orient="horz" pos="640">
          <p15:clr>
            <a:srgbClr val="F26B43"/>
          </p15:clr>
        </p15:guide>
        <p15:guide id="6" orient="horz" pos="777">
          <p15:clr>
            <a:srgbClr val="F26B43"/>
          </p15:clr>
        </p15:guide>
        <p15:guide id="7" orient="horz" pos="4020">
          <p15:clr>
            <a:srgbClr val="F26B43"/>
          </p15:clr>
        </p15:guide>
        <p15:guide id="8" orient="horz" pos="39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1"/>
          <p:cNvPicPr preferRelativeResize="0"/>
          <p:nvPr>
            <p:ph idx="2" type="pic"/>
          </p:nvPr>
        </p:nvPicPr>
        <p:blipFill rotWithShape="1">
          <a:blip r:embed="rId3">
            <a:alphaModFix/>
          </a:blip>
          <a:srcRect b="0" l="0" r="0" t="0"/>
          <a:stretch/>
        </p:blipFill>
        <p:spPr>
          <a:xfrm>
            <a:off x="571500" y="0"/>
            <a:ext cx="6034088" cy="6857999"/>
          </a:xfrm>
          <a:prstGeom prst="rect">
            <a:avLst/>
          </a:prstGeom>
          <a:solidFill>
            <a:srgbClr val="F2F2F2"/>
          </a:solidFill>
          <a:ln>
            <a:noFill/>
          </a:ln>
        </p:spPr>
      </p:pic>
      <p:sp>
        <p:nvSpPr>
          <p:cNvPr id="501" name="Google Shape;501;p1"/>
          <p:cNvSpPr txBox="1"/>
          <p:nvPr>
            <p:ph type="ctrTitle"/>
          </p:nvPr>
        </p:nvSpPr>
        <p:spPr>
          <a:xfrm>
            <a:off x="6905625" y="1512889"/>
            <a:ext cx="4986338" cy="326231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ID"/>
              <a:t>Proposal penawaran E-Learning (E-Absen) SMP Negeri 1 Maesan</a:t>
            </a:r>
            <a:endParaRPr/>
          </a:p>
        </p:txBody>
      </p:sp>
      <p:sp>
        <p:nvSpPr>
          <p:cNvPr id="502" name="Google Shape;502;p1"/>
          <p:cNvSpPr txBox="1"/>
          <p:nvPr>
            <p:ph idx="1" type="subTitle"/>
          </p:nvPr>
        </p:nvSpPr>
        <p:spPr>
          <a:xfrm>
            <a:off x="6905625" y="4927600"/>
            <a:ext cx="4986338" cy="9763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0"/>
          <p:cNvSpPr txBox="1"/>
          <p:nvPr>
            <p:ph type="ctrTitle"/>
          </p:nvPr>
        </p:nvSpPr>
        <p:spPr>
          <a:xfrm>
            <a:off x="1474788" y="3600975"/>
            <a:ext cx="9242424" cy="1104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Calibri"/>
              <a:buNone/>
            </a:pPr>
            <a:r>
              <a:rPr lang="en-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
          <p:cNvSpPr txBox="1"/>
          <p:nvPr>
            <p:ph type="title"/>
          </p:nvPr>
        </p:nvSpPr>
        <p:spPr>
          <a:xfrm>
            <a:off x="6619197" y="1296176"/>
            <a:ext cx="5272764" cy="155157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ID"/>
              <a:t>Latar Belakang Aplikasi</a:t>
            </a:r>
            <a:endParaRPr/>
          </a:p>
        </p:txBody>
      </p:sp>
      <p:sp>
        <p:nvSpPr>
          <p:cNvPr id="508" name="Google Shape;508;p2"/>
          <p:cNvSpPr txBox="1"/>
          <p:nvPr>
            <p:ph idx="1" type="body"/>
          </p:nvPr>
        </p:nvSpPr>
        <p:spPr>
          <a:xfrm>
            <a:off x="6619198" y="3073967"/>
            <a:ext cx="5272800" cy="25575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ID">
                <a:latin typeface="Times New Roman"/>
                <a:ea typeface="Times New Roman"/>
                <a:cs typeface="Times New Roman"/>
                <a:sym typeface="Times New Roman"/>
              </a:rPr>
              <a:t>Dalam era perkembangan dunia teknologi informasi yang semakin berkembang pesat. Teknologi sangatlah diperlukan dalam pendataan data-data ataupun berbagai macam informasi. Terutama dalam masa saat pandemi (covid 19/ Omicron) Sehingga diperlukan sistem informasi untuk memudahkan dalam mengakdata data ataupun informasi lain yang dibutuhkan. Webisite merupakan salah satu bentuk teknologi informasi yang dapat di buat untuk memudahkan suatu perusahaan atau instansi untuk mengelolala data-data ataupun informasi lainnya</a:t>
            </a:r>
            <a:endParaRPr>
              <a:latin typeface="Times New Roman"/>
              <a:ea typeface="Times New Roman"/>
              <a:cs typeface="Times New Roman"/>
              <a:sym typeface="Times New Roman"/>
            </a:endParaRPr>
          </a:p>
        </p:txBody>
      </p:sp>
      <p:sp>
        <p:nvSpPr>
          <p:cNvPr id="509" name="Google Shape;509;p2"/>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pic>
        <p:nvPicPr>
          <p:cNvPr id="510" name="Google Shape;510;p2"/>
          <p:cNvPicPr preferRelativeResize="0"/>
          <p:nvPr>
            <p:ph idx="2" type="pic"/>
          </p:nvPr>
        </p:nvPicPr>
        <p:blipFill rotWithShape="1">
          <a:blip r:embed="rId3">
            <a:alphaModFix/>
          </a:blip>
          <a:srcRect b="0" l="0" r="0" t="0"/>
          <a:stretch/>
        </p:blipFill>
        <p:spPr>
          <a:xfrm>
            <a:off x="1117601" y="1016000"/>
            <a:ext cx="5138058" cy="4978400"/>
          </a:xfrm>
          <a:prstGeom prst="rect">
            <a:avLst/>
          </a:prstGeom>
          <a:solidFill>
            <a:srgbClr val="F2F2F2"/>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
          <p:cNvSpPr txBox="1"/>
          <p:nvPr>
            <p:ph type="title"/>
          </p:nvPr>
        </p:nvSpPr>
        <p:spPr>
          <a:xfrm>
            <a:off x="876300" y="4563611"/>
            <a:ext cx="10439400" cy="101804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2000"/>
              <a:buFont typeface="Calibri"/>
              <a:buNone/>
            </a:pPr>
            <a:r>
              <a:rPr lang="en-ID" sz="2000"/>
              <a:t>Aplikasi E-Learning (E-Absen) SMP Negeri 1 Maesan ini bertujuan untuk mempermudah akses bagi guru dan siswa, untuk melalukan pembelajaran online dimasa pandemic (Covid 19 / omicron ) melalui E-Learning (E-Absen) SMP Negeri 1 Maesan.lide Title</a:t>
            </a:r>
            <a:endParaRPr/>
          </a:p>
        </p:txBody>
      </p:sp>
      <p:sp>
        <p:nvSpPr>
          <p:cNvPr id="516" name="Google Shape;516;p3"/>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pic>
        <p:nvPicPr>
          <p:cNvPr id="517" name="Google Shape;517;p3"/>
          <p:cNvPicPr preferRelativeResize="0"/>
          <p:nvPr>
            <p:ph idx="2" type="pic"/>
          </p:nvPr>
        </p:nvPicPr>
        <p:blipFill rotWithShape="1">
          <a:blip r:embed="rId3">
            <a:alphaModFix/>
          </a:blip>
          <a:srcRect b="0" l="0" r="0" t="0"/>
          <a:stretch/>
        </p:blipFill>
        <p:spPr>
          <a:xfrm>
            <a:off x="371476" y="260350"/>
            <a:ext cx="11520488" cy="3657599"/>
          </a:xfrm>
          <a:prstGeom prst="rect">
            <a:avLst/>
          </a:prstGeom>
          <a:solidFill>
            <a:srgbClr val="F2F2F2"/>
          </a:solidFill>
          <a:ln>
            <a:noFill/>
          </a:ln>
        </p:spPr>
      </p:pic>
      <p:sp>
        <p:nvSpPr>
          <p:cNvPr id="518" name="Google Shape;518;p3"/>
          <p:cNvSpPr txBox="1"/>
          <p:nvPr/>
        </p:nvSpPr>
        <p:spPr>
          <a:xfrm>
            <a:off x="3084419" y="3917949"/>
            <a:ext cx="609460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D" sz="2800" u="none" cap="none" strike="noStrike">
                <a:solidFill>
                  <a:schemeClr val="dk1"/>
                </a:solidFill>
                <a:latin typeface="Calibri"/>
                <a:ea typeface="Calibri"/>
                <a:cs typeface="Calibri"/>
                <a:sym typeface="Calibri"/>
              </a:rPr>
              <a:t>Tujuan</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
          <p:cNvSpPr txBox="1"/>
          <p:nvPr>
            <p:ph type="title"/>
          </p:nvPr>
        </p:nvSpPr>
        <p:spPr>
          <a:xfrm>
            <a:off x="371475" y="260351"/>
            <a:ext cx="11520487" cy="758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D"/>
              <a:t>Slide Title</a:t>
            </a:r>
            <a:endParaRPr/>
          </a:p>
        </p:txBody>
      </p:sp>
      <p:sp>
        <p:nvSpPr>
          <p:cNvPr id="524" name="Google Shape;524;p4"/>
          <p:cNvSpPr txBox="1"/>
          <p:nvPr>
            <p:ph idx="1" type="body"/>
          </p:nvPr>
        </p:nvSpPr>
        <p:spPr>
          <a:xfrm>
            <a:off x="581026" y="1724025"/>
            <a:ext cx="3143250" cy="4191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800"/>
              <a:buChar char="•"/>
            </a:pPr>
            <a:r>
              <a:rPr lang="en-ID"/>
              <a:t>Profil Client </a:t>
            </a:r>
            <a:endParaRPr/>
          </a:p>
          <a:p>
            <a:pPr indent="-228600" lvl="0" marL="228600" rtl="0" algn="l">
              <a:lnSpc>
                <a:spcPct val="90000"/>
              </a:lnSpc>
              <a:spcBef>
                <a:spcPts val="1000"/>
              </a:spcBef>
              <a:spcAft>
                <a:spcPts val="0"/>
              </a:spcAft>
              <a:buClr>
                <a:schemeClr val="lt1"/>
              </a:buClr>
              <a:buSzPts val="1800"/>
              <a:buChar char="•"/>
            </a:pPr>
            <a:r>
              <a:rPr lang="en-ID"/>
              <a:t>Nama Client : SMP Negeri 1 Maesan </a:t>
            </a:r>
            <a:endParaRPr/>
          </a:p>
          <a:p>
            <a:pPr indent="-228600" lvl="0" marL="228600" rtl="0" algn="l">
              <a:lnSpc>
                <a:spcPct val="90000"/>
              </a:lnSpc>
              <a:spcBef>
                <a:spcPts val="1000"/>
              </a:spcBef>
              <a:spcAft>
                <a:spcPts val="0"/>
              </a:spcAft>
              <a:buClr>
                <a:schemeClr val="lt1"/>
              </a:buClr>
              <a:buSzPts val="1800"/>
              <a:buChar char="•"/>
            </a:pPr>
            <a:r>
              <a:rPr lang="en-ID"/>
              <a:t>Alamat : Jl Sukowono, Sumbersari, Kec. Maesan, Kab. Bondowoso, Jawa Timur</a:t>
            </a:r>
            <a:endParaRPr/>
          </a:p>
          <a:p>
            <a:pPr indent="-228600" lvl="0" marL="228600" rtl="0" algn="l">
              <a:lnSpc>
                <a:spcPct val="90000"/>
              </a:lnSpc>
              <a:spcBef>
                <a:spcPts val="1000"/>
              </a:spcBef>
              <a:spcAft>
                <a:spcPts val="0"/>
              </a:spcAft>
              <a:buClr>
                <a:schemeClr val="lt1"/>
              </a:buClr>
              <a:buSzPts val="1800"/>
              <a:buChar char="•"/>
            </a:pPr>
            <a:r>
              <a:rPr lang="en-ID"/>
              <a:t> Kode pos : 68262 </a:t>
            </a:r>
            <a:endParaRPr/>
          </a:p>
          <a:p>
            <a:pPr indent="-228600" lvl="0" marL="228600" rtl="0" algn="l">
              <a:lnSpc>
                <a:spcPct val="90000"/>
              </a:lnSpc>
              <a:spcBef>
                <a:spcPts val="1000"/>
              </a:spcBef>
              <a:spcAft>
                <a:spcPts val="0"/>
              </a:spcAft>
              <a:buClr>
                <a:schemeClr val="lt1"/>
              </a:buClr>
              <a:buSzPts val="1800"/>
              <a:buChar char="•"/>
            </a:pPr>
            <a:r>
              <a:rPr lang="en-ID"/>
              <a:t>Telepon : 033 5703303 </a:t>
            </a:r>
            <a:endParaRPr/>
          </a:p>
          <a:p>
            <a:pPr indent="-228600" lvl="0" marL="228600" rtl="0" algn="l">
              <a:lnSpc>
                <a:spcPct val="90000"/>
              </a:lnSpc>
              <a:spcBef>
                <a:spcPts val="1000"/>
              </a:spcBef>
              <a:spcAft>
                <a:spcPts val="0"/>
              </a:spcAft>
              <a:buClr>
                <a:schemeClr val="lt1"/>
              </a:buClr>
              <a:buSzPts val="1800"/>
              <a:buChar char="•"/>
            </a:pPr>
            <a:r>
              <a:rPr lang="en-ID"/>
              <a:t>NPSN : 20521809</a:t>
            </a:r>
            <a:endParaRPr/>
          </a:p>
        </p:txBody>
      </p:sp>
      <p:sp>
        <p:nvSpPr>
          <p:cNvPr id="525" name="Google Shape;525;p4"/>
          <p:cNvSpPr txBox="1"/>
          <p:nvPr>
            <p:ph idx="2" type="body"/>
          </p:nvPr>
        </p:nvSpPr>
        <p:spPr>
          <a:xfrm>
            <a:off x="8451282" y="1712119"/>
            <a:ext cx="3142800" cy="41910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lt1"/>
              </a:buClr>
              <a:buSzPts val="1800"/>
              <a:buNone/>
            </a:pPr>
            <a:r>
              <a:t/>
            </a:r>
            <a:endParaRPr/>
          </a:p>
        </p:txBody>
      </p:sp>
      <p:sp>
        <p:nvSpPr>
          <p:cNvPr id="526" name="Google Shape;526;p4"/>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pic>
        <p:nvPicPr>
          <p:cNvPr id="527" name="Google Shape;527;p4"/>
          <p:cNvPicPr preferRelativeResize="0"/>
          <p:nvPr>
            <p:ph idx="3" type="pic"/>
          </p:nvPr>
        </p:nvPicPr>
        <p:blipFill rotWithShape="1">
          <a:blip r:embed="rId3">
            <a:alphaModFix/>
          </a:blip>
          <a:srcRect b="231" l="48757" r="16550" t="-231"/>
          <a:stretch/>
        </p:blipFill>
        <p:spPr>
          <a:xfrm>
            <a:off x="3967163" y="1233488"/>
            <a:ext cx="4257675" cy="5148262"/>
          </a:xfrm>
          <a:prstGeom prst="rect">
            <a:avLst/>
          </a:prstGeom>
          <a:solidFill>
            <a:srgbClr val="F2F2F2"/>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
          <p:cNvSpPr txBox="1"/>
          <p:nvPr>
            <p:ph type="title"/>
          </p:nvPr>
        </p:nvSpPr>
        <p:spPr>
          <a:xfrm>
            <a:off x="371475" y="260351"/>
            <a:ext cx="11520487" cy="75564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Calibri"/>
              <a:buNone/>
            </a:pPr>
            <a:r>
              <a:rPr lang="en-ID"/>
              <a:t>Fitur Aplikasi</a:t>
            </a:r>
            <a:endParaRPr/>
          </a:p>
        </p:txBody>
      </p:sp>
      <p:sp>
        <p:nvSpPr>
          <p:cNvPr id="533" name="Google Shape;533;p5"/>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
        <p:nvSpPr>
          <p:cNvPr id="534" name="Google Shape;534;p5"/>
          <p:cNvSpPr txBox="1"/>
          <p:nvPr>
            <p:ph idx="2" type="body"/>
          </p:nvPr>
        </p:nvSpPr>
        <p:spPr>
          <a:xfrm>
            <a:off x="6261797" y="4247320"/>
            <a:ext cx="5630165" cy="19534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ID"/>
              <a:t>6. Materi Pembelajaran</a:t>
            </a:r>
            <a:endParaRPr/>
          </a:p>
          <a:p>
            <a:pPr indent="0" lvl="0" marL="0" rtl="0" algn="l">
              <a:lnSpc>
                <a:spcPct val="90000"/>
              </a:lnSpc>
              <a:spcBef>
                <a:spcPts val="1000"/>
              </a:spcBef>
              <a:spcAft>
                <a:spcPts val="0"/>
              </a:spcAft>
              <a:buClr>
                <a:schemeClr val="dk1"/>
              </a:buClr>
              <a:buSzPts val="1800"/>
              <a:buNone/>
            </a:pPr>
            <a:r>
              <a:rPr lang="en-ID"/>
              <a:t>7. Absen</a:t>
            </a:r>
            <a:endParaRPr/>
          </a:p>
          <a:p>
            <a:pPr indent="0" lvl="0" marL="0" rtl="0" algn="l">
              <a:lnSpc>
                <a:spcPct val="90000"/>
              </a:lnSpc>
              <a:spcBef>
                <a:spcPts val="1000"/>
              </a:spcBef>
              <a:spcAft>
                <a:spcPts val="0"/>
              </a:spcAft>
              <a:buClr>
                <a:schemeClr val="dk1"/>
              </a:buClr>
              <a:buSzPts val="1800"/>
              <a:buNone/>
            </a:pPr>
            <a:r>
              <a:rPr lang="en-ID"/>
              <a:t>8. Pesan</a:t>
            </a:r>
            <a:endParaRPr/>
          </a:p>
          <a:p>
            <a:pPr indent="0" lvl="0" marL="0" rtl="0" algn="l">
              <a:lnSpc>
                <a:spcPct val="90000"/>
              </a:lnSpc>
              <a:spcBef>
                <a:spcPts val="1000"/>
              </a:spcBef>
              <a:spcAft>
                <a:spcPts val="0"/>
              </a:spcAft>
              <a:buClr>
                <a:schemeClr val="dk1"/>
              </a:buClr>
              <a:buSzPts val="1800"/>
              <a:buNone/>
            </a:pPr>
            <a:r>
              <a:rPr lang="en-ID"/>
              <a:t>9. Pengumuman</a:t>
            </a:r>
            <a:endParaRPr/>
          </a:p>
        </p:txBody>
      </p:sp>
      <p:sp>
        <p:nvSpPr>
          <p:cNvPr id="535" name="Google Shape;535;p5"/>
          <p:cNvSpPr txBox="1"/>
          <p:nvPr>
            <p:ph idx="4" type="body"/>
          </p:nvPr>
        </p:nvSpPr>
        <p:spPr>
          <a:xfrm>
            <a:off x="371476" y="4247320"/>
            <a:ext cx="5582064" cy="195345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Calibri"/>
              <a:buAutoNum type="arabicPeriod"/>
            </a:pPr>
            <a:r>
              <a:rPr lang="en-ID"/>
              <a:t>Login Siswa / Guru</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ID"/>
              <a:t>Beranda</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ID"/>
              <a:t>Siswa </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ID"/>
              <a:t>Jadwal Mapel Guru</a:t>
            </a:r>
            <a:endParaRPr/>
          </a:p>
          <a:p>
            <a:pPr indent="-342900" lvl="0" marL="342900" rtl="0" algn="l">
              <a:lnSpc>
                <a:spcPct val="90000"/>
              </a:lnSpc>
              <a:spcBef>
                <a:spcPts val="1000"/>
              </a:spcBef>
              <a:spcAft>
                <a:spcPts val="0"/>
              </a:spcAft>
              <a:buClr>
                <a:schemeClr val="dk1"/>
              </a:buClr>
              <a:buSzPts val="1800"/>
              <a:buFont typeface="Calibri"/>
              <a:buAutoNum type="arabicPeriod"/>
            </a:pPr>
            <a:r>
              <a:rPr lang="en-ID"/>
              <a:t>Tugas</a:t>
            </a:r>
            <a:endParaRPr/>
          </a:p>
        </p:txBody>
      </p:sp>
      <p:pic>
        <p:nvPicPr>
          <p:cNvPr id="536" name="Google Shape;536;p5"/>
          <p:cNvPicPr preferRelativeResize="0"/>
          <p:nvPr>
            <p:ph idx="5" type="pic"/>
          </p:nvPr>
        </p:nvPicPr>
        <p:blipFill rotWithShape="1">
          <a:blip r:embed="rId3">
            <a:alphaModFix/>
          </a:blip>
          <a:srcRect b="0" l="0" r="0" t="0"/>
          <a:stretch/>
        </p:blipFill>
        <p:spPr>
          <a:xfrm>
            <a:off x="371476" y="1593851"/>
            <a:ext cx="5582064" cy="1929569"/>
          </a:xfrm>
          <a:prstGeom prst="rect">
            <a:avLst/>
          </a:prstGeom>
          <a:solidFill>
            <a:srgbClr val="F2F2F2"/>
          </a:solidFill>
          <a:ln>
            <a:noFill/>
          </a:ln>
        </p:spPr>
      </p:pic>
      <p:pic>
        <p:nvPicPr>
          <p:cNvPr id="537" name="Google Shape;537;p5"/>
          <p:cNvPicPr preferRelativeResize="0"/>
          <p:nvPr>
            <p:ph idx="6" type="pic"/>
          </p:nvPr>
        </p:nvPicPr>
        <p:blipFill rotWithShape="1">
          <a:blip r:embed="rId4">
            <a:alphaModFix/>
          </a:blip>
          <a:srcRect b="0" l="0" r="0" t="0"/>
          <a:stretch/>
        </p:blipFill>
        <p:spPr>
          <a:xfrm>
            <a:off x="6281738" y="1593850"/>
            <a:ext cx="5582064" cy="1929569"/>
          </a:xfrm>
          <a:prstGeom prst="rect">
            <a:avLst/>
          </a:prstGeom>
          <a:solidFill>
            <a:srgbClr val="F2F2F2"/>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
          <p:cNvSpPr txBox="1"/>
          <p:nvPr>
            <p:ph idx="4294967295" type="title"/>
          </p:nvPr>
        </p:nvSpPr>
        <p:spPr>
          <a:xfrm>
            <a:off x="647696" y="4739780"/>
            <a:ext cx="5372100" cy="1719743"/>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800"/>
              <a:buFont typeface="Times New Roman"/>
              <a:buNone/>
            </a:pPr>
            <a:r>
              <a:rPr lang="en-ID" sz="1800">
                <a:latin typeface="Times New Roman"/>
                <a:ea typeface="Times New Roman"/>
                <a:cs typeface="Times New Roman"/>
                <a:sym typeface="Times New Roman"/>
              </a:rPr>
              <a:t>1. Guru Untuk Memberikan / Mengupload Absensi Maupun Materi yang akan dipelajari</a:t>
            </a:r>
            <a:br>
              <a:rPr lang="en-ID" sz="1800">
                <a:latin typeface="Calibri"/>
                <a:ea typeface="Calibri"/>
                <a:cs typeface="Calibri"/>
                <a:sym typeface="Calibri"/>
              </a:rPr>
            </a:br>
            <a:r>
              <a:rPr lang="en-ID" sz="1800">
                <a:latin typeface="Times New Roman"/>
                <a:ea typeface="Times New Roman"/>
                <a:cs typeface="Times New Roman"/>
                <a:sym typeface="Times New Roman"/>
              </a:rPr>
              <a:t>2. Siswa mengakses semua fitur terkait pembelajaran maupun absen </a:t>
            </a:r>
            <a:endParaRPr b="1" i="0" sz="2400" u="none" cap="none" strike="noStrike">
              <a:solidFill>
                <a:schemeClr val="dk1"/>
              </a:solidFill>
              <a:latin typeface="Calibri"/>
              <a:ea typeface="Calibri"/>
              <a:cs typeface="Calibri"/>
              <a:sym typeface="Calibri"/>
            </a:endParaRPr>
          </a:p>
        </p:txBody>
      </p:sp>
      <p:sp>
        <p:nvSpPr>
          <p:cNvPr id="543" name="Google Shape;543;p6"/>
          <p:cNvSpPr txBox="1"/>
          <p:nvPr>
            <p:ph idx="2" type="body"/>
          </p:nvPr>
        </p:nvSpPr>
        <p:spPr>
          <a:xfrm>
            <a:off x="6254749" y="1642105"/>
            <a:ext cx="5372096" cy="711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ID"/>
              <a:t>Hak Akses</a:t>
            </a:r>
            <a:endParaRPr/>
          </a:p>
        </p:txBody>
      </p:sp>
      <p:pic>
        <p:nvPicPr>
          <p:cNvPr id="544" name="Google Shape;544;p6"/>
          <p:cNvPicPr preferRelativeResize="0"/>
          <p:nvPr>
            <p:ph idx="3" type="pic"/>
          </p:nvPr>
        </p:nvPicPr>
        <p:blipFill rotWithShape="1">
          <a:blip r:embed="rId3">
            <a:alphaModFix/>
          </a:blip>
          <a:srcRect b="0" l="0" r="0" t="0"/>
          <a:stretch/>
        </p:blipFill>
        <p:spPr>
          <a:xfrm>
            <a:off x="647699" y="571500"/>
            <a:ext cx="5372097" cy="3839847"/>
          </a:xfrm>
          <a:prstGeom prst="rect">
            <a:avLst/>
          </a:prstGeom>
          <a:solidFill>
            <a:srgbClr val="F2F2F2"/>
          </a:solidFill>
          <a:ln>
            <a:noFill/>
          </a:ln>
        </p:spPr>
      </p:pic>
      <p:pic>
        <p:nvPicPr>
          <p:cNvPr id="545" name="Google Shape;545;p6"/>
          <p:cNvPicPr preferRelativeResize="0"/>
          <p:nvPr>
            <p:ph idx="4" type="pic"/>
          </p:nvPr>
        </p:nvPicPr>
        <p:blipFill rotWithShape="1">
          <a:blip r:embed="rId4">
            <a:alphaModFix/>
          </a:blip>
          <a:srcRect b="0" l="0" r="0" t="0"/>
          <a:stretch/>
        </p:blipFill>
        <p:spPr>
          <a:xfrm>
            <a:off x="6254748" y="2429505"/>
            <a:ext cx="5372097" cy="3856995"/>
          </a:xfrm>
          <a:prstGeom prst="rect">
            <a:avLst/>
          </a:prstGeom>
          <a:solidFill>
            <a:srgbClr val="F2F2F2"/>
          </a:solidFill>
          <a:ln>
            <a:noFill/>
          </a:ln>
        </p:spPr>
      </p:pic>
      <p:sp>
        <p:nvSpPr>
          <p:cNvPr id="546" name="Google Shape;546;p6"/>
          <p:cNvSpPr txBox="1"/>
          <p:nvPr>
            <p:ph idx="4294967295" type="sldNum"/>
          </p:nvPr>
        </p:nvSpPr>
        <p:spPr>
          <a:xfrm>
            <a:off x="11818938" y="6581775"/>
            <a:ext cx="373062" cy="20637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D"/>
              <a:t>Biaya Pembuatan E-Learning (E-Absen)</a:t>
            </a:r>
            <a:endParaRPr/>
          </a:p>
        </p:txBody>
      </p:sp>
      <p:sp>
        <p:nvSpPr>
          <p:cNvPr id="552" name="Google Shape;552;p7"/>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aphicFrame>
        <p:nvGraphicFramePr>
          <p:cNvPr id="553" name="Google Shape;553;p7"/>
          <p:cNvGraphicFramePr/>
          <p:nvPr/>
        </p:nvGraphicFramePr>
        <p:xfrm>
          <a:off x="2849688" y="1235681"/>
          <a:ext cx="3000000" cy="3000000"/>
        </p:xfrm>
        <a:graphic>
          <a:graphicData uri="http://schemas.openxmlformats.org/drawingml/2006/table">
            <a:tbl>
              <a:tblPr bandRow="1" firstCol="1" firstRow="1">
                <a:noFill/>
                <a:tableStyleId>{F9181AC2-AE5F-4990-A899-CAE79B9EB794}</a:tableStyleId>
              </a:tblPr>
              <a:tblGrid>
                <a:gridCol w="1934300"/>
                <a:gridCol w="1934300"/>
                <a:gridCol w="1934300"/>
                <a:gridCol w="1934300"/>
              </a:tblGrid>
              <a:tr h="620275">
                <a:tc>
                  <a:txBody>
                    <a:bodyPr/>
                    <a:lstStyle/>
                    <a:p>
                      <a:pPr indent="0" lvl="0" marL="0" marR="0" rtl="0" algn="ctr">
                        <a:lnSpc>
                          <a:spcPct val="150000"/>
                        </a:lnSpc>
                        <a:spcBef>
                          <a:spcPts val="0"/>
                        </a:spcBef>
                        <a:spcAft>
                          <a:spcPts val="0"/>
                        </a:spcAft>
                        <a:buNone/>
                      </a:pPr>
                      <a:r>
                        <a:rPr lang="en-ID" sz="1600" u="none" cap="none" strike="noStrike"/>
                        <a:t>Keterangan </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Harga</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Satuan</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Harga</a:t>
                      </a:r>
                      <a:endParaRPr sz="1400" u="none" cap="none" strike="noStrike">
                        <a:latin typeface="Calibri"/>
                        <a:ea typeface="Calibri"/>
                        <a:cs typeface="Calibri"/>
                        <a:sym typeface="Calibri"/>
                      </a:endParaRPr>
                    </a:p>
                  </a:txBody>
                  <a:tcPr marT="0" marB="0" marR="68575" marL="68575"/>
                </a:tc>
              </a:tr>
              <a:tr h="620275">
                <a:tc>
                  <a:txBody>
                    <a:bodyPr/>
                    <a:lstStyle/>
                    <a:p>
                      <a:pPr indent="0" lvl="0" marL="0" marR="0" rtl="0" algn="ctr">
                        <a:lnSpc>
                          <a:spcPct val="150000"/>
                        </a:lnSpc>
                        <a:spcBef>
                          <a:spcPts val="0"/>
                        </a:spcBef>
                        <a:spcAft>
                          <a:spcPts val="0"/>
                        </a:spcAft>
                        <a:buNone/>
                      </a:pPr>
                      <a:r>
                        <a:rPr lang="en-ID" sz="1600" u="none" cap="none" strike="noStrike"/>
                        <a:t>Biaya Perfitur</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50.000</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9</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450.000</a:t>
                      </a:r>
                      <a:endParaRPr sz="1400" u="none" cap="none" strike="noStrike">
                        <a:latin typeface="Calibri"/>
                        <a:ea typeface="Calibri"/>
                        <a:cs typeface="Calibri"/>
                        <a:sym typeface="Calibri"/>
                      </a:endParaRPr>
                    </a:p>
                  </a:txBody>
                  <a:tcPr marT="0" marB="0" marR="68575" marL="68575"/>
                </a:tc>
              </a:tr>
              <a:tr h="620275">
                <a:tc>
                  <a:txBody>
                    <a:bodyPr/>
                    <a:lstStyle/>
                    <a:p>
                      <a:pPr indent="0" lvl="0" marL="0" marR="0" rtl="0" algn="ctr">
                        <a:lnSpc>
                          <a:spcPct val="150000"/>
                        </a:lnSpc>
                        <a:spcBef>
                          <a:spcPts val="0"/>
                        </a:spcBef>
                        <a:spcAft>
                          <a:spcPts val="0"/>
                        </a:spcAft>
                        <a:buNone/>
                      </a:pPr>
                      <a:r>
                        <a:rPr lang="en-ID" sz="1600" u="none" cap="none" strike="noStrike"/>
                        <a:t>Biaya Hosting</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150.000</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1</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150.000</a:t>
                      </a:r>
                      <a:endParaRPr sz="1400" u="none" cap="none" strike="noStrike">
                        <a:latin typeface="Calibri"/>
                        <a:ea typeface="Calibri"/>
                        <a:cs typeface="Calibri"/>
                        <a:sym typeface="Calibri"/>
                      </a:endParaRPr>
                    </a:p>
                  </a:txBody>
                  <a:tcPr marT="0" marB="0" marR="68575" marL="68575"/>
                </a:tc>
              </a:tr>
              <a:tr h="620275">
                <a:tc>
                  <a:txBody>
                    <a:bodyPr/>
                    <a:lstStyle/>
                    <a:p>
                      <a:pPr indent="0" lvl="0" marL="0" marR="0" rtl="0" algn="ctr">
                        <a:lnSpc>
                          <a:spcPct val="150000"/>
                        </a:lnSpc>
                        <a:spcBef>
                          <a:spcPts val="0"/>
                        </a:spcBef>
                        <a:spcAft>
                          <a:spcPts val="0"/>
                        </a:spcAft>
                        <a:buNone/>
                      </a:pPr>
                      <a:r>
                        <a:rPr lang="en-ID" sz="1600" u="none" cap="none" strike="noStrike"/>
                        <a:t>Biaya Transportasi</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50.000</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4</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ID" sz="1600" u="none" cap="none" strike="noStrike"/>
                        <a:t>Rp 200.000</a:t>
                      </a:r>
                      <a:endParaRPr sz="1400" u="none" cap="none" strike="noStrike">
                        <a:latin typeface="Calibri"/>
                        <a:ea typeface="Calibri"/>
                        <a:cs typeface="Calibri"/>
                        <a:sym typeface="Calibri"/>
                      </a:endParaRPr>
                    </a:p>
                  </a:txBody>
                  <a:tcPr marT="0" marB="0" marR="68575" marL="68575"/>
                </a:tc>
              </a:tr>
              <a:tr h="620275">
                <a:tc gridSpan="3">
                  <a:txBody>
                    <a:bodyPr/>
                    <a:lstStyle/>
                    <a:p>
                      <a:pPr indent="0" lvl="0" marL="0" marR="0" rtl="0" algn="ctr">
                        <a:lnSpc>
                          <a:spcPct val="150000"/>
                        </a:lnSpc>
                        <a:spcBef>
                          <a:spcPts val="0"/>
                        </a:spcBef>
                        <a:spcAft>
                          <a:spcPts val="0"/>
                        </a:spcAft>
                        <a:buNone/>
                      </a:pPr>
                      <a:r>
                        <a:rPr lang="en-ID" sz="1600" u="none" cap="none" strike="noStrike"/>
                        <a:t>Total Anggaran</a:t>
                      </a:r>
                      <a:endParaRPr sz="1400" u="none" cap="none" strike="noStrike">
                        <a:latin typeface="Calibri"/>
                        <a:ea typeface="Calibri"/>
                        <a:cs typeface="Calibri"/>
                        <a:sym typeface="Calibri"/>
                      </a:endParaRPr>
                    </a:p>
                  </a:txBody>
                  <a:tcPr marT="0" marB="0" marR="68575" marL="68575"/>
                </a:tc>
                <a:tc hMerge="1"/>
                <a:tc hMerge="1"/>
                <a:tc>
                  <a:txBody>
                    <a:bodyPr/>
                    <a:lstStyle/>
                    <a:p>
                      <a:pPr indent="0" lvl="0" marL="0" marR="0" rtl="0" algn="ctr">
                        <a:lnSpc>
                          <a:spcPct val="150000"/>
                        </a:lnSpc>
                        <a:spcBef>
                          <a:spcPts val="0"/>
                        </a:spcBef>
                        <a:spcAft>
                          <a:spcPts val="0"/>
                        </a:spcAft>
                        <a:buNone/>
                      </a:pPr>
                      <a:r>
                        <a:rPr lang="en-ID" sz="1600" u="none" cap="none" strike="noStrike"/>
                        <a:t>Rp 800.000</a:t>
                      </a:r>
                      <a:endParaRPr sz="1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D"/>
              <a:t>Fasilitas Tambahan</a:t>
            </a:r>
            <a:endParaRPr/>
          </a:p>
        </p:txBody>
      </p:sp>
      <p:sp>
        <p:nvSpPr>
          <p:cNvPr id="559" name="Google Shape;559;p8"/>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
        <p:nvSpPr>
          <p:cNvPr id="560" name="Google Shape;560;p8"/>
          <p:cNvSpPr txBox="1"/>
          <p:nvPr>
            <p:ph idx="1" type="body"/>
          </p:nvPr>
        </p:nvSpPr>
        <p:spPr>
          <a:xfrm>
            <a:off x="546100" y="1450975"/>
            <a:ext cx="4065600" cy="45531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Clr>
                <a:schemeClr val="lt1"/>
              </a:buClr>
              <a:buSzPct val="100000"/>
              <a:buNone/>
            </a:pPr>
            <a:r>
              <a:rPr lang="en-ID" sz="1800">
                <a:latin typeface="Times New Roman"/>
                <a:ea typeface="Times New Roman"/>
                <a:cs typeface="Times New Roman"/>
                <a:sym typeface="Times New Roman"/>
              </a:rPr>
              <a:t>1. Maintenance akan dilakukan selama masa Kontrak berjalan</a:t>
            </a:r>
            <a:endParaRPr sz="1800">
              <a:latin typeface="Calibri"/>
              <a:ea typeface="Calibri"/>
              <a:cs typeface="Calibri"/>
              <a:sym typeface="Calibri"/>
            </a:endParaRPr>
          </a:p>
          <a:p>
            <a:pPr indent="0" lvl="0" marL="0" rtl="0" algn="just">
              <a:lnSpc>
                <a:spcPct val="150000"/>
              </a:lnSpc>
              <a:spcBef>
                <a:spcPts val="1800"/>
              </a:spcBef>
              <a:spcAft>
                <a:spcPts val="0"/>
              </a:spcAft>
              <a:buClr>
                <a:schemeClr val="lt1"/>
              </a:buClr>
              <a:buSzPct val="100000"/>
              <a:buNone/>
            </a:pPr>
            <a:r>
              <a:rPr lang="en-ID" sz="1800">
                <a:latin typeface="Times New Roman"/>
                <a:ea typeface="Times New Roman"/>
                <a:cs typeface="Times New Roman"/>
                <a:sym typeface="Times New Roman"/>
              </a:rPr>
              <a:t>2. Online Support 24 jam</a:t>
            </a:r>
            <a:endParaRPr sz="1800">
              <a:latin typeface="Calibri"/>
              <a:ea typeface="Calibri"/>
              <a:cs typeface="Calibri"/>
              <a:sym typeface="Calibri"/>
            </a:endParaRPr>
          </a:p>
          <a:p>
            <a:pPr indent="0" lvl="0" marL="0" rtl="0" algn="just">
              <a:lnSpc>
                <a:spcPct val="150000"/>
              </a:lnSpc>
              <a:spcBef>
                <a:spcPts val="1800"/>
              </a:spcBef>
              <a:spcAft>
                <a:spcPts val="0"/>
              </a:spcAft>
              <a:buClr>
                <a:schemeClr val="lt1"/>
              </a:buClr>
              <a:buSzPct val="100000"/>
              <a:buNone/>
            </a:pPr>
            <a:r>
              <a:rPr lang="en-ID" sz="1800">
                <a:latin typeface="Times New Roman"/>
                <a:ea typeface="Times New Roman"/>
                <a:cs typeface="Times New Roman"/>
                <a:sym typeface="Times New Roman"/>
              </a:rPr>
              <a:t>3. Pelatihan pengeditan akan diberikan secara gratis, dan apabila anda mengalami kesibukan atau kesulitan untuk pengeditan maka Perusahaan kami akan selalu siap untuk membantu mengedit website Anda.</a:t>
            </a:r>
            <a:endParaRPr sz="1800">
              <a:latin typeface="Calibri"/>
              <a:ea typeface="Calibri"/>
              <a:cs typeface="Calibri"/>
              <a:sym typeface="Calibri"/>
            </a:endParaRPr>
          </a:p>
          <a:p>
            <a:pPr indent="0" lvl="0" marL="0" rtl="0" algn="l">
              <a:lnSpc>
                <a:spcPct val="90000"/>
              </a:lnSpc>
              <a:spcBef>
                <a:spcPts val="1800"/>
              </a:spcBef>
              <a:spcAft>
                <a:spcPts val="0"/>
              </a:spcAft>
              <a:buClr>
                <a:schemeClr val="lt1"/>
              </a:buClr>
              <a:buSzPct val="100000"/>
              <a:buNone/>
            </a:pPr>
            <a:r>
              <a:rPr lang="en-ID" sz="1800">
                <a:latin typeface="Times New Roman"/>
                <a:ea typeface="Times New Roman"/>
                <a:cs typeface="Times New Roman"/>
                <a:sym typeface="Times New Roman"/>
              </a:rPr>
              <a:t>4. Kesulitan dan Kesibukan anda tidak menjadi beban untuk Website Anda selama masih ada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
          <p:cNvSpPr txBox="1"/>
          <p:nvPr>
            <p:ph type="title"/>
          </p:nvPr>
        </p:nvSpPr>
        <p:spPr>
          <a:xfrm>
            <a:off x="371475" y="260351"/>
            <a:ext cx="11520488" cy="7588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ID"/>
              <a:t>Ketentuan Layanan</a:t>
            </a:r>
            <a:endParaRPr/>
          </a:p>
        </p:txBody>
      </p:sp>
      <p:sp>
        <p:nvSpPr>
          <p:cNvPr id="566" name="Google Shape;566;p9"/>
          <p:cNvSpPr txBox="1"/>
          <p:nvPr>
            <p:ph idx="12" type="sldNum"/>
          </p:nvPr>
        </p:nvSpPr>
        <p:spPr>
          <a:xfrm>
            <a:off x="11518900" y="6581978"/>
            <a:ext cx="373062" cy="20610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
        <p:nvSpPr>
          <p:cNvPr id="567" name="Google Shape;567;p9"/>
          <p:cNvSpPr txBox="1"/>
          <p:nvPr>
            <p:ph idx="1" type="body"/>
          </p:nvPr>
        </p:nvSpPr>
        <p:spPr>
          <a:xfrm>
            <a:off x="546100" y="1241571"/>
            <a:ext cx="4065588" cy="5142451"/>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lt1"/>
              </a:buClr>
              <a:buSzPts val="1400"/>
              <a:buNone/>
            </a:pPr>
            <a:r>
              <a:rPr lang="en-ID" sz="1400">
                <a:latin typeface="Times New Roman"/>
                <a:ea typeface="Times New Roman"/>
                <a:cs typeface="Times New Roman"/>
                <a:sym typeface="Times New Roman"/>
              </a:rPr>
              <a:t>1. Masa komtrak layanan selama 1 tahun, kami berhak menonaktifkan layanan apabila tidak ada perpanjangan kontrak</a:t>
            </a:r>
            <a:endParaRPr sz="1400">
              <a:latin typeface="Calibri"/>
              <a:ea typeface="Calibri"/>
              <a:cs typeface="Calibri"/>
              <a:sym typeface="Calibri"/>
            </a:endParaRPr>
          </a:p>
          <a:p>
            <a:pPr indent="0" lvl="0" marL="0" rtl="0" algn="just">
              <a:lnSpc>
                <a:spcPct val="150000"/>
              </a:lnSpc>
              <a:spcBef>
                <a:spcPts val="1800"/>
              </a:spcBef>
              <a:spcAft>
                <a:spcPts val="0"/>
              </a:spcAft>
              <a:buClr>
                <a:schemeClr val="lt1"/>
              </a:buClr>
              <a:buSzPts val="1400"/>
              <a:buNone/>
            </a:pPr>
            <a:r>
              <a:rPr lang="en-ID" sz="1400">
                <a:latin typeface="Times New Roman"/>
                <a:ea typeface="Times New Roman"/>
                <a:cs typeface="Times New Roman"/>
                <a:sym typeface="Times New Roman"/>
              </a:rPr>
              <a:t>2. Hanya dapat membuat nama domain satu kali dan tidak dapat mengganti nam domain lagi jika ingin ada pergantian domain contoh dari .com ke co.id maka akan di kenakan biaya tambahan</a:t>
            </a:r>
            <a:endParaRPr sz="1400">
              <a:latin typeface="Calibri"/>
              <a:ea typeface="Calibri"/>
              <a:cs typeface="Calibri"/>
              <a:sym typeface="Calibri"/>
            </a:endParaRPr>
          </a:p>
          <a:p>
            <a:pPr indent="0" lvl="0" marL="0" rtl="0" algn="just">
              <a:lnSpc>
                <a:spcPct val="150000"/>
              </a:lnSpc>
              <a:spcBef>
                <a:spcPts val="1800"/>
              </a:spcBef>
              <a:spcAft>
                <a:spcPts val="0"/>
              </a:spcAft>
              <a:buClr>
                <a:schemeClr val="lt1"/>
              </a:buClr>
              <a:buSzPts val="1400"/>
              <a:buNone/>
            </a:pPr>
            <a:r>
              <a:rPr lang="en-ID" sz="1400">
                <a:latin typeface="Times New Roman"/>
                <a:ea typeface="Times New Roman"/>
                <a:cs typeface="Times New Roman"/>
                <a:sym typeface="Times New Roman"/>
              </a:rPr>
              <a:t>3. Dalam mengakses domain dan hosting hanya dilakukan oleh tim kami.</a:t>
            </a:r>
            <a:endParaRPr sz="1400">
              <a:latin typeface="Calibri"/>
              <a:ea typeface="Calibri"/>
              <a:cs typeface="Calibri"/>
              <a:sym typeface="Calibri"/>
            </a:endParaRPr>
          </a:p>
          <a:p>
            <a:pPr indent="0" lvl="0" marL="0" rtl="0" algn="just">
              <a:lnSpc>
                <a:spcPct val="150000"/>
              </a:lnSpc>
              <a:spcBef>
                <a:spcPts val="1800"/>
              </a:spcBef>
              <a:spcAft>
                <a:spcPts val="0"/>
              </a:spcAft>
              <a:buClr>
                <a:schemeClr val="lt1"/>
              </a:buClr>
              <a:buSzPts val="1400"/>
              <a:buNone/>
            </a:pPr>
            <a:r>
              <a:rPr lang="en-ID" sz="1400">
                <a:latin typeface="Times New Roman"/>
                <a:ea typeface="Times New Roman"/>
                <a:cs typeface="Times New Roman"/>
                <a:sym typeface="Times New Roman"/>
              </a:rPr>
              <a:t>4.  Harga E-Learning bisa berubah Ketika Client menambahkan fitur baru</a:t>
            </a:r>
            <a:endParaRPr sz="1400">
              <a:latin typeface="Calibri"/>
              <a:ea typeface="Calibri"/>
              <a:cs typeface="Calibri"/>
              <a:sym typeface="Calibri"/>
            </a:endParaRPr>
          </a:p>
          <a:p>
            <a:pPr indent="0" lvl="0" marL="0" rtl="0" algn="l">
              <a:lnSpc>
                <a:spcPct val="90000"/>
              </a:lnSpc>
              <a:spcBef>
                <a:spcPts val="1800"/>
              </a:spcBef>
              <a:spcAft>
                <a:spcPts val="0"/>
              </a:spcAft>
              <a:buClr>
                <a:schemeClr val="lt1"/>
              </a:buClr>
              <a:buSzPts val="1400"/>
              <a:buNone/>
            </a:pPr>
            <a:r>
              <a:rPr lang="en-ID" sz="1400">
                <a:latin typeface="Times New Roman"/>
                <a:ea typeface="Times New Roman"/>
                <a:cs typeface="Times New Roman"/>
                <a:sym typeface="Times New Roman"/>
              </a:rPr>
              <a:t>5. Klien menyetujui persyaratan dan ketentuan layanan diatas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SFT_Color_1">
      <a:dk1>
        <a:srgbClr val="32363F"/>
      </a:dk1>
      <a:lt1>
        <a:srgbClr val="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2022-03-25T00:06:58Z</dcterms:created>
  <dc:creator>mrpras</dc:creator>
</cp:coreProperties>
</file>