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2900F-63A9-4E36-A3E8-CA2B98943A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35DC59-3B6B-FDB8-F836-5FB24549F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2BFEC1-9670-844B-E8D4-96457A96A8E2}"/>
              </a:ext>
            </a:extLst>
          </p:cNvPr>
          <p:cNvSpPr>
            <a:spLocks noGrp="1"/>
          </p:cNvSpPr>
          <p:nvPr>
            <p:ph type="dt" sz="half" idx="10"/>
          </p:nvPr>
        </p:nvSpPr>
        <p:spPr/>
        <p:txBody>
          <a:bodyPr/>
          <a:lstStyle/>
          <a:p>
            <a:fld id="{7D88C9B6-98D7-4765-8B75-090EDB04238E}" type="datetimeFigureOut">
              <a:rPr lang="en-US" smtClean="0"/>
              <a:t>02-Oct-23</a:t>
            </a:fld>
            <a:endParaRPr lang="en-US"/>
          </a:p>
        </p:txBody>
      </p:sp>
      <p:sp>
        <p:nvSpPr>
          <p:cNvPr id="5" name="Footer Placeholder 4">
            <a:extLst>
              <a:ext uri="{FF2B5EF4-FFF2-40B4-BE49-F238E27FC236}">
                <a16:creationId xmlns:a16="http://schemas.microsoft.com/office/drawing/2014/main" id="{7382A3C8-719A-3190-F156-653FCDB25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0376D-E34B-7E37-BDA2-4BB38531E468}"/>
              </a:ext>
            </a:extLst>
          </p:cNvPr>
          <p:cNvSpPr>
            <a:spLocks noGrp="1"/>
          </p:cNvSpPr>
          <p:nvPr>
            <p:ph type="sldNum" sz="quarter" idx="12"/>
          </p:nvPr>
        </p:nvSpPr>
        <p:spPr/>
        <p:txBody>
          <a:bodyPr/>
          <a:lstStyle/>
          <a:p>
            <a:fld id="{F8118EC1-EF1E-4578-A199-2085A3621D8D}" type="slidenum">
              <a:rPr lang="en-US" smtClean="0"/>
              <a:t>‹#›</a:t>
            </a:fld>
            <a:endParaRPr lang="en-US"/>
          </a:p>
        </p:txBody>
      </p:sp>
    </p:spTree>
    <p:extLst>
      <p:ext uri="{BB962C8B-B14F-4D97-AF65-F5344CB8AC3E}">
        <p14:creationId xmlns:p14="http://schemas.microsoft.com/office/powerpoint/2010/main" val="283163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C895-78B4-BFB8-37FB-C4E046FC23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3C26AE-EC70-70E9-8C24-A8C2817C9F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B41A9-5AAB-AC96-6A61-2BF6F4BBC9A0}"/>
              </a:ext>
            </a:extLst>
          </p:cNvPr>
          <p:cNvSpPr>
            <a:spLocks noGrp="1"/>
          </p:cNvSpPr>
          <p:nvPr>
            <p:ph type="dt" sz="half" idx="10"/>
          </p:nvPr>
        </p:nvSpPr>
        <p:spPr/>
        <p:txBody>
          <a:bodyPr/>
          <a:lstStyle/>
          <a:p>
            <a:fld id="{7D88C9B6-98D7-4765-8B75-090EDB04238E}" type="datetimeFigureOut">
              <a:rPr lang="en-US" smtClean="0"/>
              <a:t>02-Oct-23</a:t>
            </a:fld>
            <a:endParaRPr lang="en-US"/>
          </a:p>
        </p:txBody>
      </p:sp>
      <p:sp>
        <p:nvSpPr>
          <p:cNvPr id="5" name="Footer Placeholder 4">
            <a:extLst>
              <a:ext uri="{FF2B5EF4-FFF2-40B4-BE49-F238E27FC236}">
                <a16:creationId xmlns:a16="http://schemas.microsoft.com/office/drawing/2014/main" id="{83429928-D923-C291-3230-2BD3B40AB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7C22A-E909-AE81-1628-739EC877AD03}"/>
              </a:ext>
            </a:extLst>
          </p:cNvPr>
          <p:cNvSpPr>
            <a:spLocks noGrp="1"/>
          </p:cNvSpPr>
          <p:nvPr>
            <p:ph type="sldNum" sz="quarter" idx="12"/>
          </p:nvPr>
        </p:nvSpPr>
        <p:spPr/>
        <p:txBody>
          <a:bodyPr/>
          <a:lstStyle/>
          <a:p>
            <a:fld id="{F8118EC1-EF1E-4578-A199-2085A3621D8D}" type="slidenum">
              <a:rPr lang="en-US" smtClean="0"/>
              <a:t>‹#›</a:t>
            </a:fld>
            <a:endParaRPr lang="en-US"/>
          </a:p>
        </p:txBody>
      </p:sp>
    </p:spTree>
    <p:extLst>
      <p:ext uri="{BB962C8B-B14F-4D97-AF65-F5344CB8AC3E}">
        <p14:creationId xmlns:p14="http://schemas.microsoft.com/office/powerpoint/2010/main" val="255582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772071-5302-DDD2-E42C-C0EF878AF1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AD37BD-1C1C-238D-6502-358FF7701A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BFFE3-1EF2-BB04-1057-1047E3DA9EE0}"/>
              </a:ext>
            </a:extLst>
          </p:cNvPr>
          <p:cNvSpPr>
            <a:spLocks noGrp="1"/>
          </p:cNvSpPr>
          <p:nvPr>
            <p:ph type="dt" sz="half" idx="10"/>
          </p:nvPr>
        </p:nvSpPr>
        <p:spPr/>
        <p:txBody>
          <a:bodyPr/>
          <a:lstStyle/>
          <a:p>
            <a:fld id="{7D88C9B6-98D7-4765-8B75-090EDB04238E}" type="datetimeFigureOut">
              <a:rPr lang="en-US" smtClean="0"/>
              <a:t>02-Oct-23</a:t>
            </a:fld>
            <a:endParaRPr lang="en-US"/>
          </a:p>
        </p:txBody>
      </p:sp>
      <p:sp>
        <p:nvSpPr>
          <p:cNvPr id="5" name="Footer Placeholder 4">
            <a:extLst>
              <a:ext uri="{FF2B5EF4-FFF2-40B4-BE49-F238E27FC236}">
                <a16:creationId xmlns:a16="http://schemas.microsoft.com/office/drawing/2014/main" id="{A302695B-DAE7-A49D-D9A9-6DCD2045E8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443E2-809E-6A63-E22F-0BC4FDD86E37}"/>
              </a:ext>
            </a:extLst>
          </p:cNvPr>
          <p:cNvSpPr>
            <a:spLocks noGrp="1"/>
          </p:cNvSpPr>
          <p:nvPr>
            <p:ph type="sldNum" sz="quarter" idx="12"/>
          </p:nvPr>
        </p:nvSpPr>
        <p:spPr/>
        <p:txBody>
          <a:bodyPr/>
          <a:lstStyle/>
          <a:p>
            <a:fld id="{F8118EC1-EF1E-4578-A199-2085A3621D8D}" type="slidenum">
              <a:rPr lang="en-US" smtClean="0"/>
              <a:t>‹#›</a:t>
            </a:fld>
            <a:endParaRPr lang="en-US"/>
          </a:p>
        </p:txBody>
      </p:sp>
    </p:spTree>
    <p:extLst>
      <p:ext uri="{BB962C8B-B14F-4D97-AF65-F5344CB8AC3E}">
        <p14:creationId xmlns:p14="http://schemas.microsoft.com/office/powerpoint/2010/main" val="94284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3C7B-B25F-B510-53F3-C7E03C5C8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30BE9-08E6-C557-4C90-E8B8DF9A98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682C1D-637E-4596-26F2-8D2C7E8966D9}"/>
              </a:ext>
            </a:extLst>
          </p:cNvPr>
          <p:cNvSpPr>
            <a:spLocks noGrp="1"/>
          </p:cNvSpPr>
          <p:nvPr>
            <p:ph type="dt" sz="half" idx="10"/>
          </p:nvPr>
        </p:nvSpPr>
        <p:spPr/>
        <p:txBody>
          <a:bodyPr/>
          <a:lstStyle/>
          <a:p>
            <a:fld id="{7D88C9B6-98D7-4765-8B75-090EDB04238E}" type="datetimeFigureOut">
              <a:rPr lang="en-US" smtClean="0"/>
              <a:t>02-Oct-23</a:t>
            </a:fld>
            <a:endParaRPr lang="en-US"/>
          </a:p>
        </p:txBody>
      </p:sp>
      <p:sp>
        <p:nvSpPr>
          <p:cNvPr id="5" name="Footer Placeholder 4">
            <a:extLst>
              <a:ext uri="{FF2B5EF4-FFF2-40B4-BE49-F238E27FC236}">
                <a16:creationId xmlns:a16="http://schemas.microsoft.com/office/drawing/2014/main" id="{4D0C0BA3-5E99-ECAE-FA7E-BA3E37795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421AC-C129-5E7A-C346-C88C16B5F66A}"/>
              </a:ext>
            </a:extLst>
          </p:cNvPr>
          <p:cNvSpPr>
            <a:spLocks noGrp="1"/>
          </p:cNvSpPr>
          <p:nvPr>
            <p:ph type="sldNum" sz="quarter" idx="12"/>
          </p:nvPr>
        </p:nvSpPr>
        <p:spPr/>
        <p:txBody>
          <a:bodyPr/>
          <a:lstStyle/>
          <a:p>
            <a:fld id="{F8118EC1-EF1E-4578-A199-2085A3621D8D}" type="slidenum">
              <a:rPr lang="en-US" smtClean="0"/>
              <a:t>‹#›</a:t>
            </a:fld>
            <a:endParaRPr lang="en-US"/>
          </a:p>
        </p:txBody>
      </p:sp>
    </p:spTree>
    <p:extLst>
      <p:ext uri="{BB962C8B-B14F-4D97-AF65-F5344CB8AC3E}">
        <p14:creationId xmlns:p14="http://schemas.microsoft.com/office/powerpoint/2010/main" val="351128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C5B3-5352-81B8-C00F-1CD43B609B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BF7186-B7F4-65FD-1D29-B29556AC8C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3D4027-A1AC-92D2-D8CE-655CD99DD3C4}"/>
              </a:ext>
            </a:extLst>
          </p:cNvPr>
          <p:cNvSpPr>
            <a:spLocks noGrp="1"/>
          </p:cNvSpPr>
          <p:nvPr>
            <p:ph type="dt" sz="half" idx="10"/>
          </p:nvPr>
        </p:nvSpPr>
        <p:spPr/>
        <p:txBody>
          <a:bodyPr/>
          <a:lstStyle/>
          <a:p>
            <a:fld id="{7D88C9B6-98D7-4765-8B75-090EDB04238E}" type="datetimeFigureOut">
              <a:rPr lang="en-US" smtClean="0"/>
              <a:t>02-Oct-23</a:t>
            </a:fld>
            <a:endParaRPr lang="en-US"/>
          </a:p>
        </p:txBody>
      </p:sp>
      <p:sp>
        <p:nvSpPr>
          <p:cNvPr id="5" name="Footer Placeholder 4">
            <a:extLst>
              <a:ext uri="{FF2B5EF4-FFF2-40B4-BE49-F238E27FC236}">
                <a16:creationId xmlns:a16="http://schemas.microsoft.com/office/drawing/2014/main" id="{CFA448F9-6B37-A545-FCEB-69CADBE91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47812-855F-8A0A-46EA-CF3FF577B3E0}"/>
              </a:ext>
            </a:extLst>
          </p:cNvPr>
          <p:cNvSpPr>
            <a:spLocks noGrp="1"/>
          </p:cNvSpPr>
          <p:nvPr>
            <p:ph type="sldNum" sz="quarter" idx="12"/>
          </p:nvPr>
        </p:nvSpPr>
        <p:spPr/>
        <p:txBody>
          <a:bodyPr/>
          <a:lstStyle/>
          <a:p>
            <a:fld id="{F8118EC1-EF1E-4578-A199-2085A3621D8D}" type="slidenum">
              <a:rPr lang="en-US" smtClean="0"/>
              <a:t>‹#›</a:t>
            </a:fld>
            <a:endParaRPr lang="en-US"/>
          </a:p>
        </p:txBody>
      </p:sp>
    </p:spTree>
    <p:extLst>
      <p:ext uri="{BB962C8B-B14F-4D97-AF65-F5344CB8AC3E}">
        <p14:creationId xmlns:p14="http://schemas.microsoft.com/office/powerpoint/2010/main" val="2760369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33FA-8569-CF5F-8269-18FE2E73F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091B71-EDB8-B0DD-05CE-9F34D8501E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B1FE1C-8BE2-6A86-05F8-FF6B4490E9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CC1306-DC88-87D8-C0C5-8D05E284A349}"/>
              </a:ext>
            </a:extLst>
          </p:cNvPr>
          <p:cNvSpPr>
            <a:spLocks noGrp="1"/>
          </p:cNvSpPr>
          <p:nvPr>
            <p:ph type="dt" sz="half" idx="10"/>
          </p:nvPr>
        </p:nvSpPr>
        <p:spPr/>
        <p:txBody>
          <a:bodyPr/>
          <a:lstStyle/>
          <a:p>
            <a:fld id="{7D88C9B6-98D7-4765-8B75-090EDB04238E}" type="datetimeFigureOut">
              <a:rPr lang="en-US" smtClean="0"/>
              <a:t>02-Oct-23</a:t>
            </a:fld>
            <a:endParaRPr lang="en-US"/>
          </a:p>
        </p:txBody>
      </p:sp>
      <p:sp>
        <p:nvSpPr>
          <p:cNvPr id="6" name="Footer Placeholder 5">
            <a:extLst>
              <a:ext uri="{FF2B5EF4-FFF2-40B4-BE49-F238E27FC236}">
                <a16:creationId xmlns:a16="http://schemas.microsoft.com/office/drawing/2014/main" id="{6E1A2623-0E28-16D1-AFBA-F1A92D7DB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BE2191-84A9-F809-FA99-3C7641DE51BE}"/>
              </a:ext>
            </a:extLst>
          </p:cNvPr>
          <p:cNvSpPr>
            <a:spLocks noGrp="1"/>
          </p:cNvSpPr>
          <p:nvPr>
            <p:ph type="sldNum" sz="quarter" idx="12"/>
          </p:nvPr>
        </p:nvSpPr>
        <p:spPr/>
        <p:txBody>
          <a:bodyPr/>
          <a:lstStyle/>
          <a:p>
            <a:fld id="{F8118EC1-EF1E-4578-A199-2085A3621D8D}" type="slidenum">
              <a:rPr lang="en-US" smtClean="0"/>
              <a:t>‹#›</a:t>
            </a:fld>
            <a:endParaRPr lang="en-US"/>
          </a:p>
        </p:txBody>
      </p:sp>
    </p:spTree>
    <p:extLst>
      <p:ext uri="{BB962C8B-B14F-4D97-AF65-F5344CB8AC3E}">
        <p14:creationId xmlns:p14="http://schemas.microsoft.com/office/powerpoint/2010/main" val="490992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8567-396A-0FFF-4E65-60DF6FAF97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7F5B4D-C94F-F626-6217-E048D63D6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DA9444-411D-731C-D6AA-8FAA309CDA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1FC967-849C-E636-0541-E55F34C56E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4DB64E-B6B0-9868-C691-74F78865D7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AC252B-2B90-23D8-4727-93B682C4BA9E}"/>
              </a:ext>
            </a:extLst>
          </p:cNvPr>
          <p:cNvSpPr>
            <a:spLocks noGrp="1"/>
          </p:cNvSpPr>
          <p:nvPr>
            <p:ph type="dt" sz="half" idx="10"/>
          </p:nvPr>
        </p:nvSpPr>
        <p:spPr/>
        <p:txBody>
          <a:bodyPr/>
          <a:lstStyle/>
          <a:p>
            <a:fld id="{7D88C9B6-98D7-4765-8B75-090EDB04238E}" type="datetimeFigureOut">
              <a:rPr lang="en-US" smtClean="0"/>
              <a:t>02-Oct-23</a:t>
            </a:fld>
            <a:endParaRPr lang="en-US"/>
          </a:p>
        </p:txBody>
      </p:sp>
      <p:sp>
        <p:nvSpPr>
          <p:cNvPr id="8" name="Footer Placeholder 7">
            <a:extLst>
              <a:ext uri="{FF2B5EF4-FFF2-40B4-BE49-F238E27FC236}">
                <a16:creationId xmlns:a16="http://schemas.microsoft.com/office/drawing/2014/main" id="{2BC002B5-54E9-F7A1-BD89-B4E6561497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A8C08C-BEDF-CABD-2977-C5B16E6608F3}"/>
              </a:ext>
            </a:extLst>
          </p:cNvPr>
          <p:cNvSpPr>
            <a:spLocks noGrp="1"/>
          </p:cNvSpPr>
          <p:nvPr>
            <p:ph type="sldNum" sz="quarter" idx="12"/>
          </p:nvPr>
        </p:nvSpPr>
        <p:spPr/>
        <p:txBody>
          <a:bodyPr/>
          <a:lstStyle/>
          <a:p>
            <a:fld id="{F8118EC1-EF1E-4578-A199-2085A3621D8D}" type="slidenum">
              <a:rPr lang="en-US" smtClean="0"/>
              <a:t>‹#›</a:t>
            </a:fld>
            <a:endParaRPr lang="en-US"/>
          </a:p>
        </p:txBody>
      </p:sp>
    </p:spTree>
    <p:extLst>
      <p:ext uri="{BB962C8B-B14F-4D97-AF65-F5344CB8AC3E}">
        <p14:creationId xmlns:p14="http://schemas.microsoft.com/office/powerpoint/2010/main" val="183480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DDFF1-0436-8822-A658-B37F6CE47A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D107D1-370F-8B9E-4BC6-DDC3708E2E41}"/>
              </a:ext>
            </a:extLst>
          </p:cNvPr>
          <p:cNvSpPr>
            <a:spLocks noGrp="1"/>
          </p:cNvSpPr>
          <p:nvPr>
            <p:ph type="dt" sz="half" idx="10"/>
          </p:nvPr>
        </p:nvSpPr>
        <p:spPr/>
        <p:txBody>
          <a:bodyPr/>
          <a:lstStyle/>
          <a:p>
            <a:fld id="{7D88C9B6-98D7-4765-8B75-090EDB04238E}" type="datetimeFigureOut">
              <a:rPr lang="en-US" smtClean="0"/>
              <a:t>02-Oct-23</a:t>
            </a:fld>
            <a:endParaRPr lang="en-US"/>
          </a:p>
        </p:txBody>
      </p:sp>
      <p:sp>
        <p:nvSpPr>
          <p:cNvPr id="4" name="Footer Placeholder 3">
            <a:extLst>
              <a:ext uri="{FF2B5EF4-FFF2-40B4-BE49-F238E27FC236}">
                <a16:creationId xmlns:a16="http://schemas.microsoft.com/office/drawing/2014/main" id="{CBE494CF-9D7D-5547-BFE2-A0F0BCF2BC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25ADDD-21CE-E538-30DF-99A359CDE343}"/>
              </a:ext>
            </a:extLst>
          </p:cNvPr>
          <p:cNvSpPr>
            <a:spLocks noGrp="1"/>
          </p:cNvSpPr>
          <p:nvPr>
            <p:ph type="sldNum" sz="quarter" idx="12"/>
          </p:nvPr>
        </p:nvSpPr>
        <p:spPr/>
        <p:txBody>
          <a:bodyPr/>
          <a:lstStyle/>
          <a:p>
            <a:fld id="{F8118EC1-EF1E-4578-A199-2085A3621D8D}" type="slidenum">
              <a:rPr lang="en-US" smtClean="0"/>
              <a:t>‹#›</a:t>
            </a:fld>
            <a:endParaRPr lang="en-US"/>
          </a:p>
        </p:txBody>
      </p:sp>
    </p:spTree>
    <p:extLst>
      <p:ext uri="{BB962C8B-B14F-4D97-AF65-F5344CB8AC3E}">
        <p14:creationId xmlns:p14="http://schemas.microsoft.com/office/powerpoint/2010/main" val="107675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0A9C9-EF0E-7709-7CE6-93CA8880ACE3}"/>
              </a:ext>
            </a:extLst>
          </p:cNvPr>
          <p:cNvSpPr>
            <a:spLocks noGrp="1"/>
          </p:cNvSpPr>
          <p:nvPr>
            <p:ph type="dt" sz="half" idx="10"/>
          </p:nvPr>
        </p:nvSpPr>
        <p:spPr/>
        <p:txBody>
          <a:bodyPr/>
          <a:lstStyle/>
          <a:p>
            <a:fld id="{7D88C9B6-98D7-4765-8B75-090EDB04238E}" type="datetimeFigureOut">
              <a:rPr lang="en-US" smtClean="0"/>
              <a:t>02-Oct-23</a:t>
            </a:fld>
            <a:endParaRPr lang="en-US"/>
          </a:p>
        </p:txBody>
      </p:sp>
      <p:sp>
        <p:nvSpPr>
          <p:cNvPr id="3" name="Footer Placeholder 2">
            <a:extLst>
              <a:ext uri="{FF2B5EF4-FFF2-40B4-BE49-F238E27FC236}">
                <a16:creationId xmlns:a16="http://schemas.microsoft.com/office/drawing/2014/main" id="{659C7A77-FDE0-3B92-4B71-E7BDF4B79F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34C38F-E56C-3C76-391F-547DA146ECFA}"/>
              </a:ext>
            </a:extLst>
          </p:cNvPr>
          <p:cNvSpPr>
            <a:spLocks noGrp="1"/>
          </p:cNvSpPr>
          <p:nvPr>
            <p:ph type="sldNum" sz="quarter" idx="12"/>
          </p:nvPr>
        </p:nvSpPr>
        <p:spPr/>
        <p:txBody>
          <a:bodyPr/>
          <a:lstStyle/>
          <a:p>
            <a:fld id="{F8118EC1-EF1E-4578-A199-2085A3621D8D}" type="slidenum">
              <a:rPr lang="en-US" smtClean="0"/>
              <a:t>‹#›</a:t>
            </a:fld>
            <a:endParaRPr lang="en-US"/>
          </a:p>
        </p:txBody>
      </p:sp>
    </p:spTree>
    <p:extLst>
      <p:ext uri="{BB962C8B-B14F-4D97-AF65-F5344CB8AC3E}">
        <p14:creationId xmlns:p14="http://schemas.microsoft.com/office/powerpoint/2010/main" val="302538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1010-4A9D-CF5D-588F-403142F7F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AFC7E2-1132-3CFC-6139-DFCF9A73A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96AC1C-BFFA-81FC-E62B-CF01C91D4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A99C0-4402-5E3B-A78D-E099D6B50481}"/>
              </a:ext>
            </a:extLst>
          </p:cNvPr>
          <p:cNvSpPr>
            <a:spLocks noGrp="1"/>
          </p:cNvSpPr>
          <p:nvPr>
            <p:ph type="dt" sz="half" idx="10"/>
          </p:nvPr>
        </p:nvSpPr>
        <p:spPr/>
        <p:txBody>
          <a:bodyPr/>
          <a:lstStyle/>
          <a:p>
            <a:fld id="{7D88C9B6-98D7-4765-8B75-090EDB04238E}" type="datetimeFigureOut">
              <a:rPr lang="en-US" smtClean="0"/>
              <a:t>02-Oct-23</a:t>
            </a:fld>
            <a:endParaRPr lang="en-US"/>
          </a:p>
        </p:txBody>
      </p:sp>
      <p:sp>
        <p:nvSpPr>
          <p:cNvPr id="6" name="Footer Placeholder 5">
            <a:extLst>
              <a:ext uri="{FF2B5EF4-FFF2-40B4-BE49-F238E27FC236}">
                <a16:creationId xmlns:a16="http://schemas.microsoft.com/office/drawing/2014/main" id="{AF6BE2EA-F61B-FD89-4659-730BCBA24A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C36D1-71B4-C59E-7512-3B357AA2A391}"/>
              </a:ext>
            </a:extLst>
          </p:cNvPr>
          <p:cNvSpPr>
            <a:spLocks noGrp="1"/>
          </p:cNvSpPr>
          <p:nvPr>
            <p:ph type="sldNum" sz="quarter" idx="12"/>
          </p:nvPr>
        </p:nvSpPr>
        <p:spPr/>
        <p:txBody>
          <a:bodyPr/>
          <a:lstStyle/>
          <a:p>
            <a:fld id="{F8118EC1-EF1E-4578-A199-2085A3621D8D}" type="slidenum">
              <a:rPr lang="en-US" smtClean="0"/>
              <a:t>‹#›</a:t>
            </a:fld>
            <a:endParaRPr lang="en-US"/>
          </a:p>
        </p:txBody>
      </p:sp>
    </p:spTree>
    <p:extLst>
      <p:ext uri="{BB962C8B-B14F-4D97-AF65-F5344CB8AC3E}">
        <p14:creationId xmlns:p14="http://schemas.microsoft.com/office/powerpoint/2010/main" val="393033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EB92-2734-8C29-AB77-A8953374A8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9BA8E7-7D7A-4395-B54C-9F7C2EB67F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3B594F-8EDA-A24F-F23E-24DD7AEC7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54D0F-BADF-2D4D-F00E-6EABC251966E}"/>
              </a:ext>
            </a:extLst>
          </p:cNvPr>
          <p:cNvSpPr>
            <a:spLocks noGrp="1"/>
          </p:cNvSpPr>
          <p:nvPr>
            <p:ph type="dt" sz="half" idx="10"/>
          </p:nvPr>
        </p:nvSpPr>
        <p:spPr/>
        <p:txBody>
          <a:bodyPr/>
          <a:lstStyle/>
          <a:p>
            <a:fld id="{7D88C9B6-98D7-4765-8B75-090EDB04238E}" type="datetimeFigureOut">
              <a:rPr lang="en-US" smtClean="0"/>
              <a:t>02-Oct-23</a:t>
            </a:fld>
            <a:endParaRPr lang="en-US"/>
          </a:p>
        </p:txBody>
      </p:sp>
      <p:sp>
        <p:nvSpPr>
          <p:cNvPr id="6" name="Footer Placeholder 5">
            <a:extLst>
              <a:ext uri="{FF2B5EF4-FFF2-40B4-BE49-F238E27FC236}">
                <a16:creationId xmlns:a16="http://schemas.microsoft.com/office/drawing/2014/main" id="{0E3CD9CB-DB15-0C04-B943-E7BE275BF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731649-9E68-F86C-6FC7-0C2F238EC51F}"/>
              </a:ext>
            </a:extLst>
          </p:cNvPr>
          <p:cNvSpPr>
            <a:spLocks noGrp="1"/>
          </p:cNvSpPr>
          <p:nvPr>
            <p:ph type="sldNum" sz="quarter" idx="12"/>
          </p:nvPr>
        </p:nvSpPr>
        <p:spPr/>
        <p:txBody>
          <a:bodyPr/>
          <a:lstStyle/>
          <a:p>
            <a:fld id="{F8118EC1-EF1E-4578-A199-2085A3621D8D}" type="slidenum">
              <a:rPr lang="en-US" smtClean="0"/>
              <a:t>‹#›</a:t>
            </a:fld>
            <a:endParaRPr lang="en-US"/>
          </a:p>
        </p:txBody>
      </p:sp>
    </p:spTree>
    <p:extLst>
      <p:ext uri="{BB962C8B-B14F-4D97-AF65-F5344CB8AC3E}">
        <p14:creationId xmlns:p14="http://schemas.microsoft.com/office/powerpoint/2010/main" val="218278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4CBDD-3995-6E35-820F-EE3FEA9C59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1929D6-00C2-1C63-73F0-56DE3349C9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C3544-8E04-2B8C-06B9-34AC65557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8C9B6-98D7-4765-8B75-090EDB04238E}" type="datetimeFigureOut">
              <a:rPr lang="en-US" smtClean="0"/>
              <a:t>02-Oct-23</a:t>
            </a:fld>
            <a:endParaRPr lang="en-US"/>
          </a:p>
        </p:txBody>
      </p:sp>
      <p:sp>
        <p:nvSpPr>
          <p:cNvPr id="5" name="Footer Placeholder 4">
            <a:extLst>
              <a:ext uri="{FF2B5EF4-FFF2-40B4-BE49-F238E27FC236}">
                <a16:creationId xmlns:a16="http://schemas.microsoft.com/office/drawing/2014/main" id="{204BC518-64B7-61AA-8B8F-9D648A292A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5A2F60-D7BA-3739-8879-031EEB550F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18EC1-EF1E-4578-A199-2085A3621D8D}" type="slidenum">
              <a:rPr lang="en-US" smtClean="0"/>
              <a:t>‹#›</a:t>
            </a:fld>
            <a:endParaRPr lang="en-US"/>
          </a:p>
        </p:txBody>
      </p:sp>
    </p:spTree>
    <p:extLst>
      <p:ext uri="{BB962C8B-B14F-4D97-AF65-F5344CB8AC3E}">
        <p14:creationId xmlns:p14="http://schemas.microsoft.com/office/powerpoint/2010/main" val="2587812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ominfo.go.id/" TargetMode="External"/><Relationship Id="rId2" Type="http://schemas.openxmlformats.org/officeDocument/2006/relationships/hyperlink" Target="https://data.goodstats.i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ilhamfp31/indonesian-abusive-and-hate-speech-twitter-te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CC62-CFFF-401E-5DA8-455423B72073}"/>
              </a:ext>
            </a:extLst>
          </p:cNvPr>
          <p:cNvSpPr>
            <a:spLocks noGrp="1"/>
          </p:cNvSpPr>
          <p:nvPr>
            <p:ph type="ctrTitle"/>
          </p:nvPr>
        </p:nvSpPr>
        <p:spPr/>
        <p:txBody>
          <a:bodyPr>
            <a:normAutofit fontScale="90000"/>
          </a:bodyPr>
          <a:lstStyle/>
          <a:p>
            <a:r>
              <a:rPr lang="en-US" dirty="0"/>
              <a:t>Analyzed Hate Speech on Twitter using Descriptive Analytics</a:t>
            </a:r>
          </a:p>
        </p:txBody>
      </p:sp>
      <p:sp>
        <p:nvSpPr>
          <p:cNvPr id="3" name="Subtitle 2">
            <a:extLst>
              <a:ext uri="{FF2B5EF4-FFF2-40B4-BE49-F238E27FC236}">
                <a16:creationId xmlns:a16="http://schemas.microsoft.com/office/drawing/2014/main" id="{CC172751-FDA6-B9A6-B555-2C2AE3CA7FDF}"/>
              </a:ext>
            </a:extLst>
          </p:cNvPr>
          <p:cNvSpPr>
            <a:spLocks noGrp="1"/>
          </p:cNvSpPr>
          <p:nvPr>
            <p:ph type="subTitle" idx="1"/>
          </p:nvPr>
        </p:nvSpPr>
        <p:spPr/>
        <p:txBody>
          <a:bodyPr/>
          <a:lstStyle/>
          <a:p>
            <a:r>
              <a:rPr lang="en-US" dirty="0"/>
              <a:t>Dimas Erick </a:t>
            </a:r>
            <a:r>
              <a:rPr lang="en-US" dirty="0" err="1"/>
              <a:t>Josua</a:t>
            </a:r>
            <a:r>
              <a:rPr lang="en-US" dirty="0"/>
              <a:t> Wiharyanto</a:t>
            </a:r>
          </a:p>
          <a:p>
            <a:r>
              <a:rPr lang="en-US" dirty="0"/>
              <a:t>(</a:t>
            </a:r>
            <a:r>
              <a:rPr lang="en-US" dirty="0" err="1"/>
              <a:t>Binar</a:t>
            </a:r>
            <a:r>
              <a:rPr lang="en-US" dirty="0"/>
              <a:t> Academy)</a:t>
            </a:r>
          </a:p>
        </p:txBody>
      </p:sp>
    </p:spTree>
    <p:extLst>
      <p:ext uri="{BB962C8B-B14F-4D97-AF65-F5344CB8AC3E}">
        <p14:creationId xmlns:p14="http://schemas.microsoft.com/office/powerpoint/2010/main" val="176799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5665-F3FE-1FFF-8B25-1034EF1BA24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A01A6DC-9188-4BA1-A52A-C4B6A919B20C}"/>
              </a:ext>
            </a:extLst>
          </p:cNvPr>
          <p:cNvSpPr>
            <a:spLocks noGrp="1"/>
          </p:cNvSpPr>
          <p:nvPr>
            <p:ph idx="1"/>
          </p:nvPr>
        </p:nvSpPr>
        <p:spPr/>
        <p:txBody>
          <a:bodyPr>
            <a:normAutofit fontScale="85000" lnSpcReduction="20000"/>
          </a:bodyPr>
          <a:lstStyle/>
          <a:p>
            <a:r>
              <a:rPr lang="en-US" dirty="0"/>
              <a:t>According to data based on </a:t>
            </a:r>
            <a:r>
              <a:rPr lang="en-US" dirty="0">
                <a:hlinkClick r:id="rId2"/>
              </a:rPr>
              <a:t>https://data.goodstats.id/</a:t>
            </a:r>
            <a:r>
              <a:rPr lang="en-US" dirty="0"/>
              <a:t>, Indonesia is the 4</a:t>
            </a:r>
            <a:r>
              <a:rPr lang="en-US" baseline="30000" dirty="0"/>
              <a:t>th</a:t>
            </a:r>
            <a:r>
              <a:rPr lang="en-US" dirty="0"/>
              <a:t> largest internet user with estimation 212,9 million people. According to </a:t>
            </a:r>
            <a:r>
              <a:rPr lang="en-US" dirty="0" err="1"/>
              <a:t>Reportal</a:t>
            </a:r>
            <a:r>
              <a:rPr lang="en-US" dirty="0"/>
              <a:t> Data on 2023, there are total 167 million people using social media, and 153 million users are above 18 years old. According to </a:t>
            </a:r>
            <a:r>
              <a:rPr lang="en-US" dirty="0">
                <a:hlinkClick r:id="rId3"/>
              </a:rPr>
              <a:t>https://www.kominfo.go.id/</a:t>
            </a:r>
            <a:r>
              <a:rPr lang="en-US" dirty="0"/>
              <a:t>, Indonesia is the 5</a:t>
            </a:r>
            <a:r>
              <a:rPr lang="en-US" baseline="30000" dirty="0"/>
              <a:t>th</a:t>
            </a:r>
            <a:r>
              <a:rPr lang="en-US" dirty="0"/>
              <a:t> largest Twitter User, with estimation around 55 million users.</a:t>
            </a:r>
          </a:p>
          <a:p>
            <a:endParaRPr lang="en-US" dirty="0"/>
          </a:p>
          <a:p>
            <a:r>
              <a:rPr lang="en-US" dirty="0"/>
              <a:t>From those data, Indonesian People tends to actively socialize on social media, and one of the platform is Twitter. Therefore, it is felt necessary to know the detail and characterization of tweets that was posted</a:t>
            </a:r>
          </a:p>
          <a:p>
            <a:endParaRPr lang="en-US" dirty="0"/>
          </a:p>
          <a:p>
            <a:r>
              <a:rPr lang="en-US" dirty="0"/>
              <a:t>Therefore, this research aims to analyze word length, character length, how many tweets that have positive and negative words, and negative words that are often used. Hopefully the result of this research can be used to help develop more positive internet and social media environment.</a:t>
            </a:r>
          </a:p>
          <a:p>
            <a:endParaRPr lang="en-US" dirty="0"/>
          </a:p>
          <a:p>
            <a:endParaRPr lang="en-US" dirty="0"/>
          </a:p>
          <a:p>
            <a:endParaRPr lang="en-US" dirty="0"/>
          </a:p>
        </p:txBody>
      </p:sp>
    </p:spTree>
    <p:extLst>
      <p:ext uri="{BB962C8B-B14F-4D97-AF65-F5344CB8AC3E}">
        <p14:creationId xmlns:p14="http://schemas.microsoft.com/office/powerpoint/2010/main" val="166863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711C-741B-FF16-85C8-F6AA1EF5CD0A}"/>
              </a:ext>
            </a:extLst>
          </p:cNvPr>
          <p:cNvSpPr>
            <a:spLocks noGrp="1"/>
          </p:cNvSpPr>
          <p:nvPr>
            <p:ph type="title"/>
          </p:nvPr>
        </p:nvSpPr>
        <p:spPr/>
        <p:txBody>
          <a:bodyPr/>
          <a:lstStyle/>
          <a:p>
            <a:r>
              <a:rPr lang="en-US" dirty="0"/>
              <a:t>Research Method</a:t>
            </a:r>
          </a:p>
        </p:txBody>
      </p:sp>
      <p:sp>
        <p:nvSpPr>
          <p:cNvPr id="3" name="Content Placeholder 2">
            <a:extLst>
              <a:ext uri="{FF2B5EF4-FFF2-40B4-BE49-F238E27FC236}">
                <a16:creationId xmlns:a16="http://schemas.microsoft.com/office/drawing/2014/main" id="{1DA08348-6D4C-A0F3-300F-1F5979400C10}"/>
              </a:ext>
            </a:extLst>
          </p:cNvPr>
          <p:cNvSpPr>
            <a:spLocks noGrp="1"/>
          </p:cNvSpPr>
          <p:nvPr>
            <p:ph idx="1"/>
          </p:nvPr>
        </p:nvSpPr>
        <p:spPr/>
        <p:txBody>
          <a:bodyPr>
            <a:normAutofit fontScale="92500" lnSpcReduction="20000"/>
          </a:bodyPr>
          <a:lstStyle/>
          <a:p>
            <a:r>
              <a:rPr lang="en-US" dirty="0"/>
              <a:t>Data that have been used are data obtained from </a:t>
            </a:r>
            <a:r>
              <a:rPr kumimoji="0" lang="en" b="0" i="0" u="sng" strike="noStrike" kern="0" cap="none" spc="0" normalizeH="0" baseline="0" noProof="0" dirty="0">
                <a:ln>
                  <a:noFill/>
                </a:ln>
                <a:solidFill>
                  <a:srgbClr val="0097A7"/>
                </a:solidFill>
                <a:effectLst/>
                <a:uLnTx/>
                <a:uFillTx/>
                <a:ea typeface="Montserrat"/>
                <a:cs typeface="Montserrat"/>
                <a:sym typeface="Montserrat"/>
                <a:hlinkClick r:id="rId2"/>
              </a:rPr>
              <a:t>Kaggle</a:t>
            </a:r>
            <a:r>
              <a:rPr kumimoji="0" lang="en" b="0" i="0" u="sng" strike="noStrike" kern="0" cap="none" spc="0" normalizeH="0" baseline="0" noProof="0" dirty="0">
                <a:ln>
                  <a:noFill/>
                </a:ln>
                <a:solidFill>
                  <a:srgbClr val="0097A7"/>
                </a:solidFill>
                <a:effectLst/>
                <a:uLnTx/>
                <a:uFillTx/>
                <a:ea typeface="Montserrat"/>
                <a:cs typeface="Montserrat"/>
                <a:sym typeface="Montserrat"/>
              </a:rPr>
              <a:t>.</a:t>
            </a:r>
            <a:r>
              <a:rPr lang="en" u="sng" kern="0" dirty="0">
                <a:solidFill>
                  <a:srgbClr val="0097A7"/>
                </a:solidFill>
                <a:ea typeface="Montserrat"/>
                <a:cs typeface="Montserrat"/>
                <a:sym typeface="Montserrat"/>
              </a:rPr>
              <a:t> </a:t>
            </a:r>
            <a:r>
              <a:rPr lang="en-US" dirty="0"/>
              <a:t>To be more specific, data that have been used for analyzed containing tweet data, typo and slang words dictionaries, and abusive words dictionaries</a:t>
            </a:r>
          </a:p>
          <a:p>
            <a:endParaRPr lang="en-US" dirty="0"/>
          </a:p>
          <a:p>
            <a:r>
              <a:rPr lang="en-US" dirty="0"/>
              <a:t>Analyze Method used Descriptive Analytics. The objective of this Method is to describe pattern of the tweets that had been posted to figure out and study the intention of the tweets</a:t>
            </a:r>
          </a:p>
          <a:p>
            <a:pPr marL="0" indent="0">
              <a:buNone/>
            </a:pPr>
            <a:endParaRPr lang="en-US" dirty="0"/>
          </a:p>
          <a:p>
            <a:r>
              <a:rPr lang="en-US" dirty="0"/>
              <a:t>The analysis is processed based on column which processed with 1 variable (Univariate Analysis. On the process using Descriptive Statistic and Visualization Method. Descriptive Statistic is used to find out distribution of data numerically and </a:t>
            </a:r>
            <a:r>
              <a:rPr lang="en-US" dirty="0" err="1"/>
              <a:t>Visualiation</a:t>
            </a:r>
            <a:r>
              <a:rPr lang="en-US" dirty="0"/>
              <a:t> to find out distribution of data graphically </a:t>
            </a:r>
          </a:p>
        </p:txBody>
      </p:sp>
    </p:spTree>
    <p:extLst>
      <p:ext uri="{BB962C8B-B14F-4D97-AF65-F5344CB8AC3E}">
        <p14:creationId xmlns:p14="http://schemas.microsoft.com/office/powerpoint/2010/main" val="143667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50E534-BDEC-4A6E-4F6B-FA6AE51C5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042" y="3668831"/>
            <a:ext cx="4555958" cy="3189170"/>
          </a:xfrm>
          <a:prstGeom prst="rect">
            <a:avLst/>
          </a:prstGeom>
        </p:spPr>
      </p:pic>
      <p:pic>
        <p:nvPicPr>
          <p:cNvPr id="7" name="Picture 6">
            <a:extLst>
              <a:ext uri="{FF2B5EF4-FFF2-40B4-BE49-F238E27FC236}">
                <a16:creationId xmlns:a16="http://schemas.microsoft.com/office/drawing/2014/main" id="{DED368A5-AC91-6DFC-EE3F-3334431C0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033" y="3668831"/>
            <a:ext cx="4555957" cy="3189169"/>
          </a:xfrm>
          <a:prstGeom prst="rect">
            <a:avLst/>
          </a:prstGeom>
        </p:spPr>
      </p:pic>
      <p:sp>
        <p:nvSpPr>
          <p:cNvPr id="2" name="Title 1">
            <a:extLst>
              <a:ext uri="{FF2B5EF4-FFF2-40B4-BE49-F238E27FC236}">
                <a16:creationId xmlns:a16="http://schemas.microsoft.com/office/drawing/2014/main" id="{3664CE73-8CDC-A9BA-0AD0-D0CE2A16C1C7}"/>
              </a:ext>
            </a:extLst>
          </p:cNvPr>
          <p:cNvSpPr>
            <a:spLocks noGrp="1"/>
          </p:cNvSpPr>
          <p:nvPr>
            <p:ph type="title"/>
          </p:nvPr>
        </p:nvSpPr>
        <p:spPr/>
        <p:txBody>
          <a:bodyPr/>
          <a:lstStyle/>
          <a:p>
            <a:r>
              <a:rPr lang="en-US" dirty="0"/>
              <a:t>Result &amp; Conclusion</a:t>
            </a:r>
          </a:p>
        </p:txBody>
      </p:sp>
      <p:sp>
        <p:nvSpPr>
          <p:cNvPr id="3" name="Content Placeholder 2">
            <a:extLst>
              <a:ext uri="{FF2B5EF4-FFF2-40B4-BE49-F238E27FC236}">
                <a16:creationId xmlns:a16="http://schemas.microsoft.com/office/drawing/2014/main" id="{AD6FE1D7-B112-73A3-1A52-33426B167127}"/>
              </a:ext>
            </a:extLst>
          </p:cNvPr>
          <p:cNvSpPr>
            <a:spLocks noGrp="1"/>
          </p:cNvSpPr>
          <p:nvPr>
            <p:ph idx="1"/>
          </p:nvPr>
        </p:nvSpPr>
        <p:spPr/>
        <p:txBody>
          <a:bodyPr/>
          <a:lstStyle/>
          <a:p>
            <a:r>
              <a:rPr lang="en-US" dirty="0"/>
              <a:t>Based on the analysis, the results are:</a:t>
            </a:r>
          </a:p>
          <a:p>
            <a:pPr lvl="1"/>
            <a:r>
              <a:rPr lang="en-US" dirty="0"/>
              <a:t>Based on Univariate Analysis:</a:t>
            </a:r>
          </a:p>
          <a:p>
            <a:pPr lvl="2"/>
            <a:r>
              <a:rPr lang="en-US" dirty="0"/>
              <a:t>In Descriptive Statistic show that Variable Total Posted Tweets are Positive with 6168 posted Tweets. But there are </a:t>
            </a:r>
            <a:r>
              <a:rPr lang="en-US" dirty="0" err="1"/>
              <a:t>alot</a:t>
            </a:r>
            <a:r>
              <a:rPr lang="en-US" dirty="0"/>
              <a:t> slightly negative tweets (containing 1 abusive text) estimated 5107 posted tweets.</a:t>
            </a:r>
          </a:p>
          <a:p>
            <a:pPr lvl="2"/>
            <a:r>
              <a:rPr lang="en-US" dirty="0"/>
              <a:t>Top 5 Abusive Words that had been posted was </a:t>
            </a:r>
            <a:r>
              <a:rPr lang="en-US" dirty="0" err="1"/>
              <a:t>Asing</a:t>
            </a:r>
            <a:r>
              <a:rPr lang="en-US" dirty="0"/>
              <a:t>, </a:t>
            </a:r>
            <a:r>
              <a:rPr lang="en-US" dirty="0" err="1"/>
              <a:t>Cebong</a:t>
            </a:r>
            <a:r>
              <a:rPr lang="en-US" dirty="0"/>
              <a:t>, </a:t>
            </a:r>
            <a:r>
              <a:rPr lang="en-US" dirty="0" err="1"/>
              <a:t>Komunis</a:t>
            </a:r>
            <a:r>
              <a:rPr lang="en-US" dirty="0"/>
              <a:t>, </a:t>
            </a:r>
            <a:r>
              <a:rPr lang="en-US" dirty="0" err="1"/>
              <a:t>Rezim</a:t>
            </a:r>
            <a:r>
              <a:rPr lang="en-US" dirty="0"/>
              <a:t>, &amp; Kafir.</a:t>
            </a:r>
          </a:p>
        </p:txBody>
      </p:sp>
    </p:spTree>
    <p:extLst>
      <p:ext uri="{BB962C8B-B14F-4D97-AF65-F5344CB8AC3E}">
        <p14:creationId xmlns:p14="http://schemas.microsoft.com/office/powerpoint/2010/main" val="12804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45B7-4163-30F6-07FB-D929846EA5F2}"/>
              </a:ext>
            </a:extLst>
          </p:cNvPr>
          <p:cNvSpPr>
            <a:spLocks noGrp="1"/>
          </p:cNvSpPr>
          <p:nvPr>
            <p:ph type="title"/>
          </p:nvPr>
        </p:nvSpPr>
        <p:spPr/>
        <p:txBody>
          <a:bodyPr/>
          <a:lstStyle/>
          <a:p>
            <a:r>
              <a:rPr lang="en-US" dirty="0"/>
              <a:t>Result &amp; Conclusion</a:t>
            </a:r>
          </a:p>
        </p:txBody>
      </p:sp>
      <p:sp>
        <p:nvSpPr>
          <p:cNvPr id="3" name="Content Placeholder 2">
            <a:extLst>
              <a:ext uri="{FF2B5EF4-FFF2-40B4-BE49-F238E27FC236}">
                <a16:creationId xmlns:a16="http://schemas.microsoft.com/office/drawing/2014/main" id="{94F72060-20B0-60EE-F6C6-221921285350}"/>
              </a:ext>
            </a:extLst>
          </p:cNvPr>
          <p:cNvSpPr>
            <a:spLocks noGrp="1"/>
          </p:cNvSpPr>
          <p:nvPr>
            <p:ph idx="1"/>
          </p:nvPr>
        </p:nvSpPr>
        <p:spPr/>
        <p:txBody>
          <a:bodyPr/>
          <a:lstStyle/>
          <a:p>
            <a:r>
              <a:rPr lang="en-US" dirty="0"/>
              <a:t>Based on the analysis, can be concluded that all tweets that had been posted mostly are positive tweets. However, the sum of positive tweets posted was not much different than the slightly negative tweets (containing 1 abusive text).</a:t>
            </a:r>
          </a:p>
        </p:txBody>
      </p:sp>
    </p:spTree>
    <p:extLst>
      <p:ext uri="{BB962C8B-B14F-4D97-AF65-F5344CB8AC3E}">
        <p14:creationId xmlns:p14="http://schemas.microsoft.com/office/powerpoint/2010/main" val="1130841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421</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Analyzed Hate Speech on Twitter using Descriptive Analytics</vt:lpstr>
      <vt:lpstr>Introduction</vt:lpstr>
      <vt:lpstr>Research Method</vt:lpstr>
      <vt:lpstr>Result &amp; Conclusion</vt:lpstr>
      <vt:lpstr>Result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Analyzed Hate Speech on Twitter using Descriptive Analytics</dc:title>
  <dc:creator>Dimas Wiharyanto</dc:creator>
  <cp:lastModifiedBy>Dimas Wiharyanto</cp:lastModifiedBy>
  <cp:revision>1</cp:revision>
  <dcterms:created xsi:type="dcterms:W3CDTF">2023-10-02T07:40:28Z</dcterms:created>
  <dcterms:modified xsi:type="dcterms:W3CDTF">2023-10-02T09:20:22Z</dcterms:modified>
</cp:coreProperties>
</file>