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72" r:id="rId10"/>
    <p:sldId id="273" r:id="rId11"/>
    <p:sldId id="271" r:id="rId12"/>
    <p:sldId id="275" r:id="rId13"/>
    <p:sldId id="260" r:id="rId14"/>
    <p:sldId id="277" r:id="rId15"/>
    <p:sldId id="278" r:id="rId16"/>
    <p:sldId id="279" r:id="rId17"/>
    <p:sldId id="301" r:id="rId18"/>
    <p:sldId id="302" r:id="rId19"/>
    <p:sldId id="282" r:id="rId20"/>
    <p:sldId id="283" r:id="rId21"/>
    <p:sldId id="281" r:id="rId22"/>
    <p:sldId id="284" r:id="rId23"/>
    <p:sldId id="285" r:id="rId24"/>
    <p:sldId id="288" r:id="rId25"/>
    <p:sldId id="286" r:id="rId26"/>
    <p:sldId id="289" r:id="rId27"/>
    <p:sldId id="290" r:id="rId28"/>
    <p:sldId id="291" r:id="rId29"/>
    <p:sldId id="261" r:id="rId30"/>
    <p:sldId id="298" r:id="rId31"/>
    <p:sldId id="303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62" r:id="rId40"/>
    <p:sldId id="299" r:id="rId41"/>
    <p:sldId id="300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F909-4E76-460F-8AB5-5749EAEDED29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B4AA-C250-44A1-A275-503D11B2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6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6.png"/><Relationship Id="rId5" Type="http://schemas.openxmlformats.org/officeDocument/2006/relationships/image" Target="../media/image63.png"/><Relationship Id="rId15" Type="http://schemas.openxmlformats.org/officeDocument/2006/relationships/image" Target="../media/image8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10.png"/><Relationship Id="rId26" Type="http://schemas.openxmlformats.org/officeDocument/2006/relationships/image" Target="../media/image79.png"/><Relationship Id="rId3" Type="http://schemas.openxmlformats.org/officeDocument/2006/relationships/image" Target="../media/image61.png"/><Relationship Id="rId21" Type="http://schemas.openxmlformats.org/officeDocument/2006/relationships/image" Target="../media/image15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9.png"/><Relationship Id="rId25" Type="http://schemas.openxmlformats.org/officeDocument/2006/relationships/image" Target="../media/image78.png"/><Relationship Id="rId2" Type="http://schemas.openxmlformats.org/officeDocument/2006/relationships/image" Target="../media/image60.png"/><Relationship Id="rId16" Type="http://schemas.openxmlformats.org/officeDocument/2006/relationships/image" Target="../media/image73.png"/><Relationship Id="rId20" Type="http://schemas.openxmlformats.org/officeDocument/2006/relationships/image" Target="../media/image14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6.png"/><Relationship Id="rId24" Type="http://schemas.openxmlformats.org/officeDocument/2006/relationships/image" Target="../media/image77.png"/><Relationship Id="rId5" Type="http://schemas.openxmlformats.org/officeDocument/2006/relationships/image" Target="../media/image63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1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70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84.png"/><Relationship Id="rId21" Type="http://schemas.openxmlformats.org/officeDocument/2006/relationships/image" Target="../media/image96.png"/><Relationship Id="rId7" Type="http://schemas.openxmlformats.org/officeDocument/2006/relationships/image" Target="../media/image15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60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13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10.png"/><Relationship Id="rId9" Type="http://schemas.openxmlformats.org/officeDocument/2006/relationships/image" Target="../media/image76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7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6.png"/><Relationship Id="rId2" Type="http://schemas.openxmlformats.org/officeDocument/2006/relationships/image" Target="../media/image112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0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1090.png"/><Relationship Id="rId17" Type="http://schemas.openxmlformats.org/officeDocument/2006/relationships/image" Target="../media/image131.png"/><Relationship Id="rId2" Type="http://schemas.openxmlformats.org/officeDocument/2006/relationships/image" Target="../media/image129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6.png"/><Relationship Id="rId5" Type="http://schemas.openxmlformats.org/officeDocument/2006/relationships/image" Target="../media/image63.png"/><Relationship Id="rId15" Type="http://schemas.openxmlformats.org/officeDocument/2006/relationships/image" Target="../media/image1241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3.png"/><Relationship Id="rId26" Type="http://schemas.openxmlformats.org/officeDocument/2006/relationships/image" Target="../media/image1230.png"/><Relationship Id="rId39" Type="http://schemas.openxmlformats.org/officeDocument/2006/relationships/image" Target="../media/image136.png"/><Relationship Id="rId21" Type="http://schemas.openxmlformats.org/officeDocument/2006/relationships/image" Target="../media/image36.png"/><Relationship Id="rId34" Type="http://schemas.openxmlformats.org/officeDocument/2006/relationships/image" Target="../media/image1311.png"/><Relationship Id="rId42" Type="http://schemas.openxmlformats.org/officeDocument/2006/relationships/image" Target="../media/image139.png"/><Relationship Id="rId7" Type="http://schemas.openxmlformats.org/officeDocument/2006/relationships/image" Target="../media/image1180.png"/><Relationship Id="rId2" Type="http://schemas.openxmlformats.org/officeDocument/2006/relationships/image" Target="../media/image70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1260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11" Type="http://schemas.openxmlformats.org/officeDocument/2006/relationships/image" Target="../media/image26.png"/><Relationship Id="rId24" Type="http://schemas.openxmlformats.org/officeDocument/2006/relationships/image" Target="../media/image1210.png"/><Relationship Id="rId32" Type="http://schemas.openxmlformats.org/officeDocument/2006/relationships/image" Target="../media/image1290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5" Type="http://schemas.openxmlformats.org/officeDocument/2006/relationships/image" Target="../media/image1160.png"/><Relationship Id="rId15" Type="http://schemas.openxmlformats.org/officeDocument/2006/relationships/image" Target="../media/image30.png"/><Relationship Id="rId23" Type="http://schemas.openxmlformats.org/officeDocument/2006/relationships/image" Target="../media/image1200.png"/><Relationship Id="rId28" Type="http://schemas.openxmlformats.org/officeDocument/2006/relationships/image" Target="../media/image1250.png"/><Relationship Id="rId36" Type="http://schemas.openxmlformats.org/officeDocument/2006/relationships/image" Target="../media/image13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1280.png"/><Relationship Id="rId44" Type="http://schemas.openxmlformats.org/officeDocument/2006/relationships/image" Target="../media/image141.png"/><Relationship Id="rId4" Type="http://schemas.openxmlformats.org/officeDocument/2006/relationships/image" Target="../media/image115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1190.png"/><Relationship Id="rId27" Type="http://schemas.openxmlformats.org/officeDocument/2006/relationships/image" Target="../media/image1240.png"/><Relationship Id="rId30" Type="http://schemas.openxmlformats.org/officeDocument/2006/relationships/image" Target="../media/image1270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Relationship Id="rId8" Type="http://schemas.openxmlformats.org/officeDocument/2006/relationships/image" Target="../media/image23.png"/><Relationship Id="rId3" Type="http://schemas.openxmlformats.org/officeDocument/2006/relationships/image" Target="../media/image1140.png"/><Relationship Id="rId17" Type="http://schemas.openxmlformats.org/officeDocument/2006/relationships/image" Target="../media/image32.png"/><Relationship Id="rId25" Type="http://schemas.openxmlformats.org/officeDocument/2006/relationships/image" Target="../media/image1220.png"/><Relationship Id="rId33" Type="http://schemas.openxmlformats.org/officeDocument/2006/relationships/image" Target="../media/image1300.png"/><Relationship Id="rId38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45.png"/><Relationship Id="rId18" Type="http://schemas.openxmlformats.org/officeDocument/2006/relationships/image" Target="../media/image1130.png"/><Relationship Id="rId7" Type="http://schemas.openxmlformats.org/officeDocument/2006/relationships/image" Target="../media/image64.png"/><Relationship Id="rId12" Type="http://schemas.openxmlformats.org/officeDocument/2006/relationships/image" Target="../media/image144.png"/><Relationship Id="rId17" Type="http://schemas.openxmlformats.org/officeDocument/2006/relationships/image" Target="../media/image1100.png"/><Relationship Id="rId16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52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154.png"/><Relationship Id="rId2" Type="http://schemas.openxmlformats.org/officeDocument/2006/relationships/image" Target="../media/image15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Relationship Id="rId1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60.png"/><Relationship Id="rId3" Type="http://schemas.openxmlformats.org/officeDocument/2006/relationships/image" Target="../media/image770.png"/><Relationship Id="rId7" Type="http://schemas.openxmlformats.org/officeDocument/2006/relationships/image" Target="../media/image810.png"/><Relationship Id="rId12" Type="http://schemas.openxmlformats.org/officeDocument/2006/relationships/image" Target="../media/image85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1090.png"/><Relationship Id="rId5" Type="http://schemas.openxmlformats.org/officeDocument/2006/relationships/image" Target="../media/image790.png"/><Relationship Id="rId10" Type="http://schemas.openxmlformats.org/officeDocument/2006/relationships/image" Target="../media/image155.png"/><Relationship Id="rId4" Type="http://schemas.openxmlformats.org/officeDocument/2006/relationships/image" Target="../media/image780.png"/><Relationship Id="rId9" Type="http://schemas.openxmlformats.org/officeDocument/2006/relationships/image" Target="../media/image830.png"/><Relationship Id="rId14" Type="http://schemas.openxmlformats.org/officeDocument/2006/relationships/image" Target="../media/image1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61.png"/><Relationship Id="rId3" Type="http://schemas.openxmlformats.org/officeDocument/2006/relationships/image" Target="../media/image143.png"/><Relationship Id="rId7" Type="http://schemas.openxmlformats.org/officeDocument/2006/relationships/image" Target="../media/image149.png"/><Relationship Id="rId12" Type="http://schemas.openxmlformats.org/officeDocument/2006/relationships/image" Target="../media/image16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9.png"/><Relationship Id="rId5" Type="http://schemas.openxmlformats.org/officeDocument/2006/relationships/image" Target="../media/image147.png"/><Relationship Id="rId10" Type="http://schemas.openxmlformats.org/officeDocument/2006/relationships/image" Target="../media/image158.png"/><Relationship Id="rId4" Type="http://schemas.openxmlformats.org/officeDocument/2006/relationships/image" Target="../media/image146.png"/><Relationship Id="rId9" Type="http://schemas.openxmlformats.org/officeDocument/2006/relationships/image" Target="../media/image157.png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21" Type="http://schemas.openxmlformats.org/officeDocument/2006/relationships/image" Target="../media/image168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1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19" Type="http://schemas.openxmlformats.org/officeDocument/2006/relationships/image" Target="../media/image166.png"/><Relationship Id="rId14" Type="http://schemas.openxmlformats.org/officeDocument/2006/relationships/image" Target="../media/image1420.png"/><Relationship Id="rId22" Type="http://schemas.openxmlformats.org/officeDocument/2006/relationships/image" Target="../media/image1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6000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60007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019800"/>
              <a:ext cx="685800" cy="838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019800"/>
              <a:ext cx="340519" cy="83820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019800"/>
              <a:ext cx="10342562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019800"/>
              <a:ext cx="249391" cy="83820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019800"/>
              <a:ext cx="501650" cy="838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80" y="309351"/>
            <a:ext cx="1668849" cy="87614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72932" y="1965960"/>
            <a:ext cx="8329031" cy="9906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Futura Md BT" panose="020B0602020204020303" pitchFamily="34" charset="0"/>
              </a:rPr>
              <a:t>IMPLEMANTASI STRUKTUR DATA ROPE PADA STUDI KASUS PERMASALAHAN SPOJ ALPHABETIC 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0372" y="3124200"/>
            <a:ext cx="4918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Penyusun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Desy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Nurbaiti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Rahmi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NRP: 5114 100 030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12266" y="4282388"/>
            <a:ext cx="4368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Pembimbing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Rully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Soelaiman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S.Kom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.,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M.Kom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Abdul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Munif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S.Kom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.,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M.Sc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5692" y="61900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Swis721 BlkCn BT" panose="020B0806030502040204"/>
              </a:rPr>
              <a:t>PRESENTASI TUGAS AKHIR – KI141502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1412" y="60772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7612" y="63543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220434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0ECE04-8CC4-4F3B-B2A2-41C5D526975D}"/>
              </a:ext>
            </a:extLst>
          </p:cNvPr>
          <p:cNvSpPr/>
          <p:nvPr/>
        </p:nvSpPr>
        <p:spPr>
          <a:xfrm>
            <a:off x="9541569" y="3475032"/>
            <a:ext cx="4087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A9E1-DD02-4C97-8079-38CEB9B19384}"/>
              </a:ext>
            </a:extLst>
          </p:cNvPr>
          <p:cNvGrpSpPr/>
          <p:nvPr/>
        </p:nvGrpSpPr>
        <p:grpSpPr>
          <a:xfrm>
            <a:off x="728923" y="2642281"/>
            <a:ext cx="4639714" cy="3136219"/>
            <a:chOff x="704850" y="2525330"/>
            <a:chExt cx="4639714" cy="3136219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50" y="3797419"/>
              <a:ext cx="4639713" cy="1864130"/>
              <a:chOff x="759681" y="1381288"/>
              <a:chExt cx="4639713" cy="1864130"/>
            </a:xfrm>
          </p:grpSpPr>
          <mc:AlternateContent xmlns:mc="http://schemas.openxmlformats.org/markup-compatibility/2006" xmlns:a14="http://schemas.microsoft.com/office/drawing/2010/main">
            <mc:Choice Requires="a14"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Mencari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huruf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pada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indeks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ke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dari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konfigurasi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rope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saat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ini</a:t>
                    </a:r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𝑡𝑦𝑝𝑒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=3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=6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2197" y="1381288"/>
                <a:ext cx="1229730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Operasi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3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9612" y="2525330"/>
              <a:ext cx="3064952" cy="1416630"/>
              <a:chOff x="742905" y="3600224"/>
              <a:chExt cx="4629195" cy="2095728"/>
            </a:xfrm>
          </p:grpSpPr>
          <p:sp useBgFill="1"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41A421-B254-453D-925C-D6E0ADBC4D73}"/>
                  </a:ext>
                </a:extLst>
              </p:cNvPr>
              <p:cNvSpPr/>
              <p:nvPr/>
            </p:nvSpPr>
            <p:spPr>
              <a:xfrm>
                <a:off x="742905" y="3859947"/>
                <a:ext cx="4629195" cy="183600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 marL="285750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1600" u="sng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439CB7-CC4C-4061-9C31-8DF66ECF3C55}"/>
                  </a:ext>
                </a:extLst>
              </p:cNvPr>
              <p:cNvSpPr/>
              <p:nvPr/>
            </p:nvSpPr>
            <p:spPr>
              <a:xfrm>
                <a:off x="915031" y="3600224"/>
                <a:ext cx="1576380" cy="54638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</a:t>
                </a:r>
              </a:p>
            </p:txBody>
          </p:sp>
        </p:grpSp>
      </p:grp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554207" y="3086224"/>
          <a:ext cx="2489994" cy="75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2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C85A-2052-4D53-9EE4-D75E009272C1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F4727-3421-4004-8629-49B773BA7C8F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367855-F102-43C7-8E52-6D1E5BFFD53A}"/>
              </a:ext>
            </a:extLst>
          </p:cNvPr>
          <p:cNvCxnSpPr>
            <a:cxnSpLocks/>
          </p:cNvCxnSpPr>
          <p:nvPr/>
        </p:nvCxnSpPr>
        <p:spPr>
          <a:xfrm>
            <a:off x="6158673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8430EA-BD62-4BF1-96E8-6031302708F2}"/>
              </a:ext>
            </a:extLst>
          </p:cNvPr>
          <p:cNvSpPr/>
          <p:nvPr/>
        </p:nvSpPr>
        <p:spPr>
          <a:xfrm>
            <a:off x="1401686" y="1679417"/>
            <a:ext cx="1229730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075B9C6-ECCE-4432-A367-62089B00D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57052"/>
              </p:ext>
            </p:extLst>
          </p:nvPr>
        </p:nvGraphicFramePr>
        <p:xfrm>
          <a:off x="7231521" y="3473379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6EA335B-7DE7-41B7-B6C5-AA64FE390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08106"/>
              </p:ext>
            </p:extLst>
          </p:nvPr>
        </p:nvGraphicFramePr>
        <p:xfrm>
          <a:off x="7238145" y="3108946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RUMUSAN MASALAH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C85A-2052-4D53-9EE4-D75E009272C1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F4727-3421-4004-8629-49B773BA7C8F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EDFF7B-00CA-468E-AAEA-4A59B471733D}"/>
              </a:ext>
            </a:extLst>
          </p:cNvPr>
          <p:cNvSpPr txBox="1"/>
          <p:nvPr/>
        </p:nvSpPr>
        <p:spPr>
          <a:xfrm>
            <a:off x="736600" y="2870200"/>
            <a:ext cx="1054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SPOJ Alphabetic Rope </a:t>
            </a:r>
            <a:r>
              <a:rPr lang="en-US" dirty="0" err="1"/>
              <a:t>dengan</a:t>
            </a:r>
            <a:r>
              <a:rPr lang="en-US" dirty="0"/>
              <a:t> optimal?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Rope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SPOJ Alphabetic Rope yang </a:t>
            </a:r>
            <a:r>
              <a:rPr lang="en-US" dirty="0" err="1"/>
              <a:t>diberikan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14" name="Group 13"/>
          <p:cNvGrpSpPr/>
          <p:nvPr/>
        </p:nvGrpSpPr>
        <p:grpSpPr>
          <a:xfrm>
            <a:off x="704850" y="1605522"/>
            <a:ext cx="4582767" cy="1915843"/>
            <a:chOff x="759681" y="1329575"/>
            <a:chExt cx="4582767" cy="1915843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A36AA2E7-30F0-4A45-A548-53FEB2AD724E}"/>
                </a:ext>
              </a:extLst>
            </p:cNvPr>
            <p:cNvSpPr/>
            <p:nvPr/>
          </p:nvSpPr>
          <p:spPr>
            <a:xfrm>
              <a:off x="759681" y="1525830"/>
              <a:ext cx="4582767" cy="171958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342900" indent="-34290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Implementasi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bahasa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pemrograman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C++.</a:t>
              </a:r>
            </a:p>
            <a:p>
              <a:pPr marL="342900" indent="-34290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Uji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coba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kebenaran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dilakukan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dengan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uji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submission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situs </a:t>
              </a:r>
              <a:r>
                <a:rPr lang="en-US" sz="1600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penilaian</a:t>
              </a: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daring SPOJ.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0FA3DC-32B4-460E-B7C8-91649B9893E4}"/>
                </a:ext>
              </a:extLst>
            </p:cNvPr>
            <p:cNvSpPr/>
            <p:nvPr/>
          </p:nvSpPr>
          <p:spPr>
            <a:xfrm>
              <a:off x="932197" y="1329575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Batasan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5999" y="1475468"/>
            <a:ext cx="5577041" cy="2372206"/>
            <a:chOff x="6866879" y="2465107"/>
            <a:chExt cx="3809888" cy="207514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679CE-647B-4876-B806-F210BEB1B583}"/>
                </a:ext>
              </a:extLst>
            </p:cNvPr>
            <p:cNvSpPr/>
            <p:nvPr/>
          </p:nvSpPr>
          <p:spPr>
            <a:xfrm>
              <a:off x="6866879" y="2661697"/>
              <a:ext cx="3809888" cy="187855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</a:rPr>
                <a:t>Melakukan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mendesain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algoritma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struktur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untuk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menyelesaikan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permasalahan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klasik</a:t>
              </a:r>
              <a:r>
                <a:rPr lang="en-US" sz="1600" dirty="0">
                  <a:solidFill>
                    <a:schemeClr val="tx1"/>
                  </a:solidFill>
                </a:rPr>
                <a:t> SPOJ Alphabetic Rope </a:t>
              </a:r>
              <a:r>
                <a:rPr lang="en-US" sz="1600" dirty="0" err="1">
                  <a:solidFill>
                    <a:schemeClr val="tx1"/>
                  </a:solidFill>
                </a:rPr>
                <a:t>dengan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pembuktian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i="1" dirty="0">
                  <a:solidFill>
                    <a:schemeClr val="tx1"/>
                  </a:solidFill>
                </a:rPr>
                <a:t>proofing</a:t>
              </a:r>
              <a:r>
                <a:rPr lang="en-US" sz="1600" dirty="0">
                  <a:solidFill>
                    <a:schemeClr val="tx1"/>
                  </a:solidFill>
                </a:rPr>
                <a:t>) yang </a:t>
              </a:r>
              <a:r>
                <a:rPr lang="en-US" sz="1600" dirty="0" err="1">
                  <a:solidFill>
                    <a:schemeClr val="tx1"/>
                  </a:solidFill>
                </a:rPr>
                <a:t>jelas</a:t>
              </a:r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</a:rPr>
                <a:t>Membandingkan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algoritma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struktur</a:t>
              </a:r>
              <a:r>
                <a:rPr lang="en-US" sz="1600" dirty="0">
                  <a:solidFill>
                    <a:schemeClr val="tx1"/>
                  </a:solidFill>
                </a:rPr>
                <a:t> data yang </a:t>
              </a:r>
              <a:r>
                <a:rPr lang="en-US" sz="1600" dirty="0" err="1">
                  <a:solidFill>
                    <a:schemeClr val="tx1"/>
                  </a:solidFill>
                </a:rPr>
                <a:t>dapat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digunakan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untuk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menyelesaikan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permasalahan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klasik</a:t>
              </a:r>
              <a:r>
                <a:rPr lang="en-US" sz="1600" dirty="0">
                  <a:solidFill>
                    <a:schemeClr val="tx1"/>
                  </a:solidFill>
                </a:rPr>
                <a:t> SPOJ Alphabetic Rope </a:t>
              </a:r>
              <a:r>
                <a:rPr lang="en-US" sz="1600" dirty="0" err="1">
                  <a:solidFill>
                    <a:schemeClr val="tx1"/>
                  </a:solidFill>
                </a:rPr>
                <a:t>dengan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</a:rPr>
                <a:t>jelas</a:t>
              </a:r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6B0BBD-D716-49AB-B0E9-1253196C4AAF}"/>
                </a:ext>
              </a:extLst>
            </p:cNvPr>
            <p:cNvSpPr/>
            <p:nvPr/>
          </p:nvSpPr>
          <p:spPr>
            <a:xfrm>
              <a:off x="7130702" y="2465107"/>
              <a:ext cx="1231806" cy="32308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Tujuan</a:t>
              </a:r>
              <a:endPara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BATASAN DAN TUJUAN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278434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116" cy="6858000"/>
            <a:chOff x="0" y="0"/>
            <a:chExt cx="12192116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5048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50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09360"/>
              <a:ext cx="68580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309360"/>
              <a:ext cx="340519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09360"/>
              <a:ext cx="10342562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09360"/>
              <a:ext cx="249391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09360"/>
              <a:ext cx="50165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154" y="2902"/>
              <a:ext cx="10342562" cy="5019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23766" y="2902"/>
              <a:ext cx="249391" cy="501923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690466" y="2902"/>
              <a:ext cx="501650" cy="5019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DASAR TEORI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E76-44F2-4656-9294-F180755B99A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750CB-7057-4BE2-938A-13401452BD4D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364485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14" name="Group 13"/>
          <p:cNvGrpSpPr/>
          <p:nvPr/>
        </p:nvGrpSpPr>
        <p:grpSpPr>
          <a:xfrm>
            <a:off x="1237343" y="2094478"/>
            <a:ext cx="4639713" cy="1915843"/>
            <a:chOff x="759681" y="1329575"/>
            <a:chExt cx="4639713" cy="1915843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A36AA2E7-30F0-4A45-A548-53FEB2AD724E}"/>
                </a:ext>
              </a:extLst>
            </p:cNvPr>
            <p:cNvSpPr/>
            <p:nvPr/>
          </p:nvSpPr>
          <p:spPr>
            <a:xfrm>
              <a:off x="759681" y="1525830"/>
              <a:ext cx="4639713" cy="171958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342900" indent="-34290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Complete binary tree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tx1"/>
                  </a:solidFill>
                </a:rPr>
                <a:t>Index, Split, </a:t>
              </a:r>
              <a:r>
                <a:rPr lang="en-US" sz="1600" i="1" dirty="0" err="1">
                  <a:solidFill>
                    <a:schemeClr val="tx1"/>
                  </a:solidFill>
                </a:rPr>
                <a:t>Concat</a:t>
              </a:r>
              <a:r>
                <a:rPr lang="en-US" sz="1600" i="1" dirty="0">
                  <a:solidFill>
                    <a:schemeClr val="tx1"/>
                  </a:solidFill>
                </a:rPr>
                <a:t>, Insert, Delete</a:t>
              </a: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0FA3DC-32B4-460E-B7C8-91649B9893E4}"/>
                </a:ext>
              </a:extLst>
            </p:cNvPr>
            <p:cNvSpPr/>
            <p:nvPr/>
          </p:nvSpPr>
          <p:spPr>
            <a:xfrm>
              <a:off x="932197" y="1329575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Definisi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A1972-186E-4FE9-BC8C-E13A3A40FB97}"/>
              </a:ext>
            </a:extLst>
          </p:cNvPr>
          <p:cNvSpPr/>
          <p:nvPr/>
        </p:nvSpPr>
        <p:spPr>
          <a:xfrm>
            <a:off x="685800" y="940904"/>
            <a:ext cx="190260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Rope</a:t>
            </a:r>
          </a:p>
        </p:txBody>
      </p:sp>
    </p:spTree>
    <p:extLst>
      <p:ext uri="{BB962C8B-B14F-4D97-AF65-F5344CB8AC3E}">
        <p14:creationId xmlns:p14="http://schemas.microsoft.com/office/powerpoint/2010/main" val="2610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STUKTUR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940904"/>
            <a:ext cx="10987240" cy="4706573"/>
            <a:chOff x="685800" y="940904"/>
            <a:chExt cx="10987240" cy="47065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AEDA6A-D3F2-4958-96D4-4A2F49D4A808}"/>
                </a:ext>
              </a:extLst>
            </p:cNvPr>
            <p:cNvGrpSpPr/>
            <p:nvPr/>
          </p:nvGrpSpPr>
          <p:grpSpPr>
            <a:xfrm>
              <a:off x="704849" y="1036691"/>
              <a:ext cx="10968191" cy="4610786"/>
              <a:chOff x="704849" y="1036691"/>
              <a:chExt cx="10968191" cy="461078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04849" y="1853040"/>
                <a:ext cx="10968191" cy="3794437"/>
                <a:chOff x="759681" y="1357622"/>
                <a:chExt cx="4639713" cy="1887796"/>
              </a:xfrm>
            </p:grpSpPr>
            <p:sp useBgFill="1"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36AA2E7-30F0-4A45-A548-53FEB2AD724E}"/>
                    </a:ext>
                  </a:extLst>
                </p:cNvPr>
                <p:cNvSpPr/>
                <p:nvPr/>
              </p:nvSpPr>
              <p:spPr>
                <a:xfrm>
                  <a:off x="759681" y="1525830"/>
                  <a:ext cx="4639713" cy="171958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>
                    <a:spcAft>
                      <a:spcPts val="300"/>
                    </a:spcAft>
                  </a:pPr>
                  <a:endParaRPr lang="en-US" sz="1600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>
                    <a:spcAft>
                      <a:spcPts val="300"/>
                    </a:spcAft>
                  </a:pPr>
                  <a:endParaRPr lang="en-US" sz="1600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90FA3DC-32B4-460E-B7C8-91649B9893E4}"/>
                    </a:ext>
                  </a:extLst>
                </p:cNvPr>
                <p:cNvSpPr/>
                <p:nvPr/>
              </p:nvSpPr>
              <p:spPr>
                <a:xfrm>
                  <a:off x="929743" y="1357622"/>
                  <a:ext cx="1140733" cy="32156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dirty="0" err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Struktur</a:t>
                  </a:r>
                  <a:r>
                    <a:rPr 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dirty="0" err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dan</a:t>
                  </a:r>
                  <a:r>
                    <a:rPr 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dirty="0" err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Pembentukan</a:t>
                  </a:r>
                  <a:endPara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692348" y="1036691"/>
                <a:ext cx="4980692" cy="1146308"/>
                <a:chOff x="6866879" y="2068800"/>
                <a:chExt cx="3809888" cy="247145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2B679CE-647B-4876-B806-F210BEB1B583}"/>
                    </a:ext>
                  </a:extLst>
                </p:cNvPr>
                <p:cNvSpPr/>
                <p:nvPr/>
              </p:nvSpPr>
              <p:spPr>
                <a:xfrm>
                  <a:off x="6866879" y="2661697"/>
                  <a:ext cx="3809888" cy="1878554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>
                    <a:spcAft>
                      <a:spcPts val="300"/>
                    </a:spcAft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86B0BBD-D716-49AB-B0E9-1253196C4AAF}"/>
                    </a:ext>
                  </a:extLst>
                </p:cNvPr>
                <p:cNvSpPr/>
                <p:nvPr/>
              </p:nvSpPr>
              <p:spPr>
                <a:xfrm>
                  <a:off x="7130700" y="2068800"/>
                  <a:ext cx="1452721" cy="118579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Data</a:t>
                  </a:r>
                  <a:endPara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Rope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DC21283-C7B1-4852-A138-8ED646796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56299"/>
              </p:ext>
            </p:extLst>
          </p:nvPr>
        </p:nvGraphicFramePr>
        <p:xfrm>
          <a:off x="6913251" y="1668374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14E9D98-BCD7-4EBA-8BF9-24DCAB02C4E4}"/>
              </a:ext>
            </a:extLst>
          </p:cNvPr>
          <p:cNvGrpSpPr/>
          <p:nvPr/>
        </p:nvGrpSpPr>
        <p:grpSpPr>
          <a:xfrm>
            <a:off x="2496628" y="3171494"/>
            <a:ext cx="1528797" cy="376081"/>
            <a:chOff x="2651270" y="3431184"/>
            <a:chExt cx="909966" cy="37608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B1FFB9-3E28-4373-A3FC-1F349FABC61F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8C8F3C-3620-491F-9E9C-BABFFF80658F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B70666-FEC8-4AE8-A15B-752480953D76}"/>
              </a:ext>
            </a:extLst>
          </p:cNvPr>
          <p:cNvGrpSpPr/>
          <p:nvPr/>
        </p:nvGrpSpPr>
        <p:grpSpPr>
          <a:xfrm>
            <a:off x="1853762" y="3907942"/>
            <a:ext cx="892362" cy="508023"/>
            <a:chOff x="2651270" y="3431184"/>
            <a:chExt cx="909966" cy="3760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276222-A2A3-475D-861B-B9804E574F87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449B72-8604-4A49-B527-CF0EDED0A92B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CCE3E5-B443-4485-A80C-C8AC39EEE7A2}"/>
              </a:ext>
            </a:extLst>
          </p:cNvPr>
          <p:cNvGrpSpPr/>
          <p:nvPr/>
        </p:nvGrpSpPr>
        <p:grpSpPr>
          <a:xfrm>
            <a:off x="3618935" y="3901572"/>
            <a:ext cx="892362" cy="508023"/>
            <a:chOff x="2651270" y="3431184"/>
            <a:chExt cx="909966" cy="3760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623B64-FFA2-40CF-B370-9FA0E38DCF76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9B98DA-CFDE-43E3-A8BE-ADC5CF6E126B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48A75A-263E-4EDB-8BB6-C719422D9919}"/>
              </a:ext>
            </a:extLst>
          </p:cNvPr>
          <p:cNvGrpSpPr/>
          <p:nvPr/>
        </p:nvGrpSpPr>
        <p:grpSpPr>
          <a:xfrm>
            <a:off x="1474688" y="4654779"/>
            <a:ext cx="616992" cy="508023"/>
            <a:chOff x="2651270" y="3431184"/>
            <a:chExt cx="909966" cy="37608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04EC96-AAB2-4B2F-9928-08AA4D0DEFA0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D240A6-49ED-456F-8A06-6AB62C51F4B2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59C8DC-245F-4DE8-963F-BA657136ED73}"/>
              </a:ext>
            </a:extLst>
          </p:cNvPr>
          <p:cNvCxnSpPr/>
          <p:nvPr/>
        </p:nvCxnSpPr>
        <p:spPr>
          <a:xfrm flipH="1">
            <a:off x="2544237" y="4654779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FFEE42-8C5F-4730-B9B2-25F974F579A6}"/>
              </a:ext>
            </a:extLst>
          </p:cNvPr>
          <p:cNvCxnSpPr/>
          <p:nvPr/>
        </p:nvCxnSpPr>
        <p:spPr>
          <a:xfrm flipH="1">
            <a:off x="3335849" y="4654779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214A03-EB1E-4BBD-94BB-3EB03083AC53}"/>
              </a:ext>
            </a:extLst>
          </p:cNvPr>
          <p:cNvCxnSpPr/>
          <p:nvPr/>
        </p:nvCxnSpPr>
        <p:spPr>
          <a:xfrm flipH="1">
            <a:off x="4305529" y="4648922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D4087B4-AE90-438E-84F9-CE03D67CAF73}"/>
                  </a:ext>
                </a:extLst>
              </p:cNvPr>
              <p:cNvSpPr/>
              <p:nvPr/>
            </p:nvSpPr>
            <p:spPr>
              <a:xfrm>
                <a:off x="2294944" y="509435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D4087B4-AE90-438E-84F9-CE03D67CA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44" y="5094359"/>
                <a:ext cx="556185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A61BCBB-5119-47E9-A629-AC7BC3740EE8}"/>
                  </a:ext>
                </a:extLst>
              </p:cNvPr>
              <p:cNvSpPr/>
              <p:nvPr/>
            </p:nvSpPr>
            <p:spPr>
              <a:xfrm>
                <a:off x="1193023" y="509435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A61BCBB-5119-47E9-A629-AC7BC3740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23" y="5094359"/>
                <a:ext cx="55618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A2D4AC8-260B-43CF-95C2-17B5FA49FDA0}"/>
                  </a:ext>
                </a:extLst>
              </p:cNvPr>
              <p:cNvSpPr/>
              <p:nvPr/>
            </p:nvSpPr>
            <p:spPr>
              <a:xfrm>
                <a:off x="1826761" y="510249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A2D4AC8-260B-43CF-95C2-17B5FA49F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61" y="5102495"/>
                <a:ext cx="55618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68E2BF9-AA05-436A-A6AB-AEB36C81613B}"/>
                  </a:ext>
                </a:extLst>
              </p:cNvPr>
              <p:cNvSpPr/>
              <p:nvPr/>
            </p:nvSpPr>
            <p:spPr>
              <a:xfrm>
                <a:off x="3082917" y="510249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68E2BF9-AA05-436A-A6AB-AEB36C816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17" y="5102495"/>
                <a:ext cx="55618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31D0AC1-6B15-4AFF-8677-22918FFB7A23}"/>
                  </a:ext>
                </a:extLst>
              </p:cNvPr>
              <p:cNvSpPr/>
              <p:nvPr/>
            </p:nvSpPr>
            <p:spPr>
              <a:xfrm>
                <a:off x="4002960" y="510123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31D0AC1-6B15-4AFF-8677-22918FFB7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60" y="5101239"/>
                <a:ext cx="55618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522BAFE-1CFC-4A21-BEEE-B2361CAFA479}"/>
              </a:ext>
            </a:extLst>
          </p:cNvPr>
          <p:cNvGrpSpPr/>
          <p:nvPr/>
        </p:nvGrpSpPr>
        <p:grpSpPr>
          <a:xfrm>
            <a:off x="5183064" y="2791921"/>
            <a:ext cx="1425711" cy="2678650"/>
            <a:chOff x="4430750" y="3174719"/>
            <a:chExt cx="1425711" cy="2387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1DD861-3255-46FC-972C-A1D61AE64C76}"/>
                    </a:ext>
                  </a:extLst>
                </p:cNvPr>
                <p:cNvSpPr txBox="1"/>
                <p:nvPr/>
              </p:nvSpPr>
              <p:spPr>
                <a:xfrm>
                  <a:off x="4430750" y="4202668"/>
                  <a:ext cx="142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1DD861-3255-46FC-972C-A1D61AE64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750" y="4202668"/>
                  <a:ext cx="14257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D81844-8B45-4C31-BABA-9D6080679919}"/>
                </a:ext>
              </a:extLst>
            </p:cNvPr>
            <p:cNvCxnSpPr/>
            <p:nvPr/>
          </p:nvCxnSpPr>
          <p:spPr>
            <a:xfrm>
              <a:off x="4709771" y="3174719"/>
              <a:ext cx="3266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4E64F5E-9F19-461A-A60A-E314DCA391C1}"/>
                </a:ext>
              </a:extLst>
            </p:cNvPr>
            <p:cNvCxnSpPr/>
            <p:nvPr/>
          </p:nvCxnSpPr>
          <p:spPr>
            <a:xfrm>
              <a:off x="4877697" y="3174719"/>
              <a:ext cx="0" cy="997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9E83C1-3542-4B90-807B-FAFA376D20C3}"/>
                </a:ext>
              </a:extLst>
            </p:cNvPr>
            <p:cNvCxnSpPr/>
            <p:nvPr/>
          </p:nvCxnSpPr>
          <p:spPr>
            <a:xfrm>
              <a:off x="4703421" y="5562600"/>
              <a:ext cx="3266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23FDA-C2B4-4132-B0D3-F4071D773646}"/>
                </a:ext>
              </a:extLst>
            </p:cNvPr>
            <p:cNvCxnSpPr/>
            <p:nvPr/>
          </p:nvCxnSpPr>
          <p:spPr>
            <a:xfrm>
              <a:off x="4873109" y="4648200"/>
              <a:ext cx="0" cy="90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1F41E3-68E5-4FC0-AC1E-A1487414CEF3}"/>
              </a:ext>
            </a:extLst>
          </p:cNvPr>
          <p:cNvGrpSpPr/>
          <p:nvPr/>
        </p:nvGrpSpPr>
        <p:grpSpPr>
          <a:xfrm>
            <a:off x="695357" y="3314682"/>
            <a:ext cx="2561696" cy="597889"/>
            <a:chOff x="2121387" y="3257562"/>
            <a:chExt cx="2561696" cy="597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9BB5D46-34D7-4A1B-B063-314BA83D7C88}"/>
                    </a:ext>
                  </a:extLst>
                </p:cNvPr>
                <p:cNvSpPr/>
                <p:nvPr/>
              </p:nvSpPr>
              <p:spPr>
                <a:xfrm>
                  <a:off x="2768863" y="3486119"/>
                  <a:ext cx="19142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9BB5D46-34D7-4A1B-B063-314BA83D7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863" y="3486119"/>
                  <a:ext cx="19142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A5649CE-42C9-411C-9408-322A42542137}"/>
                    </a:ext>
                  </a:extLst>
                </p:cNvPr>
                <p:cNvSpPr/>
                <p:nvPr/>
              </p:nvSpPr>
              <p:spPr>
                <a:xfrm>
                  <a:off x="2121387" y="3257562"/>
                  <a:ext cx="19142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{0,1,2,3,4,5}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A5649CE-42C9-411C-9408-322A42542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387" y="3257562"/>
                  <a:ext cx="19142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6F1760-B953-48CE-8689-73D716D31BD7}"/>
              </a:ext>
            </a:extLst>
          </p:cNvPr>
          <p:cNvGrpSpPr/>
          <p:nvPr/>
        </p:nvGrpSpPr>
        <p:grpSpPr>
          <a:xfrm>
            <a:off x="1474688" y="2532737"/>
            <a:ext cx="3283913" cy="628516"/>
            <a:chOff x="2900718" y="2475617"/>
            <a:chExt cx="3283913" cy="628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198C33-C9CD-449D-B688-0C312D0A6E94}"/>
                    </a:ext>
                  </a:extLst>
                </p:cNvPr>
                <p:cNvSpPr/>
                <p:nvPr/>
              </p:nvSpPr>
              <p:spPr>
                <a:xfrm>
                  <a:off x="2900718" y="2734801"/>
                  <a:ext cx="327481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198C33-C9CD-449D-B688-0C312D0A6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718" y="2734801"/>
                  <a:ext cx="32748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57BA1B3-657F-4B36-B2B6-48480BB6A3B1}"/>
                    </a:ext>
                  </a:extLst>
                </p:cNvPr>
                <p:cNvSpPr/>
                <p:nvPr/>
              </p:nvSpPr>
              <p:spPr>
                <a:xfrm>
                  <a:off x="2909821" y="2475617"/>
                  <a:ext cx="327481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{0,1,2,3,4,5,6,7,8,9,10,11}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57BA1B3-657F-4B36-B2B6-48480BB6A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821" y="2475617"/>
                  <a:ext cx="327481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2359B-5992-458C-BEE8-8465D5D5EC09}"/>
              </a:ext>
            </a:extLst>
          </p:cNvPr>
          <p:cNvGrpSpPr/>
          <p:nvPr/>
        </p:nvGrpSpPr>
        <p:grpSpPr>
          <a:xfrm>
            <a:off x="3293405" y="3268452"/>
            <a:ext cx="2125731" cy="644119"/>
            <a:chOff x="4719435" y="3211332"/>
            <a:chExt cx="2125731" cy="6441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03192F-2A21-4CC2-9AD2-8F38295311EB}"/>
                    </a:ext>
                  </a:extLst>
                </p:cNvPr>
                <p:cNvSpPr/>
                <p:nvPr/>
              </p:nvSpPr>
              <p:spPr>
                <a:xfrm>
                  <a:off x="4719435" y="3486119"/>
                  <a:ext cx="149244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03192F-2A21-4CC2-9AD2-8F3829531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35" y="3486119"/>
                  <a:ext cx="149244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FE50EB2-C610-4CEC-92D6-39F9FC862A0F}"/>
                    </a:ext>
                  </a:extLst>
                </p:cNvPr>
                <p:cNvSpPr/>
                <p:nvPr/>
              </p:nvSpPr>
              <p:spPr>
                <a:xfrm>
                  <a:off x="5352721" y="3211332"/>
                  <a:ext cx="149244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{7,8,9,10,11}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FE50EB2-C610-4CEC-92D6-39F9FC862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1" y="3211332"/>
                  <a:ext cx="1492445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5E86AFF-1FCD-474A-A664-81B5BAA4BF2B}"/>
              </a:ext>
            </a:extLst>
          </p:cNvPr>
          <p:cNvGrpSpPr/>
          <p:nvPr/>
        </p:nvGrpSpPr>
        <p:grpSpPr>
          <a:xfrm>
            <a:off x="775033" y="4138355"/>
            <a:ext cx="1721595" cy="566376"/>
            <a:chOff x="2201063" y="4081235"/>
            <a:chExt cx="1721595" cy="566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2A5ACA5-B82F-48E6-9D40-823792FAFBBB}"/>
                    </a:ext>
                  </a:extLst>
                </p:cNvPr>
                <p:cNvSpPr/>
                <p:nvPr/>
              </p:nvSpPr>
              <p:spPr>
                <a:xfrm>
                  <a:off x="2544613" y="4278279"/>
                  <a:ext cx="137804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2A5ACA5-B82F-48E6-9D40-823792FAF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613" y="4278279"/>
                  <a:ext cx="1378045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3470AE-421B-46FF-89F0-B8EDC09E4E5F}"/>
                    </a:ext>
                  </a:extLst>
                </p:cNvPr>
                <p:cNvSpPr/>
                <p:nvPr/>
              </p:nvSpPr>
              <p:spPr>
                <a:xfrm>
                  <a:off x="2201063" y="4081235"/>
                  <a:ext cx="137804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{0,1,2}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3470AE-421B-46FF-89F0-B8EDC09E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063" y="4081235"/>
                  <a:ext cx="1378045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668155-F41E-4D58-AD45-E3CF31C3BF4A}"/>
              </a:ext>
            </a:extLst>
          </p:cNvPr>
          <p:cNvGrpSpPr/>
          <p:nvPr/>
        </p:nvGrpSpPr>
        <p:grpSpPr>
          <a:xfrm>
            <a:off x="2438895" y="4107577"/>
            <a:ext cx="901731" cy="597154"/>
            <a:chOff x="3864925" y="4050457"/>
            <a:chExt cx="901731" cy="59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FA85CB7-A2BB-4097-AA69-775FDFA75283}"/>
                    </a:ext>
                  </a:extLst>
                </p:cNvPr>
                <p:cNvSpPr/>
                <p:nvPr/>
              </p:nvSpPr>
              <p:spPr>
                <a:xfrm>
                  <a:off x="3864925" y="4278279"/>
                  <a:ext cx="77967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FA85CB7-A2BB-4097-AA69-775FDFA75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925" y="4278279"/>
                  <a:ext cx="77967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344" r="-3125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B6C94BF-9E59-4EFF-971C-EB87C262010D}"/>
                    </a:ext>
                  </a:extLst>
                </p:cNvPr>
                <p:cNvSpPr/>
                <p:nvPr/>
              </p:nvSpPr>
              <p:spPr>
                <a:xfrm>
                  <a:off x="3986986" y="4050457"/>
                  <a:ext cx="77967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{4,5}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B6C94BF-9E59-4EFF-971C-EB87C2620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986" y="4050457"/>
                  <a:ext cx="77967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C6023E-FD99-40B1-83C7-7BB2685A1205}"/>
              </a:ext>
            </a:extLst>
          </p:cNvPr>
          <p:cNvGrpSpPr/>
          <p:nvPr/>
        </p:nvGrpSpPr>
        <p:grpSpPr>
          <a:xfrm>
            <a:off x="3123023" y="4115112"/>
            <a:ext cx="844205" cy="589516"/>
            <a:chOff x="4549053" y="4057992"/>
            <a:chExt cx="844205" cy="58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EB6DE44-CB16-4172-966B-BA095ED8452A}"/>
                    </a:ext>
                  </a:extLst>
                </p:cNvPr>
                <p:cNvSpPr/>
                <p:nvPr/>
              </p:nvSpPr>
              <p:spPr>
                <a:xfrm>
                  <a:off x="4747426" y="4278176"/>
                  <a:ext cx="64583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EB6DE44-CB16-4172-966B-BA095ED84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426" y="4278176"/>
                  <a:ext cx="645832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830" r="-283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73D688C-6073-4E64-A62B-5EA1AE4CED22}"/>
                    </a:ext>
                  </a:extLst>
                </p:cNvPr>
                <p:cNvSpPr/>
                <p:nvPr/>
              </p:nvSpPr>
              <p:spPr>
                <a:xfrm>
                  <a:off x="4549053" y="4057992"/>
                  <a:ext cx="64583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{7,8}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73D688C-6073-4E64-A62B-5EA1AE4CE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053" y="4057992"/>
                  <a:ext cx="645832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A83394-11F0-42F4-AE9E-4350950DFB65}"/>
              </a:ext>
            </a:extLst>
          </p:cNvPr>
          <p:cNvGrpSpPr/>
          <p:nvPr/>
        </p:nvGrpSpPr>
        <p:grpSpPr>
          <a:xfrm>
            <a:off x="4240786" y="4115112"/>
            <a:ext cx="852583" cy="589516"/>
            <a:chOff x="5666816" y="4057992"/>
            <a:chExt cx="852583" cy="58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4D09957-B5C2-4659-B432-DF3A4FB7F7F9}"/>
                    </a:ext>
                  </a:extLst>
                </p:cNvPr>
                <p:cNvSpPr/>
                <p:nvPr/>
              </p:nvSpPr>
              <p:spPr>
                <a:xfrm>
                  <a:off x="5666816" y="4278176"/>
                  <a:ext cx="6169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4D09957-B5C2-4659-B432-DF3A4FB7F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816" y="4278176"/>
                  <a:ext cx="616992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3960" r="-990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54ED780-099D-4AE2-BF84-BCB82FCC7BE2}"/>
                    </a:ext>
                  </a:extLst>
                </p:cNvPr>
                <p:cNvSpPr/>
                <p:nvPr/>
              </p:nvSpPr>
              <p:spPr>
                <a:xfrm>
                  <a:off x="5873567" y="4057992"/>
                  <a:ext cx="64583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{10,11}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54ED780-099D-4AE2-BF84-BCB82FCC7B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567" y="4057992"/>
                  <a:ext cx="645832" cy="338554"/>
                </a:xfrm>
                <a:prstGeom prst="rect">
                  <a:avLst/>
                </a:prstGeom>
                <a:blipFill>
                  <a:blip r:embed="rId21"/>
                  <a:stretch>
                    <a:fillRect l="-943" r="-2924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9E726D-7E30-468F-80EC-2ED37BABE8B3}"/>
                  </a:ext>
                </a:extLst>
              </p:cNvPr>
              <p:cNvSpPr/>
              <p:nvPr/>
            </p:nvSpPr>
            <p:spPr>
              <a:xfrm>
                <a:off x="2828730" y="2791921"/>
                <a:ext cx="8843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9E726D-7E30-468F-80EC-2ED37BABE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730" y="2791921"/>
                <a:ext cx="884360" cy="369332"/>
              </a:xfrm>
              <a:prstGeom prst="rect">
                <a:avLst/>
              </a:prstGeom>
              <a:blipFill>
                <a:blip r:embed="rId2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829BE2E-B513-4501-AAED-2A953454A70D}"/>
                  </a:ext>
                </a:extLst>
              </p:cNvPr>
              <p:cNvSpPr/>
              <p:nvPr/>
            </p:nvSpPr>
            <p:spPr>
              <a:xfrm>
                <a:off x="1940202" y="356787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829BE2E-B513-4501-AAED-2A953454A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02" y="3567871"/>
                <a:ext cx="556185" cy="369332"/>
              </a:xfrm>
              <a:prstGeom prst="rect">
                <a:avLst/>
              </a:prstGeom>
              <a:blipFill>
                <a:blip r:embed="rId23"/>
                <a:stretch>
                  <a:fillRect l="-3261" r="-206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C297FC9-72F6-494A-BF6F-F232C9F06A50}"/>
                  </a:ext>
                </a:extLst>
              </p:cNvPr>
              <p:cNvSpPr/>
              <p:nvPr/>
            </p:nvSpPr>
            <p:spPr>
              <a:xfrm>
                <a:off x="3713090" y="3550774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C297FC9-72F6-494A-BF6F-F232C9F06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90" y="3550774"/>
                <a:ext cx="556185" cy="369332"/>
              </a:xfrm>
              <a:prstGeom prst="rect">
                <a:avLst/>
              </a:prstGeom>
              <a:blipFill>
                <a:blip r:embed="rId24"/>
                <a:stretch>
                  <a:fillRect l="-3297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ED718-5629-462F-A12E-826FC2FB08AA}"/>
                  </a:ext>
                </a:extLst>
              </p:cNvPr>
              <p:cNvSpPr/>
              <p:nvPr/>
            </p:nvSpPr>
            <p:spPr>
              <a:xfrm>
                <a:off x="1443786" y="434961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ED718-5629-462F-A12E-826FC2FB0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86" y="4349615"/>
                <a:ext cx="556185" cy="369332"/>
              </a:xfrm>
              <a:prstGeom prst="rect">
                <a:avLst/>
              </a:prstGeom>
              <a:blipFill>
                <a:blip r:embed="rId25"/>
                <a:stretch>
                  <a:fillRect l="-4396" r="-274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5D8919D-17F9-4EB4-955A-993A38DCD165}"/>
                  </a:ext>
                </a:extLst>
              </p:cNvPr>
              <p:cNvSpPr/>
              <p:nvPr/>
            </p:nvSpPr>
            <p:spPr>
              <a:xfrm>
                <a:off x="2474000" y="4356333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5D8919D-17F9-4EB4-955A-993A38DCD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00" y="4356333"/>
                <a:ext cx="556185" cy="369332"/>
              </a:xfrm>
              <a:prstGeom prst="rect">
                <a:avLst/>
              </a:prstGeom>
              <a:blipFill>
                <a:blip r:embed="rId26"/>
                <a:stretch>
                  <a:fillRect l="-4396" r="-384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DF15B91-AD4F-4374-8090-242A79CCBC98}"/>
                  </a:ext>
                </a:extLst>
              </p:cNvPr>
              <p:cNvSpPr/>
              <p:nvPr/>
            </p:nvSpPr>
            <p:spPr>
              <a:xfrm>
                <a:off x="3353283" y="435438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DF15B91-AD4F-4374-8090-242A79CCB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83" y="4354381"/>
                <a:ext cx="556185" cy="369332"/>
              </a:xfrm>
              <a:prstGeom prst="rect">
                <a:avLst/>
              </a:prstGeom>
              <a:blipFill>
                <a:blip r:embed="rId27"/>
                <a:stretch>
                  <a:fillRect l="-3297" r="-2417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381A33B-D445-40EA-8F14-30810479DB63}"/>
                  </a:ext>
                </a:extLst>
              </p:cNvPr>
              <p:cNvSpPr/>
              <p:nvPr/>
            </p:nvSpPr>
            <p:spPr>
              <a:xfrm>
                <a:off x="4237261" y="433822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381A33B-D445-40EA-8F14-30810479D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61" y="4338227"/>
                <a:ext cx="556185" cy="369332"/>
              </a:xfrm>
              <a:prstGeom prst="rect">
                <a:avLst/>
              </a:prstGeom>
              <a:blipFill>
                <a:blip r:embed="rId28"/>
                <a:stretch>
                  <a:fillRect l="-3297" r="-186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8B6D5E8-F288-43DB-B677-9F9A1A023696}"/>
                  </a:ext>
                </a:extLst>
              </p:cNvPr>
              <p:cNvSpPr/>
              <p:nvPr/>
            </p:nvSpPr>
            <p:spPr>
              <a:xfrm>
                <a:off x="1091528" y="5108575"/>
                <a:ext cx="563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8B6D5E8-F288-43DB-B677-9F9A1A023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28" y="5108575"/>
                <a:ext cx="563358" cy="369332"/>
              </a:xfrm>
              <a:prstGeom prst="rect">
                <a:avLst/>
              </a:prstGeom>
              <a:blipFill>
                <a:blip r:embed="rId29"/>
                <a:stretch>
                  <a:fillRect l="-3261" r="-2934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AA5EEF-71EF-4E82-85F9-855AFC2C61A4}"/>
                  </a:ext>
                </a:extLst>
              </p:cNvPr>
              <p:cNvSpPr/>
              <p:nvPr/>
            </p:nvSpPr>
            <p:spPr>
              <a:xfrm>
                <a:off x="2309362" y="511502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AA5EEF-71EF-4E82-85F9-855AFC2C6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62" y="5115027"/>
                <a:ext cx="556185" cy="369332"/>
              </a:xfrm>
              <a:prstGeom prst="rect">
                <a:avLst/>
              </a:prstGeom>
              <a:blipFill>
                <a:blip r:embed="rId30"/>
                <a:stretch>
                  <a:fillRect l="-4396" r="-274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3C9F1C2-8CE9-4E24-A03C-6C2D4243F91A}"/>
                  </a:ext>
                </a:extLst>
              </p:cNvPr>
              <p:cNvSpPr/>
              <p:nvPr/>
            </p:nvSpPr>
            <p:spPr>
              <a:xfrm>
                <a:off x="1679193" y="512755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3C9F1C2-8CE9-4E24-A03C-6C2D4243F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93" y="5127559"/>
                <a:ext cx="556185" cy="369332"/>
              </a:xfrm>
              <a:prstGeom prst="rect">
                <a:avLst/>
              </a:prstGeom>
              <a:blipFill>
                <a:blip r:embed="rId31"/>
                <a:stretch>
                  <a:fillRect l="-3261" r="-2826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3832FA-71E8-4837-A495-B97325254B8C}"/>
                  </a:ext>
                </a:extLst>
              </p:cNvPr>
              <p:cNvSpPr/>
              <p:nvPr/>
            </p:nvSpPr>
            <p:spPr>
              <a:xfrm>
                <a:off x="3040011" y="510123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3832FA-71E8-4837-A495-B97325254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11" y="5101239"/>
                <a:ext cx="556185" cy="369332"/>
              </a:xfrm>
              <a:prstGeom prst="rect">
                <a:avLst/>
              </a:prstGeom>
              <a:blipFill>
                <a:blip r:embed="rId32"/>
                <a:stretch>
                  <a:fillRect l="-4396" r="-175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CF4CF2D-F8FF-4E50-8DE6-2A1EB5013F67}"/>
                  </a:ext>
                </a:extLst>
              </p:cNvPr>
              <p:cNvSpPr/>
              <p:nvPr/>
            </p:nvSpPr>
            <p:spPr>
              <a:xfrm>
                <a:off x="3927384" y="512274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CF4CF2D-F8FF-4E50-8DE6-2A1EB5013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84" y="5122749"/>
                <a:ext cx="556185" cy="369332"/>
              </a:xfrm>
              <a:prstGeom prst="rect">
                <a:avLst/>
              </a:prstGeom>
              <a:blipFill>
                <a:blip r:embed="rId33"/>
                <a:stretch>
                  <a:fillRect l="-3297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674914-0C22-4B59-A0E7-61B28810CD29}"/>
                  </a:ext>
                </a:extLst>
              </p:cNvPr>
              <p:cNvSpPr/>
              <p:nvPr/>
            </p:nvSpPr>
            <p:spPr>
              <a:xfrm>
                <a:off x="2827495" y="2830363"/>
                <a:ext cx="7134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674914-0C22-4B59-A0E7-61B28810C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95" y="2830363"/>
                <a:ext cx="713443" cy="369332"/>
              </a:xfrm>
              <a:prstGeom prst="rect">
                <a:avLst/>
              </a:prstGeom>
              <a:blipFill>
                <a:blip r:embed="rId34"/>
                <a:stretch>
                  <a:fillRect l="-3419" r="-162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FC9F3A4-B064-4B43-89D5-C879DFE3DCD3}"/>
                  </a:ext>
                </a:extLst>
              </p:cNvPr>
              <p:cNvSpPr/>
              <p:nvPr/>
            </p:nvSpPr>
            <p:spPr>
              <a:xfrm>
                <a:off x="2910111" y="2792897"/>
                <a:ext cx="7134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FC9F3A4-B064-4B43-89D5-C879DFE3D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11" y="2792897"/>
                <a:ext cx="713443" cy="369332"/>
              </a:xfrm>
              <a:prstGeom prst="rect">
                <a:avLst/>
              </a:prstGeom>
              <a:blipFill>
                <a:blip r:embed="rId35"/>
                <a:stretch>
                  <a:fillRect l="-855" r="-170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84BACE6-B1E3-4C08-B8FF-3AA1E380DBE6}"/>
                  </a:ext>
                </a:extLst>
              </p:cNvPr>
              <p:cNvSpPr/>
              <p:nvPr/>
            </p:nvSpPr>
            <p:spPr>
              <a:xfrm>
                <a:off x="2895586" y="2817831"/>
                <a:ext cx="7134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84BACE6-B1E3-4C08-B8FF-3AA1E380D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86" y="2817831"/>
                <a:ext cx="713443" cy="369332"/>
              </a:xfrm>
              <a:prstGeom prst="rect">
                <a:avLst/>
              </a:prstGeom>
              <a:blipFill>
                <a:blip r:embed="rId36"/>
                <a:stretch>
                  <a:fillRect l="-1709" r="-85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8B88D8A-CC9C-4A42-930B-C9A63EEC47AE}"/>
                  </a:ext>
                </a:extLst>
              </p:cNvPr>
              <p:cNvSpPr/>
              <p:nvPr/>
            </p:nvSpPr>
            <p:spPr>
              <a:xfrm>
                <a:off x="1940908" y="356914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8B88D8A-CC9C-4A42-930B-C9A63EEC4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08" y="3569146"/>
                <a:ext cx="556185" cy="369332"/>
              </a:xfrm>
              <a:prstGeom prst="rect">
                <a:avLst/>
              </a:prstGeom>
              <a:blipFill>
                <a:blip r:embed="rId37"/>
                <a:stretch>
                  <a:fillRect l="-3261" r="-206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9D296FC-A998-43A0-AC13-05514507B6A5}"/>
                  </a:ext>
                </a:extLst>
              </p:cNvPr>
              <p:cNvSpPr/>
              <p:nvPr/>
            </p:nvSpPr>
            <p:spPr>
              <a:xfrm>
                <a:off x="1947259" y="3567524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9D296FC-A998-43A0-AC13-05514507B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59" y="3567524"/>
                <a:ext cx="556185" cy="369332"/>
              </a:xfrm>
              <a:prstGeom prst="rect">
                <a:avLst/>
              </a:prstGeom>
              <a:blipFill>
                <a:blip r:embed="rId38"/>
                <a:stretch>
                  <a:fillRect l="-3261" r="-206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3DEB025-3B96-42C5-A349-42562B719FE5}"/>
                  </a:ext>
                </a:extLst>
              </p:cNvPr>
              <p:cNvSpPr/>
              <p:nvPr/>
            </p:nvSpPr>
            <p:spPr>
              <a:xfrm>
                <a:off x="3720295" y="3549832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3DEB025-3B96-42C5-A349-42562B719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95" y="3549832"/>
                <a:ext cx="556185" cy="369332"/>
              </a:xfrm>
              <a:prstGeom prst="rect">
                <a:avLst/>
              </a:prstGeom>
              <a:blipFill>
                <a:blip r:embed="rId39"/>
                <a:stretch>
                  <a:fillRect l="-3261" r="-271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771D9D-4316-41DA-9592-A5A70E0F0EF2}"/>
                  </a:ext>
                </a:extLst>
              </p:cNvPr>
              <p:cNvSpPr/>
              <p:nvPr/>
            </p:nvSpPr>
            <p:spPr>
              <a:xfrm>
                <a:off x="3713008" y="355044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771D9D-4316-41DA-9592-A5A70E0F0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08" y="3550449"/>
                <a:ext cx="556185" cy="369332"/>
              </a:xfrm>
              <a:prstGeom prst="rect">
                <a:avLst/>
              </a:prstGeom>
              <a:blipFill>
                <a:blip r:embed="rId40"/>
                <a:stretch>
                  <a:fillRect l="-3297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69C9B-F932-4192-8226-7045275CBAC0}"/>
                  </a:ext>
                </a:extLst>
              </p:cNvPr>
              <p:cNvSpPr/>
              <p:nvPr/>
            </p:nvSpPr>
            <p:spPr>
              <a:xfrm>
                <a:off x="1425523" y="433529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69C9B-F932-4192-8226-7045275C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23" y="4335296"/>
                <a:ext cx="556185" cy="369332"/>
              </a:xfrm>
              <a:prstGeom prst="rect">
                <a:avLst/>
              </a:prstGeom>
              <a:blipFill>
                <a:blip r:embed="rId41"/>
                <a:stretch>
                  <a:fillRect l="-4396" r="-274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000140-ADCF-47E4-B322-E26B2FDD3F62}"/>
                  </a:ext>
                </a:extLst>
              </p:cNvPr>
              <p:cNvSpPr/>
              <p:nvPr/>
            </p:nvSpPr>
            <p:spPr>
              <a:xfrm>
                <a:off x="3352583" y="4360230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000140-ADCF-47E4-B322-E26B2FDD3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83" y="4360230"/>
                <a:ext cx="556185" cy="369332"/>
              </a:xfrm>
              <a:prstGeom prst="rect">
                <a:avLst/>
              </a:prstGeom>
              <a:blipFill>
                <a:blip r:embed="rId42"/>
                <a:stretch>
                  <a:fillRect l="-4396" r="-2307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252CC85-BAE2-4F73-9D2A-C7C8C41B13DC}"/>
                  </a:ext>
                </a:extLst>
              </p:cNvPr>
              <p:cNvSpPr/>
              <p:nvPr/>
            </p:nvSpPr>
            <p:spPr>
              <a:xfrm>
                <a:off x="4258475" y="435040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252CC85-BAE2-4F73-9D2A-C7C8C41B1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75" y="4350401"/>
                <a:ext cx="556185" cy="369332"/>
              </a:xfrm>
              <a:prstGeom prst="rect">
                <a:avLst/>
              </a:prstGeom>
              <a:blipFill>
                <a:blip r:embed="rId43"/>
                <a:stretch>
                  <a:fillRect l="-4396" r="-175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6E6FC34-71CE-48DA-A070-50F7722DA65C}"/>
                  </a:ext>
                </a:extLst>
              </p:cNvPr>
              <p:cNvSpPr/>
              <p:nvPr/>
            </p:nvSpPr>
            <p:spPr>
              <a:xfrm>
                <a:off x="2487530" y="4335659"/>
                <a:ext cx="6799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6E6FC34-71CE-48DA-A070-50F7722DA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30" y="4335659"/>
                <a:ext cx="679931" cy="369332"/>
              </a:xfrm>
              <a:prstGeom prst="rect">
                <a:avLst/>
              </a:prstGeom>
              <a:blipFill>
                <a:blip r:embed="rId44"/>
                <a:stretch>
                  <a:fillRect l="-2679" r="-1339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25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88" grpId="0"/>
      <p:bldP spid="88" grpId="1"/>
      <p:bldP spid="89" grpId="0"/>
      <p:bldP spid="89" grpId="1"/>
      <p:bldP spid="89" grpId="2"/>
      <p:bldP spid="90" grpId="0"/>
      <p:bldP spid="90" grpId="1"/>
      <p:bldP spid="90" grpId="2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9" grpId="0"/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3" grpId="1"/>
      <p:bldP spid="114" grpId="0"/>
      <p:bldP spid="115" grpId="0"/>
      <p:bldP spid="115" grpId="1"/>
      <p:bldP spid="116" grpId="0"/>
      <p:bldP spid="117" grpId="0"/>
      <p:bldP spid="118" grpId="0"/>
      <p:bldP spid="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OPERASI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E481A8-B760-439D-AA45-8811A3A2C039}"/>
              </a:ext>
            </a:extLst>
          </p:cNvPr>
          <p:cNvGrpSpPr/>
          <p:nvPr/>
        </p:nvGrpSpPr>
        <p:grpSpPr>
          <a:xfrm>
            <a:off x="685800" y="940904"/>
            <a:ext cx="10987240" cy="5128592"/>
            <a:chOff x="685800" y="940904"/>
            <a:chExt cx="10987240" cy="47065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3D1D29-0682-4214-847C-89C428485C6E}"/>
                </a:ext>
              </a:extLst>
            </p:cNvPr>
            <p:cNvGrpSpPr/>
            <p:nvPr/>
          </p:nvGrpSpPr>
          <p:grpSpPr>
            <a:xfrm>
              <a:off x="685800" y="940904"/>
              <a:ext cx="10987240" cy="4706573"/>
              <a:chOff x="685800" y="940904"/>
              <a:chExt cx="10987240" cy="47065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EAEDA6A-D3F2-4958-96D4-4A2F49D4A808}"/>
                  </a:ext>
                </a:extLst>
              </p:cNvPr>
              <p:cNvGrpSpPr/>
              <p:nvPr/>
            </p:nvGrpSpPr>
            <p:grpSpPr>
              <a:xfrm>
                <a:off x="704849" y="1036691"/>
                <a:ext cx="10968191" cy="4610786"/>
                <a:chOff x="704849" y="1036691"/>
                <a:chExt cx="10968191" cy="461078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04849" y="1991540"/>
                  <a:ext cx="10968191" cy="3655937"/>
                  <a:chOff x="759681" y="1426528"/>
                  <a:chExt cx="4639713" cy="1818890"/>
                </a:xfrm>
              </p:grpSpPr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440147"/>
                    <a:ext cx="4639713" cy="1805271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90FA3DC-32B4-460E-B7C8-91649B9893E4}"/>
                      </a:ext>
                    </a:extLst>
                  </p:cNvPr>
                  <p:cNvSpPr/>
                  <p:nvPr/>
                </p:nvSpPr>
                <p:spPr>
                  <a:xfrm>
                    <a:off x="929743" y="1426528"/>
                    <a:ext cx="1140733" cy="1837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Split</a:t>
                    </a: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6692348" y="1036691"/>
                  <a:ext cx="4980692" cy="977787"/>
                  <a:chOff x="6866879" y="2068800"/>
                  <a:chExt cx="3809888" cy="2108119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2B679CE-647B-4876-B806-F210BEB1B583}"/>
                      </a:ext>
                    </a:extLst>
                  </p:cNvPr>
                  <p:cNvSpPr/>
                  <p:nvPr/>
                </p:nvSpPr>
                <p:spPr>
                  <a:xfrm>
                    <a:off x="6866879" y="2661696"/>
                    <a:ext cx="3809888" cy="1515223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86B0BBD-D716-49AB-B0E9-1253196C4AAF}"/>
                      </a:ext>
                    </a:extLst>
                  </p:cNvPr>
                  <p:cNvSpPr/>
                  <p:nvPr/>
                </p:nvSpPr>
                <p:spPr>
                  <a:xfrm>
                    <a:off x="7130700" y="2068800"/>
                    <a:ext cx="1452721" cy="1185797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Data</a:t>
                    </a:r>
                    <a:endParaRPr lang="en-US" sz="2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6A1972-186E-4FE9-BC8C-E13A3A40FB97}"/>
                  </a:ext>
                </a:extLst>
              </p:cNvPr>
              <p:cNvSpPr/>
              <p:nvPr/>
            </p:nvSpPr>
            <p:spPr>
              <a:xfrm>
                <a:off x="685800" y="940904"/>
                <a:ext cx="1902608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Rope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/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Split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pada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posisi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a14:m>
                  <a:endParaRPr lang="en-US" dirty="0"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9E8C96-40C2-41AB-AA4A-E7F02921CD05}"/>
              </a:ext>
            </a:extLst>
          </p:cNvPr>
          <p:cNvGrpSpPr/>
          <p:nvPr/>
        </p:nvGrpSpPr>
        <p:grpSpPr>
          <a:xfrm>
            <a:off x="1473505" y="2673021"/>
            <a:ext cx="3804675" cy="2662306"/>
            <a:chOff x="2064008" y="2634553"/>
            <a:chExt cx="3804675" cy="26623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4E9D98-BCD7-4EBA-8BF9-24DCAB02C4E4}"/>
                </a:ext>
              </a:extLst>
            </p:cNvPr>
            <p:cNvGrpSpPr/>
            <p:nvPr/>
          </p:nvGrpSpPr>
          <p:grpSpPr>
            <a:xfrm>
              <a:off x="3485342" y="2995106"/>
              <a:ext cx="1528797" cy="376081"/>
              <a:chOff x="2651270" y="3431184"/>
              <a:chExt cx="909966" cy="3760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FB1FFB9-3E28-4373-A3FC-1F349FABC61F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8C8F3C-3620-491F-9E9C-BABFFF80658F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B70666-FEC8-4AE8-A15B-752480953D76}"/>
                </a:ext>
              </a:extLst>
            </p:cNvPr>
            <p:cNvGrpSpPr/>
            <p:nvPr/>
          </p:nvGrpSpPr>
          <p:grpSpPr>
            <a:xfrm>
              <a:off x="2842476" y="3731554"/>
              <a:ext cx="892362" cy="508023"/>
              <a:chOff x="2651270" y="3431184"/>
              <a:chExt cx="909966" cy="37608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276222-A2A3-475D-861B-B9804E574F87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449B72-8604-4A49-B527-CF0EDED0A92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CCE3E5-B443-4485-A80C-C8AC39EEE7A2}"/>
                </a:ext>
              </a:extLst>
            </p:cNvPr>
            <p:cNvGrpSpPr/>
            <p:nvPr/>
          </p:nvGrpSpPr>
          <p:grpSpPr>
            <a:xfrm>
              <a:off x="4607649" y="3725184"/>
              <a:ext cx="892362" cy="508023"/>
              <a:chOff x="2651270" y="3431184"/>
              <a:chExt cx="909966" cy="37608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623B64-FFA2-40CF-B370-9FA0E38DCF76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9B98DA-CFDE-43E3-A8BE-ADC5CF6E126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48A75A-263E-4EDB-8BB6-C719422D9919}"/>
                </a:ext>
              </a:extLst>
            </p:cNvPr>
            <p:cNvGrpSpPr/>
            <p:nvPr/>
          </p:nvGrpSpPr>
          <p:grpSpPr>
            <a:xfrm>
              <a:off x="2463402" y="4478391"/>
              <a:ext cx="616992" cy="508023"/>
              <a:chOff x="2651270" y="3431184"/>
              <a:chExt cx="909966" cy="37608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04EC96-AAB2-4B2F-9928-08AA4D0DEFA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6D240A6-49ED-456F-8A06-6AB62C51F4B2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59C8DC-245F-4DE8-963F-BA657136ED73}"/>
                </a:ext>
              </a:extLst>
            </p:cNvPr>
            <p:cNvCxnSpPr/>
            <p:nvPr/>
          </p:nvCxnSpPr>
          <p:spPr>
            <a:xfrm flipH="1">
              <a:off x="3532951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FFEE42-8C5F-4730-B9B2-25F974F579A6}"/>
                </a:ext>
              </a:extLst>
            </p:cNvPr>
            <p:cNvCxnSpPr/>
            <p:nvPr/>
          </p:nvCxnSpPr>
          <p:spPr>
            <a:xfrm flipH="1">
              <a:off x="4324563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214A03-EB1E-4BBD-94BB-3EB03083AC53}"/>
                </a:ext>
              </a:extLst>
            </p:cNvPr>
            <p:cNvCxnSpPr/>
            <p:nvPr/>
          </p:nvCxnSpPr>
          <p:spPr>
            <a:xfrm flipH="1">
              <a:off x="5294243" y="4472534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/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96" r="-4945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/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96" r="-208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/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/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96" r="-2747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/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97" r="-3956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/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97" r="-2417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/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396" r="-1758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/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96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49B61B6-020D-4301-BDC9-D2DFDABD481A}"/>
                    </a:ext>
                  </a:extLst>
                </p:cNvPr>
                <p:cNvSpPr/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49B61B6-020D-4301-BDC9-D2DFDABD4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396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9F314D-4A19-4CF0-BABD-9EC068D5FD76}"/>
                    </a:ext>
                  </a:extLst>
                </p:cNvPr>
                <p:cNvSpPr/>
                <p:nvPr/>
              </p:nvSpPr>
              <p:spPr>
                <a:xfrm>
                  <a:off x="3224232" y="4915375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9F314D-4A19-4CF0-BABD-9EC068D5F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232" y="4915375"/>
                  <a:ext cx="55618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/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97" r="-1868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/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7BD079-5548-4665-B3EB-70A1BF3EC470}"/>
              </a:ext>
            </a:extLst>
          </p:cNvPr>
          <p:cNvSpPr/>
          <p:nvPr/>
        </p:nvSpPr>
        <p:spPr>
          <a:xfrm>
            <a:off x="2849103" y="2918872"/>
            <a:ext cx="568953" cy="2228626"/>
          </a:xfrm>
          <a:custGeom>
            <a:avLst/>
            <a:gdLst>
              <a:gd name="connsiteX0" fmla="*/ 536727 w 536727"/>
              <a:gd name="connsiteY0" fmla="*/ 0 h 2120348"/>
              <a:gd name="connsiteX1" fmla="*/ 46397 w 536727"/>
              <a:gd name="connsiteY1" fmla="*/ 1192696 h 2120348"/>
              <a:gd name="connsiteX2" fmla="*/ 72901 w 536727"/>
              <a:gd name="connsiteY2" fmla="*/ 1736035 h 2120348"/>
              <a:gd name="connsiteX3" fmla="*/ 510223 w 536727"/>
              <a:gd name="connsiteY3" fmla="*/ 2120348 h 212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727" h="2120348">
                <a:moveTo>
                  <a:pt x="536727" y="0"/>
                </a:moveTo>
                <a:cubicBezTo>
                  <a:pt x="330214" y="451678"/>
                  <a:pt x="123701" y="903357"/>
                  <a:pt x="46397" y="1192696"/>
                </a:cubicBezTo>
                <a:cubicBezTo>
                  <a:pt x="-30907" y="1482035"/>
                  <a:pt x="-4403" y="1581426"/>
                  <a:pt x="72901" y="1736035"/>
                </a:cubicBezTo>
                <a:cubicBezTo>
                  <a:pt x="150205" y="1890644"/>
                  <a:pt x="330214" y="2005496"/>
                  <a:pt x="510223" y="212034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44E49-0EA8-40F5-B811-B2E93FA765AB}"/>
              </a:ext>
            </a:extLst>
          </p:cNvPr>
          <p:cNvCxnSpPr>
            <a:cxnSpLocks/>
          </p:cNvCxnSpPr>
          <p:nvPr/>
        </p:nvCxnSpPr>
        <p:spPr>
          <a:xfrm flipH="1">
            <a:off x="2744286" y="2996115"/>
            <a:ext cx="703216" cy="32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/>
              <p:nvPr/>
            </p:nvSpPr>
            <p:spPr>
              <a:xfrm>
                <a:off x="5975317" y="2320404"/>
                <a:ext cx="536219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Split(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n-US" sz="14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left, right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if !R return </a:t>
                </a:r>
                <a:r>
                  <a:rPr lang="en-US" sz="1400" dirty="0" err="1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make_pair</a:t>
                </a:r>
                <a:r>
                  <a:rPr lang="en-US" sz="14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(left, right)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𝑑𝑥</m:t>
                    </m:r>
                    <m:r>
                      <a:rPr lang="en-US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𝑔𝑒𝑡𝑆𝑖𝑧𝑒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𝑙𝑒𝑓𝑡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𝑖𝑑𝑥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&lt;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endParaRPr lang="en-US" sz="1400" b="0" dirty="0">
                  <a:highlight>
                    <a:srgbClr val="FFFFFF"/>
                  </a:highlight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temp = Split(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−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𝑖𝑑𝑥</m:t>
                    </m:r>
                    <m:r>
                      <a:rPr lang="en-US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= </a:t>
                </a:r>
                <a:r>
                  <a:rPr lang="en-US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temp.first</a:t>
                </a:r>
                <a:endPara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right = </a:t>
                </a:r>
                <a:r>
                  <a:rPr lang="en-US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temp.second</a:t>
                </a:r>
                <a:endPara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left =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else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temp = Split(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left = </a:t>
                </a:r>
                <a:r>
                  <a:rPr lang="en-US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temp.first</a:t>
                </a:r>
                <a:endPara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= </a:t>
                </a:r>
                <a:r>
                  <a:rPr lang="en-US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temp.second</a:t>
                </a:r>
                <a:endPara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right =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Return </a:t>
                </a:r>
                <a:r>
                  <a:rPr lang="en-US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make_pair</a:t>
                </a: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(left, right)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17" y="2320404"/>
                <a:ext cx="5362198" cy="3539430"/>
              </a:xfrm>
              <a:prstGeom prst="rect">
                <a:avLst/>
              </a:prstGeom>
              <a:blipFill>
                <a:blip r:embed="rId15"/>
                <a:stretch>
                  <a:fillRect l="-227" t="-345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/>
              <p:nvPr/>
            </p:nvSpPr>
            <p:spPr>
              <a:xfrm>
                <a:off x="2619972" y="2707340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72" y="2707340"/>
                <a:ext cx="703215" cy="3770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5760C4A-771E-4509-A28F-772EEBC23920}"/>
                  </a:ext>
                </a:extLst>
              </p:cNvPr>
              <p:cNvSpPr/>
              <p:nvPr/>
            </p:nvSpPr>
            <p:spPr>
              <a:xfrm>
                <a:off x="1605152" y="3404838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5760C4A-771E-4509-A28F-772EEBC23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52" y="3404838"/>
                <a:ext cx="703215" cy="3770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922220-EB5B-491B-8108-03D99C0D91BA}"/>
              </a:ext>
            </a:extLst>
          </p:cNvPr>
          <p:cNvCxnSpPr>
            <a:cxnSpLocks/>
          </p:cNvCxnSpPr>
          <p:nvPr/>
        </p:nvCxnSpPr>
        <p:spPr>
          <a:xfrm>
            <a:off x="2877678" y="3778840"/>
            <a:ext cx="333634" cy="3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B7A6E6-CAC9-40B1-9FFC-254E5AD1D867}"/>
                  </a:ext>
                </a:extLst>
              </p:cNvPr>
              <p:cNvSpPr/>
              <p:nvPr/>
            </p:nvSpPr>
            <p:spPr>
              <a:xfrm>
                <a:off x="1162779" y="4231585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B7A6E6-CAC9-40B1-9FFC-254E5AD1D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79" y="4231585"/>
                <a:ext cx="703215" cy="3770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02BCB26-0105-4AE3-9309-5C323EBF5CD2}"/>
              </a:ext>
            </a:extLst>
          </p:cNvPr>
          <p:cNvSpPr/>
          <p:nvPr/>
        </p:nvSpPr>
        <p:spPr>
          <a:xfrm>
            <a:off x="2927858" y="4137184"/>
            <a:ext cx="699156" cy="51956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9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7" grpId="0"/>
      <p:bldP spid="52" grpId="0"/>
      <p:bldP spid="54" grpId="0"/>
      <p:bldP spid="58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OPERASI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E481A8-B760-439D-AA45-8811A3A2C039}"/>
              </a:ext>
            </a:extLst>
          </p:cNvPr>
          <p:cNvGrpSpPr/>
          <p:nvPr/>
        </p:nvGrpSpPr>
        <p:grpSpPr>
          <a:xfrm>
            <a:off x="685800" y="940904"/>
            <a:ext cx="10987240" cy="5128592"/>
            <a:chOff x="685800" y="940904"/>
            <a:chExt cx="10987240" cy="47065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3D1D29-0682-4214-847C-89C428485C6E}"/>
                </a:ext>
              </a:extLst>
            </p:cNvPr>
            <p:cNvGrpSpPr/>
            <p:nvPr/>
          </p:nvGrpSpPr>
          <p:grpSpPr>
            <a:xfrm>
              <a:off x="685800" y="940904"/>
              <a:ext cx="10987240" cy="4706573"/>
              <a:chOff x="685800" y="940904"/>
              <a:chExt cx="10987240" cy="47065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EAEDA6A-D3F2-4958-96D4-4A2F49D4A808}"/>
                  </a:ext>
                </a:extLst>
              </p:cNvPr>
              <p:cNvGrpSpPr/>
              <p:nvPr/>
            </p:nvGrpSpPr>
            <p:grpSpPr>
              <a:xfrm>
                <a:off x="704849" y="1036691"/>
                <a:ext cx="10968191" cy="4610786"/>
                <a:chOff x="704849" y="1036691"/>
                <a:chExt cx="10968191" cy="461078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04849" y="1991540"/>
                  <a:ext cx="10968191" cy="3655937"/>
                  <a:chOff x="759681" y="1426528"/>
                  <a:chExt cx="4639713" cy="1818890"/>
                </a:xfrm>
              </p:grpSpPr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440147"/>
                    <a:ext cx="4639713" cy="1805271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90FA3DC-32B4-460E-B7C8-91649B9893E4}"/>
                      </a:ext>
                    </a:extLst>
                  </p:cNvPr>
                  <p:cNvSpPr/>
                  <p:nvPr/>
                </p:nvSpPr>
                <p:spPr>
                  <a:xfrm>
                    <a:off x="929743" y="1426528"/>
                    <a:ext cx="1140733" cy="1837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Split</a:t>
                    </a: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6692348" y="1036691"/>
                  <a:ext cx="4980692" cy="977787"/>
                  <a:chOff x="6866879" y="2068800"/>
                  <a:chExt cx="3809888" cy="2108119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2B679CE-647B-4876-B806-F210BEB1B583}"/>
                      </a:ext>
                    </a:extLst>
                  </p:cNvPr>
                  <p:cNvSpPr/>
                  <p:nvPr/>
                </p:nvSpPr>
                <p:spPr>
                  <a:xfrm>
                    <a:off x="6866879" y="2661696"/>
                    <a:ext cx="3809888" cy="1515223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86B0BBD-D716-49AB-B0E9-1253196C4AAF}"/>
                      </a:ext>
                    </a:extLst>
                  </p:cNvPr>
                  <p:cNvSpPr/>
                  <p:nvPr/>
                </p:nvSpPr>
                <p:spPr>
                  <a:xfrm>
                    <a:off x="7130700" y="2068800"/>
                    <a:ext cx="1452721" cy="1185797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Data</a:t>
                    </a:r>
                    <a:endParaRPr lang="en-US" sz="2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6A1972-186E-4FE9-BC8C-E13A3A40FB97}"/>
                  </a:ext>
                </a:extLst>
              </p:cNvPr>
              <p:cNvSpPr/>
              <p:nvPr/>
            </p:nvSpPr>
            <p:spPr>
              <a:xfrm>
                <a:off x="685800" y="940904"/>
                <a:ext cx="1902608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Rope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/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Split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pada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posisi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a14:m>
                  <a:endParaRPr lang="en-US" dirty="0"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9E8C96-40C2-41AB-AA4A-E7F02921CD05}"/>
              </a:ext>
            </a:extLst>
          </p:cNvPr>
          <p:cNvGrpSpPr/>
          <p:nvPr/>
        </p:nvGrpSpPr>
        <p:grpSpPr>
          <a:xfrm>
            <a:off x="1473505" y="2673021"/>
            <a:ext cx="3804675" cy="2662306"/>
            <a:chOff x="2064008" y="2634553"/>
            <a:chExt cx="3804675" cy="26623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4E9D98-BCD7-4EBA-8BF9-24DCAB02C4E4}"/>
                </a:ext>
              </a:extLst>
            </p:cNvPr>
            <p:cNvGrpSpPr/>
            <p:nvPr/>
          </p:nvGrpSpPr>
          <p:grpSpPr>
            <a:xfrm>
              <a:off x="3485342" y="2995106"/>
              <a:ext cx="1528797" cy="376081"/>
              <a:chOff x="2651270" y="3431184"/>
              <a:chExt cx="909966" cy="3760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FB1FFB9-3E28-4373-A3FC-1F349FABC61F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8C8F3C-3620-491F-9E9C-BABFFF80658F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B70666-FEC8-4AE8-A15B-752480953D76}"/>
                </a:ext>
              </a:extLst>
            </p:cNvPr>
            <p:cNvGrpSpPr/>
            <p:nvPr/>
          </p:nvGrpSpPr>
          <p:grpSpPr>
            <a:xfrm>
              <a:off x="2842476" y="3731554"/>
              <a:ext cx="892362" cy="508023"/>
              <a:chOff x="2651270" y="3431184"/>
              <a:chExt cx="909966" cy="37608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276222-A2A3-475D-861B-B9804E574F87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449B72-8604-4A49-B527-CF0EDED0A92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CCE3E5-B443-4485-A80C-C8AC39EEE7A2}"/>
                </a:ext>
              </a:extLst>
            </p:cNvPr>
            <p:cNvGrpSpPr/>
            <p:nvPr/>
          </p:nvGrpSpPr>
          <p:grpSpPr>
            <a:xfrm>
              <a:off x="4607649" y="3725184"/>
              <a:ext cx="892362" cy="508023"/>
              <a:chOff x="2651270" y="3431184"/>
              <a:chExt cx="909966" cy="37608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623B64-FFA2-40CF-B370-9FA0E38DCF76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9B98DA-CFDE-43E3-A8BE-ADC5CF6E126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48A75A-263E-4EDB-8BB6-C719422D9919}"/>
                </a:ext>
              </a:extLst>
            </p:cNvPr>
            <p:cNvGrpSpPr/>
            <p:nvPr/>
          </p:nvGrpSpPr>
          <p:grpSpPr>
            <a:xfrm>
              <a:off x="2463402" y="4478391"/>
              <a:ext cx="616992" cy="508023"/>
              <a:chOff x="2651270" y="3431184"/>
              <a:chExt cx="909966" cy="37608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04EC96-AAB2-4B2F-9928-08AA4D0DEFA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6D240A6-49ED-456F-8A06-6AB62C51F4B2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59C8DC-245F-4DE8-963F-BA657136ED73}"/>
                </a:ext>
              </a:extLst>
            </p:cNvPr>
            <p:cNvCxnSpPr/>
            <p:nvPr/>
          </p:nvCxnSpPr>
          <p:spPr>
            <a:xfrm flipH="1">
              <a:off x="3532951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FFEE42-8C5F-4730-B9B2-25F974F579A6}"/>
                </a:ext>
              </a:extLst>
            </p:cNvPr>
            <p:cNvCxnSpPr/>
            <p:nvPr/>
          </p:nvCxnSpPr>
          <p:spPr>
            <a:xfrm flipH="1">
              <a:off x="4324563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214A03-EB1E-4BBD-94BB-3EB03083AC53}"/>
                </a:ext>
              </a:extLst>
            </p:cNvPr>
            <p:cNvCxnSpPr/>
            <p:nvPr/>
          </p:nvCxnSpPr>
          <p:spPr>
            <a:xfrm flipH="1">
              <a:off x="5294243" y="4472534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/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96" r="-4945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/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96" r="-208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/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/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96" r="-2747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/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97" r="-3956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/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97" r="-2417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/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396" r="-1758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/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96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49B61B6-020D-4301-BDC9-D2DFDABD481A}"/>
                    </a:ext>
                  </a:extLst>
                </p:cNvPr>
                <p:cNvSpPr/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49B61B6-020D-4301-BDC9-D2DFDABD4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396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9F314D-4A19-4CF0-BABD-9EC068D5FD76}"/>
                    </a:ext>
                  </a:extLst>
                </p:cNvPr>
                <p:cNvSpPr/>
                <p:nvPr/>
              </p:nvSpPr>
              <p:spPr>
                <a:xfrm>
                  <a:off x="3224232" y="4915375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9F314D-4A19-4CF0-BABD-9EC068D5F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232" y="4915375"/>
                  <a:ext cx="55618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/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97" r="-1868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/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44E49-0EA8-40F5-B811-B2E93FA765AB}"/>
              </a:ext>
            </a:extLst>
          </p:cNvPr>
          <p:cNvCxnSpPr>
            <a:cxnSpLocks/>
          </p:cNvCxnSpPr>
          <p:nvPr/>
        </p:nvCxnSpPr>
        <p:spPr>
          <a:xfrm flipH="1">
            <a:off x="2744286" y="2996115"/>
            <a:ext cx="703216" cy="32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/>
              <p:nvPr/>
            </p:nvSpPr>
            <p:spPr>
              <a:xfrm>
                <a:off x="2619972" y="2707340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72" y="2707340"/>
                <a:ext cx="703215" cy="3770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6685F3-F41C-4196-8EBA-4DDBBF153B9A}"/>
              </a:ext>
            </a:extLst>
          </p:cNvPr>
          <p:cNvSpPr/>
          <p:nvPr/>
        </p:nvSpPr>
        <p:spPr>
          <a:xfrm>
            <a:off x="2743200" y="3021496"/>
            <a:ext cx="886342" cy="2358887"/>
          </a:xfrm>
          <a:custGeom>
            <a:avLst/>
            <a:gdLst>
              <a:gd name="connsiteX0" fmla="*/ 0 w 886342"/>
              <a:gd name="connsiteY0" fmla="*/ 0 h 2358887"/>
              <a:gd name="connsiteX1" fmla="*/ 861391 w 886342"/>
              <a:gd name="connsiteY1" fmla="*/ 967408 h 2358887"/>
              <a:gd name="connsiteX2" fmla="*/ 569843 w 886342"/>
              <a:gd name="connsiteY2" fmla="*/ 2358887 h 23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342" h="2358887">
                <a:moveTo>
                  <a:pt x="0" y="0"/>
                </a:moveTo>
                <a:cubicBezTo>
                  <a:pt x="383208" y="287130"/>
                  <a:pt x="766417" y="574260"/>
                  <a:pt x="861391" y="967408"/>
                </a:cubicBezTo>
                <a:cubicBezTo>
                  <a:pt x="956365" y="1360556"/>
                  <a:pt x="763104" y="1859721"/>
                  <a:pt x="569843" y="235888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50BB8F-9D2B-47AF-AAE3-86FE0294AE7A}"/>
              </a:ext>
            </a:extLst>
          </p:cNvPr>
          <p:cNvCxnSpPr>
            <a:cxnSpLocks/>
          </p:cNvCxnSpPr>
          <p:nvPr/>
        </p:nvCxnSpPr>
        <p:spPr>
          <a:xfrm>
            <a:off x="6158673" y="2311381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566B02F-C97D-4850-8698-73D65059A2EB}"/>
                  </a:ext>
                </a:extLst>
              </p:cNvPr>
              <p:cNvSpPr/>
              <p:nvPr/>
            </p:nvSpPr>
            <p:spPr>
              <a:xfrm>
                <a:off x="8755389" y="2690170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566B02F-C97D-4850-8698-73D65059A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389" y="2690170"/>
                <a:ext cx="556185" cy="369332"/>
              </a:xfrm>
              <a:prstGeom prst="rect">
                <a:avLst/>
              </a:prstGeom>
              <a:blipFill>
                <a:blip r:embed="rId17"/>
                <a:stretch>
                  <a:fillRect l="-3297" r="-505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F44C7F1-7D6A-4083-91A5-345EEC40ED37}"/>
              </a:ext>
            </a:extLst>
          </p:cNvPr>
          <p:cNvGrpSpPr/>
          <p:nvPr/>
        </p:nvGrpSpPr>
        <p:grpSpPr>
          <a:xfrm>
            <a:off x="6833546" y="3413771"/>
            <a:ext cx="2015051" cy="1936029"/>
            <a:chOff x="6833546" y="3413771"/>
            <a:chExt cx="2015051" cy="193602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765DB30-527C-4DFB-97B3-ADA1DAAA1537}"/>
                </a:ext>
              </a:extLst>
            </p:cNvPr>
            <p:cNvGrpSpPr/>
            <p:nvPr/>
          </p:nvGrpSpPr>
          <p:grpSpPr>
            <a:xfrm>
              <a:off x="7612014" y="3787171"/>
              <a:ext cx="892362" cy="508023"/>
              <a:chOff x="2651270" y="3431184"/>
              <a:chExt cx="909966" cy="376081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689B1FB-D7A3-4F7F-993C-E0146D69E9DD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AA389AC-4A20-4A7C-8CBE-0A79A0674A70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18DBF72-3C58-4F9D-8DB0-8E243B37C671}"/>
                </a:ext>
              </a:extLst>
            </p:cNvPr>
            <p:cNvGrpSpPr/>
            <p:nvPr/>
          </p:nvGrpSpPr>
          <p:grpSpPr>
            <a:xfrm>
              <a:off x="7232940" y="4534008"/>
              <a:ext cx="616992" cy="508023"/>
              <a:chOff x="2651270" y="3431184"/>
              <a:chExt cx="909966" cy="376081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E7A2D4-80BF-472F-A8CA-A4E003F7067C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3235B66-3A2D-41CE-AE24-9219AD4EFB87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14F46A-6A3D-4820-A67C-BA48929D214E}"/>
                </a:ext>
              </a:extLst>
            </p:cNvPr>
            <p:cNvCxnSpPr/>
            <p:nvPr/>
          </p:nvCxnSpPr>
          <p:spPr>
            <a:xfrm flipH="1">
              <a:off x="8302489" y="4534008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72BC5E2-8CE8-4421-9FE8-2462F734B139}"/>
                    </a:ext>
                  </a:extLst>
                </p:cNvPr>
                <p:cNvSpPr/>
                <p:nvPr/>
              </p:nvSpPr>
              <p:spPr>
                <a:xfrm>
                  <a:off x="7705767" y="341377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72BC5E2-8CE8-4421-9FE8-2462F734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767" y="3413771"/>
                  <a:ext cx="556185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297" r="-2197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48685F1-7326-4BF3-9995-6EB6644C0490}"/>
                    </a:ext>
                  </a:extLst>
                </p:cNvPr>
                <p:cNvSpPr/>
                <p:nvPr/>
              </p:nvSpPr>
              <p:spPr>
                <a:xfrm>
                  <a:off x="7169685" y="4235856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48685F1-7326-4BF3-9995-6EB6644C0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685" y="4235856"/>
                  <a:ext cx="556185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77A34C1D-2853-40E4-8CB4-3055170A739F}"/>
                    </a:ext>
                  </a:extLst>
                </p:cNvPr>
                <p:cNvSpPr/>
                <p:nvPr/>
              </p:nvSpPr>
              <p:spPr>
                <a:xfrm>
                  <a:off x="8292412" y="422874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77A34C1D-2853-40E4-8CB4-3055170A73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412" y="4228747"/>
                  <a:ext cx="55618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3261" r="-3804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E1855A7-3D78-4474-AAA7-50CE2D183849}"/>
                    </a:ext>
                  </a:extLst>
                </p:cNvPr>
                <p:cNvSpPr/>
                <p:nvPr/>
              </p:nvSpPr>
              <p:spPr>
                <a:xfrm>
                  <a:off x="6833546" y="4980468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E1855A7-3D78-4474-AAA7-50CE2D183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546" y="4980468"/>
                  <a:ext cx="556185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396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748637-C2CB-4B76-A6D0-CB4F53E3F3F2}"/>
                    </a:ext>
                  </a:extLst>
                </p:cNvPr>
                <p:cNvSpPr/>
                <p:nvPr/>
              </p:nvSpPr>
              <p:spPr>
                <a:xfrm>
                  <a:off x="7454254" y="497481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748637-C2CB-4B76-A6D0-CB4F53E3F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254" y="4974817"/>
                  <a:ext cx="556185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4396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6274EAD-1D06-471F-B2CD-CFBF6B8C5B72}"/>
                    </a:ext>
                  </a:extLst>
                </p:cNvPr>
                <p:cNvSpPr/>
                <p:nvPr/>
              </p:nvSpPr>
              <p:spPr>
                <a:xfrm>
                  <a:off x="7993770" y="497099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6274EAD-1D06-471F-B2CD-CFBF6B8C5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770" y="4970992"/>
                  <a:ext cx="556185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3261" r="-2717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59B3B-1726-417A-AC76-060423C6BBD1}"/>
              </a:ext>
            </a:extLst>
          </p:cNvPr>
          <p:cNvGrpSpPr/>
          <p:nvPr/>
        </p:nvGrpSpPr>
        <p:grpSpPr>
          <a:xfrm>
            <a:off x="8786833" y="3050723"/>
            <a:ext cx="1851388" cy="2301753"/>
            <a:chOff x="8786833" y="3050723"/>
            <a:chExt cx="1851388" cy="230175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2EB060C-D8B9-4BCA-BC19-F4FF8693A4BF}"/>
                </a:ext>
              </a:extLst>
            </p:cNvPr>
            <p:cNvCxnSpPr/>
            <p:nvPr/>
          </p:nvCxnSpPr>
          <p:spPr>
            <a:xfrm>
              <a:off x="9015305" y="3050723"/>
              <a:ext cx="768372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31D4D2B-81E1-4B13-9F35-F5A89714AD80}"/>
                </a:ext>
              </a:extLst>
            </p:cNvPr>
            <p:cNvGrpSpPr/>
            <p:nvPr/>
          </p:nvGrpSpPr>
          <p:grpSpPr>
            <a:xfrm>
              <a:off x="9377187" y="3780801"/>
              <a:ext cx="892362" cy="508023"/>
              <a:chOff x="2651270" y="3431184"/>
              <a:chExt cx="909966" cy="376081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52E79F6-380E-44CC-86AA-CAEB04E802D2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D492C93-51E2-45D4-873B-C0876F5D3181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2F75D2-ED8B-4EBE-A9CE-FFE38DEB8D23}"/>
                </a:ext>
              </a:extLst>
            </p:cNvPr>
            <p:cNvCxnSpPr/>
            <p:nvPr/>
          </p:nvCxnSpPr>
          <p:spPr>
            <a:xfrm flipH="1">
              <a:off x="9094101" y="4534008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5C376B-9AD9-4648-9375-A90BBD3D4DDB}"/>
                </a:ext>
              </a:extLst>
            </p:cNvPr>
            <p:cNvCxnSpPr/>
            <p:nvPr/>
          </p:nvCxnSpPr>
          <p:spPr>
            <a:xfrm flipH="1">
              <a:off x="10063781" y="452815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15C526F-1204-482F-8BA0-D520A43BD727}"/>
                    </a:ext>
                  </a:extLst>
                </p:cNvPr>
                <p:cNvSpPr/>
                <p:nvPr/>
              </p:nvSpPr>
              <p:spPr>
                <a:xfrm>
                  <a:off x="9530456" y="3422468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15C526F-1204-482F-8BA0-D520A43BD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456" y="3422468"/>
                  <a:ext cx="556185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3261" r="-2717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4DD992B-E583-4586-8CF7-FDFA8E2C16A6}"/>
                    </a:ext>
                  </a:extLst>
                </p:cNvPr>
                <p:cNvSpPr/>
                <p:nvPr/>
              </p:nvSpPr>
              <p:spPr>
                <a:xfrm>
                  <a:off x="9091894" y="422657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4DD992B-E583-4586-8CF7-FDFA8E2C16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894" y="4226579"/>
                  <a:ext cx="556185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3261" r="-2282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56FB0D-BF34-4142-BAAB-0E1D706908EF}"/>
                    </a:ext>
                  </a:extLst>
                </p:cNvPr>
                <p:cNvSpPr/>
                <p:nvPr/>
              </p:nvSpPr>
              <p:spPr>
                <a:xfrm>
                  <a:off x="10082036" y="4235856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56FB0D-BF34-4142-BAAB-0E1D70690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036" y="4235856"/>
                  <a:ext cx="55618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4396" r="-175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4535F70-0993-4919-B71E-94D538B91470}"/>
                    </a:ext>
                  </a:extLst>
                </p:cNvPr>
                <p:cNvSpPr/>
                <p:nvPr/>
              </p:nvSpPr>
              <p:spPr>
                <a:xfrm>
                  <a:off x="8786833" y="4980468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4535F70-0993-4919-B71E-94D538B91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833" y="4980468"/>
                  <a:ext cx="556185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3261" r="-1739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DE04394-E23A-4466-B1FA-1F1CB4AAE6B6}"/>
                    </a:ext>
                  </a:extLst>
                </p:cNvPr>
                <p:cNvSpPr/>
                <p:nvPr/>
              </p:nvSpPr>
              <p:spPr>
                <a:xfrm>
                  <a:off x="9762581" y="498314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DE04394-E23A-4466-B1FA-1F1CB4AAE6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2581" y="4983144"/>
                  <a:ext cx="556185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3261" r="-2717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7830EEF-55B3-4229-AEE5-706678D3CFFD}"/>
                  </a:ext>
                </a:extLst>
              </p:cNvPr>
              <p:cNvSpPr/>
              <p:nvPr/>
            </p:nvSpPr>
            <p:spPr>
              <a:xfrm>
                <a:off x="8755388" y="267302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7830EEF-55B3-4229-AEE5-706678D3C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388" y="2673021"/>
                <a:ext cx="556185" cy="369332"/>
              </a:xfrm>
              <a:prstGeom prst="rect">
                <a:avLst/>
              </a:prstGeom>
              <a:blipFill>
                <a:blip r:embed="rId29"/>
                <a:stretch>
                  <a:fillRect l="-3297" r="-274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10C6067-C0B3-4AC3-8572-B741D1A65D8A}"/>
                  </a:ext>
                </a:extLst>
              </p:cNvPr>
              <p:cNvSpPr/>
              <p:nvPr/>
            </p:nvSpPr>
            <p:spPr>
              <a:xfrm>
                <a:off x="1592373" y="3429000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10C6067-C0B3-4AC3-8572-B741D1A6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373" y="3429000"/>
                <a:ext cx="703215" cy="37702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9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 animBg="1"/>
      <p:bldP spid="68" grpId="0"/>
      <p:bldP spid="68" grpId="1"/>
      <p:bldP spid="101" grpId="0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OPERASI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E481A8-B760-439D-AA45-8811A3A2C039}"/>
              </a:ext>
            </a:extLst>
          </p:cNvPr>
          <p:cNvGrpSpPr/>
          <p:nvPr/>
        </p:nvGrpSpPr>
        <p:grpSpPr>
          <a:xfrm>
            <a:off x="685800" y="940904"/>
            <a:ext cx="10987240" cy="5128592"/>
            <a:chOff x="685800" y="940904"/>
            <a:chExt cx="10987240" cy="47065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3D1D29-0682-4214-847C-89C428485C6E}"/>
                </a:ext>
              </a:extLst>
            </p:cNvPr>
            <p:cNvGrpSpPr/>
            <p:nvPr/>
          </p:nvGrpSpPr>
          <p:grpSpPr>
            <a:xfrm>
              <a:off x="685800" y="940904"/>
              <a:ext cx="10987240" cy="4706573"/>
              <a:chOff x="685800" y="940904"/>
              <a:chExt cx="10987240" cy="47065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EAEDA6A-D3F2-4958-96D4-4A2F49D4A808}"/>
                  </a:ext>
                </a:extLst>
              </p:cNvPr>
              <p:cNvGrpSpPr/>
              <p:nvPr/>
            </p:nvGrpSpPr>
            <p:grpSpPr>
              <a:xfrm>
                <a:off x="704849" y="1036691"/>
                <a:ext cx="10968191" cy="4610786"/>
                <a:chOff x="704849" y="1036691"/>
                <a:chExt cx="10968191" cy="461078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04849" y="1991540"/>
                  <a:ext cx="10968191" cy="3655937"/>
                  <a:chOff x="759681" y="1426528"/>
                  <a:chExt cx="4639713" cy="1818890"/>
                </a:xfrm>
              </p:grpSpPr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440147"/>
                    <a:ext cx="4639713" cy="1805271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90FA3DC-32B4-460E-B7C8-91649B9893E4}"/>
                      </a:ext>
                    </a:extLst>
                  </p:cNvPr>
                  <p:cNvSpPr/>
                  <p:nvPr/>
                </p:nvSpPr>
                <p:spPr>
                  <a:xfrm>
                    <a:off x="929743" y="1426528"/>
                    <a:ext cx="1140733" cy="1837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Split</a:t>
                    </a: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6692348" y="1036691"/>
                  <a:ext cx="4980692" cy="977787"/>
                  <a:chOff x="6866879" y="2068800"/>
                  <a:chExt cx="3809888" cy="2108119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2B679CE-647B-4876-B806-F210BEB1B583}"/>
                      </a:ext>
                    </a:extLst>
                  </p:cNvPr>
                  <p:cNvSpPr/>
                  <p:nvPr/>
                </p:nvSpPr>
                <p:spPr>
                  <a:xfrm>
                    <a:off x="6866879" y="2661696"/>
                    <a:ext cx="3809888" cy="1515223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86B0BBD-D716-49AB-B0E9-1253196C4AAF}"/>
                      </a:ext>
                    </a:extLst>
                  </p:cNvPr>
                  <p:cNvSpPr/>
                  <p:nvPr/>
                </p:nvSpPr>
                <p:spPr>
                  <a:xfrm>
                    <a:off x="7130700" y="2068800"/>
                    <a:ext cx="1452721" cy="1185797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Data</a:t>
                    </a:r>
                    <a:endParaRPr lang="en-US" sz="2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6A1972-186E-4FE9-BC8C-E13A3A40FB97}"/>
                  </a:ext>
                </a:extLst>
              </p:cNvPr>
              <p:cNvSpPr/>
              <p:nvPr/>
            </p:nvSpPr>
            <p:spPr>
              <a:xfrm>
                <a:off x="685800" y="940904"/>
                <a:ext cx="1902608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Rope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/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Split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pada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posisi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a14:m>
                  <a:endParaRPr lang="en-US" dirty="0"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44E49-0EA8-40F5-B811-B2E93FA765AB}"/>
              </a:ext>
            </a:extLst>
          </p:cNvPr>
          <p:cNvCxnSpPr>
            <a:cxnSpLocks/>
          </p:cNvCxnSpPr>
          <p:nvPr/>
        </p:nvCxnSpPr>
        <p:spPr>
          <a:xfrm>
            <a:off x="2269944" y="3988549"/>
            <a:ext cx="405785" cy="4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/>
              <p:nvPr/>
            </p:nvSpPr>
            <p:spPr>
              <a:xfrm>
                <a:off x="1068510" y="3701092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0" y="3701092"/>
                <a:ext cx="703215" cy="377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50BB8F-9D2B-47AF-AAE3-86FE0294AE7A}"/>
              </a:ext>
            </a:extLst>
          </p:cNvPr>
          <p:cNvCxnSpPr>
            <a:cxnSpLocks/>
          </p:cNvCxnSpPr>
          <p:nvPr/>
        </p:nvCxnSpPr>
        <p:spPr>
          <a:xfrm>
            <a:off x="6158673" y="2311381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689B1FB-D7A3-4F7F-993C-E0146D69E9DD}"/>
              </a:ext>
            </a:extLst>
          </p:cNvPr>
          <p:cNvCxnSpPr/>
          <p:nvPr/>
        </p:nvCxnSpPr>
        <p:spPr>
          <a:xfrm flipH="1">
            <a:off x="7612014" y="3787171"/>
            <a:ext cx="44386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A389AC-4A20-4A7C-8CBE-0A79A0674A70}"/>
              </a:ext>
            </a:extLst>
          </p:cNvPr>
          <p:cNvCxnSpPr/>
          <p:nvPr/>
        </p:nvCxnSpPr>
        <p:spPr>
          <a:xfrm>
            <a:off x="8055876" y="3787171"/>
            <a:ext cx="448500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8DBF72-3C58-4F9D-8DB0-8E243B37C671}"/>
              </a:ext>
            </a:extLst>
          </p:cNvPr>
          <p:cNvGrpSpPr/>
          <p:nvPr/>
        </p:nvGrpSpPr>
        <p:grpSpPr>
          <a:xfrm>
            <a:off x="7232940" y="4534008"/>
            <a:ext cx="616992" cy="508023"/>
            <a:chOff x="2651270" y="3431184"/>
            <a:chExt cx="909966" cy="37608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E7A2D4-80BF-472F-A8CA-A4E003F7067C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235B66-3A2D-41CE-AE24-9219AD4EFB87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14F46A-6A3D-4820-A67C-BA48929D214E}"/>
              </a:ext>
            </a:extLst>
          </p:cNvPr>
          <p:cNvCxnSpPr/>
          <p:nvPr/>
        </p:nvCxnSpPr>
        <p:spPr>
          <a:xfrm flipH="1">
            <a:off x="8302489" y="4534008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72BC5E2-8CE8-4421-9FE8-2462F734B139}"/>
                  </a:ext>
                </a:extLst>
              </p:cNvPr>
              <p:cNvSpPr/>
              <p:nvPr/>
            </p:nvSpPr>
            <p:spPr>
              <a:xfrm>
                <a:off x="7705767" y="341377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72BC5E2-8CE8-4421-9FE8-2462F734B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767" y="3413771"/>
                <a:ext cx="556185" cy="369332"/>
              </a:xfrm>
              <a:prstGeom prst="rect">
                <a:avLst/>
              </a:prstGeom>
              <a:blipFill>
                <a:blip r:embed="rId4"/>
                <a:stretch>
                  <a:fillRect l="-3297" r="-2197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8685F1-7326-4BF3-9995-6EB6644C0490}"/>
                  </a:ext>
                </a:extLst>
              </p:cNvPr>
              <p:cNvSpPr/>
              <p:nvPr/>
            </p:nvSpPr>
            <p:spPr>
              <a:xfrm>
                <a:off x="7169685" y="423585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8685F1-7326-4BF3-9995-6EB6644C0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85" y="4235856"/>
                <a:ext cx="556185" cy="369332"/>
              </a:xfrm>
              <a:prstGeom prst="rect">
                <a:avLst/>
              </a:prstGeom>
              <a:blipFill>
                <a:blip r:embed="rId5"/>
                <a:stretch>
                  <a:fillRect l="-3297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7A34C1D-2853-40E4-8CB4-3055170A739F}"/>
                  </a:ext>
                </a:extLst>
              </p:cNvPr>
              <p:cNvSpPr/>
              <p:nvPr/>
            </p:nvSpPr>
            <p:spPr>
              <a:xfrm>
                <a:off x="8292412" y="422874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7A34C1D-2853-40E4-8CB4-3055170A7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2" y="4228747"/>
                <a:ext cx="556185" cy="369332"/>
              </a:xfrm>
              <a:prstGeom prst="rect">
                <a:avLst/>
              </a:prstGeom>
              <a:blipFill>
                <a:blip r:embed="rId6"/>
                <a:stretch>
                  <a:fillRect l="-3261" r="-38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E1855A7-3D78-4474-AAA7-50CE2D183849}"/>
                  </a:ext>
                </a:extLst>
              </p:cNvPr>
              <p:cNvSpPr/>
              <p:nvPr/>
            </p:nvSpPr>
            <p:spPr>
              <a:xfrm>
                <a:off x="6833546" y="4980468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E1855A7-3D78-4474-AAA7-50CE2D183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46" y="4980468"/>
                <a:ext cx="556185" cy="369332"/>
              </a:xfrm>
              <a:prstGeom prst="rect">
                <a:avLst/>
              </a:prstGeom>
              <a:blipFill>
                <a:blip r:embed="rId7"/>
                <a:stretch>
                  <a:fillRect l="-4396" r="-2967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A748637-C2CB-4B76-A6D0-CB4F53E3F3F2}"/>
                  </a:ext>
                </a:extLst>
              </p:cNvPr>
              <p:cNvSpPr/>
              <p:nvPr/>
            </p:nvSpPr>
            <p:spPr>
              <a:xfrm>
                <a:off x="7454254" y="497481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A748637-C2CB-4B76-A6D0-CB4F53E3F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54" y="4974817"/>
                <a:ext cx="556185" cy="369332"/>
              </a:xfrm>
              <a:prstGeom prst="rect">
                <a:avLst/>
              </a:prstGeom>
              <a:blipFill>
                <a:blip r:embed="rId8"/>
                <a:stretch>
                  <a:fillRect l="-4396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6274EAD-1D06-471F-B2CD-CFBF6B8C5B72}"/>
                  </a:ext>
                </a:extLst>
              </p:cNvPr>
              <p:cNvSpPr/>
              <p:nvPr/>
            </p:nvSpPr>
            <p:spPr>
              <a:xfrm>
                <a:off x="7993770" y="4970992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6274EAD-1D06-471F-B2CD-CFBF6B8C5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770" y="4970992"/>
                <a:ext cx="556185" cy="369332"/>
              </a:xfrm>
              <a:prstGeom prst="rect">
                <a:avLst/>
              </a:prstGeom>
              <a:blipFill>
                <a:blip r:embed="rId9"/>
                <a:stretch>
                  <a:fillRect l="-3261" r="-271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7AF71FF-6F8D-4976-A277-49213510DFC6}"/>
              </a:ext>
            </a:extLst>
          </p:cNvPr>
          <p:cNvGrpSpPr/>
          <p:nvPr/>
        </p:nvGrpSpPr>
        <p:grpSpPr>
          <a:xfrm>
            <a:off x="9478433" y="2751928"/>
            <a:ext cx="1914909" cy="2652379"/>
            <a:chOff x="8723312" y="2700097"/>
            <a:chExt cx="1914909" cy="26523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159B3B-1726-417A-AC76-060423C6BBD1}"/>
                </a:ext>
              </a:extLst>
            </p:cNvPr>
            <p:cNvGrpSpPr/>
            <p:nvPr/>
          </p:nvGrpSpPr>
          <p:grpSpPr>
            <a:xfrm>
              <a:off x="8786833" y="3050723"/>
              <a:ext cx="1851388" cy="2301753"/>
              <a:chOff x="8786833" y="3050723"/>
              <a:chExt cx="1851388" cy="230175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2EB060C-D8B9-4BCA-BC19-F4FF8693A4BF}"/>
                  </a:ext>
                </a:extLst>
              </p:cNvPr>
              <p:cNvCxnSpPr/>
              <p:nvPr/>
            </p:nvCxnSpPr>
            <p:spPr>
              <a:xfrm>
                <a:off x="9015305" y="3050723"/>
                <a:ext cx="768372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31D4D2B-81E1-4B13-9F35-F5A89714AD80}"/>
                  </a:ext>
                </a:extLst>
              </p:cNvPr>
              <p:cNvGrpSpPr/>
              <p:nvPr/>
            </p:nvGrpSpPr>
            <p:grpSpPr>
              <a:xfrm>
                <a:off x="9377187" y="3780801"/>
                <a:ext cx="892362" cy="508023"/>
                <a:chOff x="2651270" y="3431184"/>
                <a:chExt cx="909966" cy="376081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52E79F6-380E-44CC-86AA-CAEB04E802D2}"/>
                    </a:ext>
                  </a:extLst>
                </p:cNvPr>
                <p:cNvCxnSpPr/>
                <p:nvPr/>
              </p:nvCxnSpPr>
              <p:spPr>
                <a:xfrm flipH="1">
                  <a:off x="2651270" y="3431184"/>
                  <a:ext cx="452618" cy="376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D492C93-51E2-45D4-873B-C0876F5D3181}"/>
                    </a:ext>
                  </a:extLst>
                </p:cNvPr>
                <p:cNvCxnSpPr/>
                <p:nvPr/>
              </p:nvCxnSpPr>
              <p:spPr>
                <a:xfrm>
                  <a:off x="3103888" y="3431184"/>
                  <a:ext cx="457348" cy="3717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F2F75D2-ED8B-4EBE-A9CE-FFE38DEB8D23}"/>
                  </a:ext>
                </a:extLst>
              </p:cNvPr>
              <p:cNvCxnSpPr/>
              <p:nvPr/>
            </p:nvCxnSpPr>
            <p:spPr>
              <a:xfrm flipH="1">
                <a:off x="9094101" y="4534008"/>
                <a:ext cx="306892" cy="50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D5C376B-9AD9-4648-9375-A90BBD3D4DDB}"/>
                  </a:ext>
                </a:extLst>
              </p:cNvPr>
              <p:cNvCxnSpPr/>
              <p:nvPr/>
            </p:nvCxnSpPr>
            <p:spPr>
              <a:xfrm flipH="1">
                <a:off x="10063781" y="4528151"/>
                <a:ext cx="306892" cy="50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5C526F-1204-482F-8BA0-D520A43BD727}"/>
                      </a:ext>
                    </a:extLst>
                  </p:cNvPr>
                  <p:cNvSpPr/>
                  <p:nvPr/>
                </p:nvSpPr>
                <p:spPr>
                  <a:xfrm>
                    <a:off x="9530456" y="3422468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,5]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5C526F-1204-482F-8BA0-D520A43BD7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0456" y="3422468"/>
                    <a:ext cx="55618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61" r="-27174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4DD992B-E583-4586-8CF7-FDFA8E2C16A6}"/>
                      </a:ext>
                    </a:extLst>
                  </p:cNvPr>
                  <p:cNvSpPr/>
                  <p:nvPr/>
                </p:nvSpPr>
                <p:spPr>
                  <a:xfrm>
                    <a:off x="9091894" y="4226579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4DD992B-E583-4586-8CF7-FDFA8E2C16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1894" y="4226579"/>
                    <a:ext cx="55618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261" r="-2282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2556FB0D-BF34-4142-BAAB-0E1D706908EF}"/>
                      </a:ext>
                    </a:extLst>
                  </p:cNvPr>
                  <p:cNvSpPr/>
                  <p:nvPr/>
                </p:nvSpPr>
                <p:spPr>
                  <a:xfrm>
                    <a:off x="10082036" y="4235856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2556FB0D-BF34-4142-BAAB-0E1D706908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2036" y="4235856"/>
                    <a:ext cx="5561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96" r="-17582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94535F70-0993-4919-B71E-94D538B91470}"/>
                      </a:ext>
                    </a:extLst>
                  </p:cNvPr>
                  <p:cNvSpPr/>
                  <p:nvPr/>
                </p:nvSpPr>
                <p:spPr>
                  <a:xfrm>
                    <a:off x="8786833" y="4980468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94535F70-0993-4919-B71E-94D538B914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6833" y="4980468"/>
                    <a:ext cx="55618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261" r="-173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DE04394-E23A-4466-B1FA-1F1CB4AAE6B6}"/>
                      </a:ext>
                    </a:extLst>
                  </p:cNvPr>
                  <p:cNvSpPr/>
                  <p:nvPr/>
                </p:nvSpPr>
                <p:spPr>
                  <a:xfrm>
                    <a:off x="9762581" y="4983144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DE04394-E23A-4466-B1FA-1F1CB4AAE6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2581" y="4983144"/>
                    <a:ext cx="55618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61" r="-27174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7830EEF-55B3-4229-AEE5-706678D3CFFD}"/>
                    </a:ext>
                  </a:extLst>
                </p:cNvPr>
                <p:cNvSpPr/>
                <p:nvPr/>
              </p:nvSpPr>
              <p:spPr>
                <a:xfrm>
                  <a:off x="8723312" y="270009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7830EEF-55B3-4229-AEE5-706678D3C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312" y="2700097"/>
                  <a:ext cx="55618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4396" r="-2637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5F5B79-2608-4A2F-B42D-545D74123562}"/>
              </a:ext>
            </a:extLst>
          </p:cNvPr>
          <p:cNvGrpSpPr/>
          <p:nvPr/>
        </p:nvGrpSpPr>
        <p:grpSpPr>
          <a:xfrm>
            <a:off x="951141" y="3642144"/>
            <a:ext cx="2015051" cy="1936029"/>
            <a:chOff x="6833546" y="3413771"/>
            <a:chExt cx="2015051" cy="1936029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A6DD8FA-80BB-4F3C-B025-24834B86C7D0}"/>
                </a:ext>
              </a:extLst>
            </p:cNvPr>
            <p:cNvGrpSpPr/>
            <p:nvPr/>
          </p:nvGrpSpPr>
          <p:grpSpPr>
            <a:xfrm>
              <a:off x="7612014" y="3787171"/>
              <a:ext cx="892362" cy="508023"/>
              <a:chOff x="2651270" y="3431184"/>
              <a:chExt cx="909966" cy="376081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FB79052-D785-4B20-A281-5924589847D8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68D3548-6F70-4A41-8549-E9E299382601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A0C6A40-EBA3-4385-99C0-625730CC37A7}"/>
                </a:ext>
              </a:extLst>
            </p:cNvPr>
            <p:cNvGrpSpPr/>
            <p:nvPr/>
          </p:nvGrpSpPr>
          <p:grpSpPr>
            <a:xfrm>
              <a:off x="7232940" y="4534008"/>
              <a:ext cx="616992" cy="508023"/>
              <a:chOff x="2651270" y="3431184"/>
              <a:chExt cx="909966" cy="376081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FBFE7D-7D34-4120-9606-2E39E640EFA5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0B7B84F-6F60-4C1C-95D8-0F206DD09D6A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547111-0BE8-4BAB-B702-1517626CB735}"/>
                </a:ext>
              </a:extLst>
            </p:cNvPr>
            <p:cNvCxnSpPr/>
            <p:nvPr/>
          </p:nvCxnSpPr>
          <p:spPr>
            <a:xfrm flipH="1">
              <a:off x="8302489" y="4534008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3A1738D-4A32-4762-A6FD-2888966EEBDE}"/>
                    </a:ext>
                  </a:extLst>
                </p:cNvPr>
                <p:cNvSpPr/>
                <p:nvPr/>
              </p:nvSpPr>
              <p:spPr>
                <a:xfrm>
                  <a:off x="7705767" y="341377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3A1738D-4A32-4762-A6FD-2888966EEB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767" y="3413771"/>
                  <a:ext cx="55618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97" r="-2197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83232A95-DAAB-4627-92B0-5E7DD85DAB29}"/>
                    </a:ext>
                  </a:extLst>
                </p:cNvPr>
                <p:cNvSpPr/>
                <p:nvPr/>
              </p:nvSpPr>
              <p:spPr>
                <a:xfrm>
                  <a:off x="7169685" y="4235856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83232A95-DAAB-4627-92B0-5E7DD85DA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685" y="4235856"/>
                  <a:ext cx="556185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97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B7C24D-0156-4D09-B3C8-29B2F72223F9}"/>
                    </a:ext>
                  </a:extLst>
                </p:cNvPr>
                <p:cNvSpPr/>
                <p:nvPr/>
              </p:nvSpPr>
              <p:spPr>
                <a:xfrm>
                  <a:off x="8292412" y="422874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B7C24D-0156-4D09-B3C8-29B2F7222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412" y="4228747"/>
                  <a:ext cx="556185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261" r="-3804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59DDEDB-6B5D-40B0-8B6D-9E38F4EFCCA3}"/>
                    </a:ext>
                  </a:extLst>
                </p:cNvPr>
                <p:cNvSpPr/>
                <p:nvPr/>
              </p:nvSpPr>
              <p:spPr>
                <a:xfrm>
                  <a:off x="6833546" y="4980468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59DDEDB-6B5D-40B0-8B6D-9E38F4EFCC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546" y="4980468"/>
                  <a:ext cx="556185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297" r="-3076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59382C4-4E06-4C79-AF3A-E93BB503166F}"/>
                    </a:ext>
                  </a:extLst>
                </p:cNvPr>
                <p:cNvSpPr/>
                <p:nvPr/>
              </p:nvSpPr>
              <p:spPr>
                <a:xfrm>
                  <a:off x="7454254" y="497481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59382C4-4E06-4C79-AF3A-E93BB5031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254" y="4974817"/>
                  <a:ext cx="55618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396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453CBE1-C346-4313-B650-68439AFB5753}"/>
                    </a:ext>
                  </a:extLst>
                </p:cNvPr>
                <p:cNvSpPr/>
                <p:nvPr/>
              </p:nvSpPr>
              <p:spPr>
                <a:xfrm>
                  <a:off x="7993770" y="497099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453CBE1-C346-4313-B650-68439AFB5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770" y="4970992"/>
                  <a:ext cx="556185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261" r="-2717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5B0A233-6B7C-4CFE-9264-40903B76E852}"/>
              </a:ext>
            </a:extLst>
          </p:cNvPr>
          <p:cNvGrpSpPr/>
          <p:nvPr/>
        </p:nvGrpSpPr>
        <p:grpSpPr>
          <a:xfrm>
            <a:off x="3654364" y="2849087"/>
            <a:ext cx="1914909" cy="2652379"/>
            <a:chOff x="8723312" y="2700097"/>
            <a:chExt cx="1914909" cy="265237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8A101FA-30F8-4013-8566-EC9EAF6A1E77}"/>
                </a:ext>
              </a:extLst>
            </p:cNvPr>
            <p:cNvGrpSpPr/>
            <p:nvPr/>
          </p:nvGrpSpPr>
          <p:grpSpPr>
            <a:xfrm>
              <a:off x="8786833" y="3050723"/>
              <a:ext cx="1851388" cy="2301753"/>
              <a:chOff x="8786833" y="3050723"/>
              <a:chExt cx="1851388" cy="2301753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BA83FB5-D114-4F59-BA00-9838D84E1F4C}"/>
                  </a:ext>
                </a:extLst>
              </p:cNvPr>
              <p:cNvCxnSpPr/>
              <p:nvPr/>
            </p:nvCxnSpPr>
            <p:spPr>
              <a:xfrm>
                <a:off x="9015305" y="3050723"/>
                <a:ext cx="768372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9094BEA-055A-452B-8FDF-7BB7A0EE6E0A}"/>
                  </a:ext>
                </a:extLst>
              </p:cNvPr>
              <p:cNvGrpSpPr/>
              <p:nvPr/>
            </p:nvGrpSpPr>
            <p:grpSpPr>
              <a:xfrm>
                <a:off x="9377187" y="3780801"/>
                <a:ext cx="892362" cy="508023"/>
                <a:chOff x="2651270" y="3431184"/>
                <a:chExt cx="909966" cy="376081"/>
              </a:xfrm>
            </p:grpSpPr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B08E920-9A24-408E-AEB4-F044CB0AA457}"/>
                    </a:ext>
                  </a:extLst>
                </p:cNvPr>
                <p:cNvCxnSpPr/>
                <p:nvPr/>
              </p:nvCxnSpPr>
              <p:spPr>
                <a:xfrm flipH="1">
                  <a:off x="2651270" y="3431184"/>
                  <a:ext cx="452618" cy="3760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9A5C0F2-5E72-4061-8675-132E82867068}"/>
                    </a:ext>
                  </a:extLst>
                </p:cNvPr>
                <p:cNvCxnSpPr/>
                <p:nvPr/>
              </p:nvCxnSpPr>
              <p:spPr>
                <a:xfrm>
                  <a:off x="3103888" y="3431184"/>
                  <a:ext cx="457348" cy="3717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5D97898-918D-41EB-8D33-B777CD145447}"/>
                  </a:ext>
                </a:extLst>
              </p:cNvPr>
              <p:cNvCxnSpPr/>
              <p:nvPr/>
            </p:nvCxnSpPr>
            <p:spPr>
              <a:xfrm flipH="1">
                <a:off x="9094101" y="4534008"/>
                <a:ext cx="306892" cy="50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F8944C0-0C4A-4899-8A3A-B23AC48435C6}"/>
                  </a:ext>
                </a:extLst>
              </p:cNvPr>
              <p:cNvCxnSpPr/>
              <p:nvPr/>
            </p:nvCxnSpPr>
            <p:spPr>
              <a:xfrm flipH="1">
                <a:off x="10063781" y="4528151"/>
                <a:ext cx="306892" cy="50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6833DA84-8EE6-4096-AA52-85079CD41748}"/>
                      </a:ext>
                    </a:extLst>
                  </p:cNvPr>
                  <p:cNvSpPr/>
                  <p:nvPr/>
                </p:nvSpPr>
                <p:spPr>
                  <a:xfrm>
                    <a:off x="9530456" y="3422468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,5]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6833DA84-8EE6-4096-AA52-85079CD417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0456" y="3422468"/>
                    <a:ext cx="556185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396" r="-2747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2FB83077-EE07-4956-9948-7FA877287A96}"/>
                      </a:ext>
                    </a:extLst>
                  </p:cNvPr>
                  <p:cNvSpPr/>
                  <p:nvPr/>
                </p:nvSpPr>
                <p:spPr>
                  <a:xfrm>
                    <a:off x="9091894" y="4226579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2FB83077-EE07-4956-9948-7FA877287A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1894" y="4226579"/>
                    <a:ext cx="556185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396" r="-2307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38E56E24-9337-4BC9-A602-C5CD7EB1F5F3}"/>
                      </a:ext>
                    </a:extLst>
                  </p:cNvPr>
                  <p:cNvSpPr/>
                  <p:nvPr/>
                </p:nvSpPr>
                <p:spPr>
                  <a:xfrm>
                    <a:off x="10082036" y="4235856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38E56E24-9337-4BC9-A602-C5CD7EB1F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2036" y="4235856"/>
                    <a:ext cx="556185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61" r="-1739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874C104B-0AAD-4F54-B889-F5F7C808E9B9}"/>
                      </a:ext>
                    </a:extLst>
                  </p:cNvPr>
                  <p:cNvSpPr/>
                  <p:nvPr/>
                </p:nvSpPr>
                <p:spPr>
                  <a:xfrm>
                    <a:off x="8786833" y="4980468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874C104B-0AAD-4F54-B889-F5F7C808E9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6833" y="4980468"/>
                    <a:ext cx="556185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396" r="-17582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D3A064DD-56CF-40E9-9E77-EF1BB4CF5106}"/>
                      </a:ext>
                    </a:extLst>
                  </p:cNvPr>
                  <p:cNvSpPr/>
                  <p:nvPr/>
                </p:nvSpPr>
                <p:spPr>
                  <a:xfrm>
                    <a:off x="9762581" y="4983144"/>
                    <a:ext cx="5561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D3A064DD-56CF-40E9-9E77-EF1BB4CF51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2581" y="4983144"/>
                    <a:ext cx="556185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4396" r="-2747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6976316-BA83-4FD2-91C0-86808EA0C360}"/>
                    </a:ext>
                  </a:extLst>
                </p:cNvPr>
                <p:cNvSpPr/>
                <p:nvPr/>
              </p:nvSpPr>
              <p:spPr>
                <a:xfrm>
                  <a:off x="8723312" y="270009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6976316-BA83-4FD2-91C0-86808EA0C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312" y="2700097"/>
                  <a:ext cx="556185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3261" r="-26087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9110F63-8AA7-44B8-A6AF-40CC6DF70521}"/>
                  </a:ext>
                </a:extLst>
              </p:cNvPr>
              <p:cNvSpPr/>
              <p:nvPr/>
            </p:nvSpPr>
            <p:spPr>
              <a:xfrm>
                <a:off x="756032" y="4488628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9110F63-8AA7-44B8-A6AF-40CC6DF70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2" y="4488628"/>
                <a:ext cx="703215" cy="37702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7A1C28-51A2-44E8-9344-25884CB13A99}"/>
              </a:ext>
            </a:extLst>
          </p:cNvPr>
          <p:cNvSpPr/>
          <p:nvPr/>
        </p:nvSpPr>
        <p:spPr>
          <a:xfrm>
            <a:off x="2265945" y="3949148"/>
            <a:ext cx="689290" cy="1298713"/>
          </a:xfrm>
          <a:custGeom>
            <a:avLst/>
            <a:gdLst>
              <a:gd name="connsiteX0" fmla="*/ 636281 w 689290"/>
              <a:gd name="connsiteY0" fmla="*/ 0 h 1298713"/>
              <a:gd name="connsiteX1" fmla="*/ 177 w 689290"/>
              <a:gd name="connsiteY1" fmla="*/ 675861 h 1298713"/>
              <a:gd name="connsiteX2" fmla="*/ 689290 w 689290"/>
              <a:gd name="connsiteY2" fmla="*/ 1298713 h 129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290" h="1298713">
                <a:moveTo>
                  <a:pt x="636281" y="0"/>
                </a:moveTo>
                <a:cubicBezTo>
                  <a:pt x="313811" y="229704"/>
                  <a:pt x="-8658" y="459409"/>
                  <a:pt x="177" y="675861"/>
                </a:cubicBezTo>
                <a:cubicBezTo>
                  <a:pt x="9012" y="892313"/>
                  <a:pt x="349151" y="1095513"/>
                  <a:pt x="689290" y="1298713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151A90F-E0DB-4396-8AC6-3180BB91068A}"/>
                  </a:ext>
                </a:extLst>
              </p:cNvPr>
              <p:cNvSpPr/>
              <p:nvPr/>
            </p:nvSpPr>
            <p:spPr>
              <a:xfrm>
                <a:off x="9080913" y="423537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151A90F-E0DB-4396-8AC6-3180BB910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913" y="4235375"/>
                <a:ext cx="556185" cy="369332"/>
              </a:xfrm>
              <a:prstGeom prst="rect">
                <a:avLst/>
              </a:prstGeom>
              <a:blipFill>
                <a:blip r:embed="rId29"/>
                <a:stretch>
                  <a:fillRect l="-4396" r="-384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449FAB7-1BFB-44C8-AEA2-6B1872BAB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4418"/>
              </p:ext>
            </p:extLst>
          </p:nvPr>
        </p:nvGraphicFramePr>
        <p:xfrm>
          <a:off x="7067529" y="2230582"/>
          <a:ext cx="286669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3347">
                  <a:extLst>
                    <a:ext uri="{9D8B030D-6E8A-4147-A177-3AD203B41FA5}">
                      <a16:colId xmlns:a16="http://schemas.microsoft.com/office/drawing/2014/main" val="1830251788"/>
                    </a:ext>
                  </a:extLst>
                </a:gridCol>
                <a:gridCol w="1433347">
                  <a:extLst>
                    <a:ext uri="{9D8B030D-6E8A-4147-A177-3AD203B41FA5}">
                      <a16:colId xmlns:a16="http://schemas.microsoft.com/office/drawing/2014/main" val="345919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temp.first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temp.second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9402"/>
                  </a:ext>
                </a:extLst>
              </a:tr>
            </a:tbl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9F28C8-5F43-46F4-A29B-525827EB6DED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7983860" y="2692222"/>
            <a:ext cx="221992" cy="72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C5C2933-C57A-404F-8D4B-5F30F83BD93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8979698" y="2615846"/>
            <a:ext cx="776828" cy="13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642014D-C634-4DC3-A7F9-D15BBAF02320}"/>
              </a:ext>
            </a:extLst>
          </p:cNvPr>
          <p:cNvCxnSpPr>
            <a:cxnSpLocks/>
          </p:cNvCxnSpPr>
          <p:nvPr/>
        </p:nvCxnSpPr>
        <p:spPr>
          <a:xfrm flipH="1">
            <a:off x="9267075" y="3105159"/>
            <a:ext cx="509882" cy="38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8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6823 -0.0041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2461 -0.108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518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01758 -0.1203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9" grpId="0"/>
      <p:bldP spid="71" grpId="0"/>
      <p:bldP spid="72" grpId="0"/>
      <p:bldP spid="72" grpId="1"/>
      <p:bldP spid="72" grpId="2"/>
      <p:bldP spid="88" grpId="0"/>
      <p:bldP spid="89" grpId="0"/>
      <p:bldP spid="90" grpId="0"/>
      <p:bldP spid="90" grpId="1"/>
      <p:bldP spid="184" grpId="0"/>
      <p:bldP spid="17" grpId="0" animBg="1"/>
      <p:bldP spid="185" grpId="0"/>
      <p:bldP spid="18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STUKTUR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1683025"/>
            <a:ext cx="11004550" cy="4033571"/>
            <a:chOff x="685800" y="940904"/>
            <a:chExt cx="10987240" cy="4706572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97537"/>
              <a:ext cx="10968191" cy="4049939"/>
              <a:chOff x="759681" y="1230505"/>
              <a:chExt cx="4639713" cy="2014913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313970"/>
                <a:ext cx="4639713" cy="193144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64795" y="1230505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Concate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Rope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82ADC-FD47-40CC-A0BA-4A3B9E04BB09}"/>
              </a:ext>
            </a:extLst>
          </p:cNvPr>
          <p:cNvGrpSpPr/>
          <p:nvPr/>
        </p:nvGrpSpPr>
        <p:grpSpPr>
          <a:xfrm>
            <a:off x="1191032" y="2996281"/>
            <a:ext cx="1678912" cy="1191417"/>
            <a:chOff x="1149860" y="2475937"/>
            <a:chExt cx="1678912" cy="11914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B70666-FEC8-4AE8-A15B-752480953D76}"/>
                </a:ext>
              </a:extLst>
            </p:cNvPr>
            <p:cNvGrpSpPr/>
            <p:nvPr/>
          </p:nvGrpSpPr>
          <p:grpSpPr>
            <a:xfrm>
              <a:off x="1592189" y="2849337"/>
              <a:ext cx="892362" cy="508023"/>
              <a:chOff x="2651270" y="3431184"/>
              <a:chExt cx="909966" cy="37608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276222-A2A3-475D-861B-B9804E574F87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449B72-8604-4A49-B527-CF0EDED0A92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/>
                <p:nvPr/>
              </p:nvSpPr>
              <p:spPr>
                <a:xfrm>
                  <a:off x="1685942" y="247593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942" y="2475937"/>
                  <a:ext cx="55618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261" r="-2608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/>
                <p:nvPr/>
              </p:nvSpPr>
              <p:spPr>
                <a:xfrm>
                  <a:off x="1149860" y="3298022"/>
                  <a:ext cx="68877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60" y="3298022"/>
                  <a:ext cx="68877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55" r="-354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/>
                <p:nvPr/>
              </p:nvSpPr>
              <p:spPr>
                <a:xfrm>
                  <a:off x="2272587" y="3290913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587" y="3290913"/>
                  <a:ext cx="5561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96" r="-23077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AFEA1-21DB-4881-A66B-586797645D99}"/>
              </a:ext>
            </a:extLst>
          </p:cNvPr>
          <p:cNvGrpSpPr/>
          <p:nvPr/>
        </p:nvGrpSpPr>
        <p:grpSpPr>
          <a:xfrm>
            <a:off x="3113241" y="3004978"/>
            <a:ext cx="1546327" cy="1182720"/>
            <a:chOff x="3072069" y="2484634"/>
            <a:chExt cx="1546327" cy="11827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CCE3E5-B443-4485-A80C-C8AC39EEE7A2}"/>
                </a:ext>
              </a:extLst>
            </p:cNvPr>
            <p:cNvGrpSpPr/>
            <p:nvPr/>
          </p:nvGrpSpPr>
          <p:grpSpPr>
            <a:xfrm>
              <a:off x="3357362" y="2842967"/>
              <a:ext cx="892362" cy="508023"/>
              <a:chOff x="2651270" y="3431184"/>
              <a:chExt cx="909966" cy="37608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623B64-FFA2-40CF-B370-9FA0E38DCF76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9B98DA-CFDE-43E3-A8BE-ADC5CF6E126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/>
                <p:nvPr/>
              </p:nvSpPr>
              <p:spPr>
                <a:xfrm>
                  <a:off x="3510631" y="248463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631" y="2484634"/>
                  <a:ext cx="5561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396" r="-2417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/>
                <p:nvPr/>
              </p:nvSpPr>
              <p:spPr>
                <a:xfrm>
                  <a:off x="3072069" y="3288745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069" y="3288745"/>
                  <a:ext cx="5561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96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/>
                <p:nvPr/>
              </p:nvSpPr>
              <p:spPr>
                <a:xfrm>
                  <a:off x="4062211" y="329802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211" y="3298022"/>
                  <a:ext cx="5561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97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/>
              <p:nvPr/>
            </p:nvSpPr>
            <p:spPr>
              <a:xfrm>
                <a:off x="6061452" y="2470970"/>
                <a:ext cx="536219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!</m:t>
                        </m:r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||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!</m:t>
                        </m:r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?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 random(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𝑠𝑖𝑧𝑒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𝑠𝑖𝑧𝑒</m:t>
                    </m:r>
                  </m:oMath>
                </a14:m>
                <a:r>
                  <a:rPr lang="en-US" sz="1600" b="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𝑟𝑖𝑔h𝑡</m:t>
                    </m:r>
                  </m:oMath>
                </a14:m>
                <a:r>
                  <a:rPr lang="en-US" sz="1600" b="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:r>
                  <a:rPr lang="en-US" sz="1600" b="0" dirty="0" err="1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Concate</a:t>
                </a:r>
                <a:r>
                  <a:rPr lang="en-US" sz="1600" b="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𝑟𝑖𝑔h𝑡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update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else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𝑟𝑖𝑔h𝑡</m:t>
                    </m:r>
                  </m:oMath>
                </a14:m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:r>
                  <a:rPr lang="en-US" sz="1600" dirty="0" err="1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Concate</a:t>
                </a:r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𝑙𝑒𝑓𝑡</m:t>
                    </m:r>
                  </m:oMath>
                </a14:m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update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52" y="2470970"/>
                <a:ext cx="5362198" cy="2062103"/>
              </a:xfrm>
              <a:prstGeom prst="rect">
                <a:avLst/>
              </a:prstGeom>
              <a:blipFill>
                <a:blip r:embed="rId8"/>
                <a:stretch>
                  <a:fillRect l="-455" t="-1180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116" cy="6858000"/>
            <a:chOff x="0" y="0"/>
            <a:chExt cx="12192116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5048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50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09360"/>
              <a:ext cx="68580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309360"/>
              <a:ext cx="340519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09360"/>
              <a:ext cx="10342562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09360"/>
              <a:ext cx="249391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09360"/>
              <a:ext cx="50165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154" y="2902"/>
              <a:ext cx="10342562" cy="5019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23766" y="2902"/>
              <a:ext cx="249391" cy="501923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690466" y="2902"/>
              <a:ext cx="501650" cy="5019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OUTLINE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1D20B-F0FD-463F-9A83-1964C6991C7F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F989D-4F5E-4EA8-898F-9B0B3FEE68A2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184344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STUKTUR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940903"/>
            <a:ext cx="10987240" cy="5075584"/>
            <a:chOff x="685800" y="940904"/>
            <a:chExt cx="10987240" cy="47065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97537"/>
              <a:ext cx="10968191" cy="4049938"/>
              <a:chOff x="759681" y="1230505"/>
              <a:chExt cx="4639713" cy="2014913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313970"/>
                <a:ext cx="4639713" cy="193144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64795" y="1230505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Concate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Rope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B70666-FEC8-4AE8-A15B-752480953D76}"/>
              </a:ext>
            </a:extLst>
          </p:cNvPr>
          <p:cNvGrpSpPr/>
          <p:nvPr/>
        </p:nvGrpSpPr>
        <p:grpSpPr>
          <a:xfrm>
            <a:off x="1733720" y="3344129"/>
            <a:ext cx="892362" cy="508023"/>
            <a:chOff x="2651270" y="3431184"/>
            <a:chExt cx="909966" cy="3760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276222-A2A3-475D-861B-B9804E574F87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449B72-8604-4A49-B527-CF0EDED0A92B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D1110B-D6FC-44D2-AFB5-8E2625DB10CD}"/>
                  </a:ext>
                </a:extLst>
              </p:cNvPr>
              <p:cNvSpPr/>
              <p:nvPr/>
            </p:nvSpPr>
            <p:spPr>
              <a:xfrm>
                <a:off x="1827473" y="297072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D1110B-D6FC-44D2-AFB5-8E2625DB1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73" y="2970729"/>
                <a:ext cx="556185" cy="369332"/>
              </a:xfrm>
              <a:prstGeom prst="rect">
                <a:avLst/>
              </a:prstGeom>
              <a:blipFill>
                <a:blip r:embed="rId2"/>
                <a:stretch>
                  <a:fillRect l="-4396" r="-263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AE518B-A3CC-4C90-BAE5-3D5879B79872}"/>
                  </a:ext>
                </a:extLst>
              </p:cNvPr>
              <p:cNvSpPr/>
              <p:nvPr/>
            </p:nvSpPr>
            <p:spPr>
              <a:xfrm>
                <a:off x="1291391" y="3792814"/>
                <a:ext cx="6887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AE518B-A3CC-4C90-BAE5-3D5879B7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1" y="3792814"/>
                <a:ext cx="688770" cy="369332"/>
              </a:xfrm>
              <a:prstGeom prst="rect">
                <a:avLst/>
              </a:prstGeom>
              <a:blipFill>
                <a:blip r:embed="rId3"/>
                <a:stretch>
                  <a:fillRect l="-3540" r="-265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82CA70C-C819-47C2-9D39-47FCF2AA6FC6}"/>
                  </a:ext>
                </a:extLst>
              </p:cNvPr>
              <p:cNvSpPr/>
              <p:nvPr/>
            </p:nvSpPr>
            <p:spPr>
              <a:xfrm>
                <a:off x="2414118" y="378570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82CA70C-C819-47C2-9D39-47FCF2AA6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18" y="3785705"/>
                <a:ext cx="556185" cy="369332"/>
              </a:xfrm>
              <a:prstGeom prst="rect">
                <a:avLst/>
              </a:prstGeom>
              <a:blipFill>
                <a:blip r:embed="rId4"/>
                <a:stretch>
                  <a:fillRect l="-3297" r="-2417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8CCE3E5-B443-4485-A80C-C8AC39EEE7A2}"/>
              </a:ext>
            </a:extLst>
          </p:cNvPr>
          <p:cNvGrpSpPr/>
          <p:nvPr/>
        </p:nvGrpSpPr>
        <p:grpSpPr>
          <a:xfrm>
            <a:off x="4227763" y="3337759"/>
            <a:ext cx="892362" cy="508023"/>
            <a:chOff x="2651270" y="3431184"/>
            <a:chExt cx="909966" cy="3760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623B64-FFA2-40CF-B370-9FA0E38DCF76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9B98DA-CFDE-43E3-A8BE-ADC5CF6E126B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D2F8F2-963C-44EC-B499-2C2989A48AE0}"/>
                  </a:ext>
                </a:extLst>
              </p:cNvPr>
              <p:cNvSpPr/>
              <p:nvPr/>
            </p:nvSpPr>
            <p:spPr>
              <a:xfrm>
                <a:off x="4381032" y="297942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D2F8F2-963C-44EC-B499-2C2989A4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32" y="2979426"/>
                <a:ext cx="556185" cy="369332"/>
              </a:xfrm>
              <a:prstGeom prst="rect">
                <a:avLst/>
              </a:prstGeom>
              <a:blipFill>
                <a:blip r:embed="rId5"/>
                <a:stretch>
                  <a:fillRect l="-4396" r="-241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89311D-9767-45CD-AB10-05128F9AE433}"/>
                  </a:ext>
                </a:extLst>
              </p:cNvPr>
              <p:cNvSpPr/>
              <p:nvPr/>
            </p:nvSpPr>
            <p:spPr>
              <a:xfrm>
                <a:off x="3942470" y="378353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89311D-9767-45CD-AB10-05128F9AE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70" y="3783537"/>
                <a:ext cx="556185" cy="369332"/>
              </a:xfrm>
              <a:prstGeom prst="rect">
                <a:avLst/>
              </a:prstGeom>
              <a:blipFill>
                <a:blip r:embed="rId6"/>
                <a:stretch>
                  <a:fillRect l="-4396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E2B9CEE-5885-4401-A580-84CC844D129E}"/>
                  </a:ext>
                </a:extLst>
              </p:cNvPr>
              <p:cNvSpPr/>
              <p:nvPr/>
            </p:nvSpPr>
            <p:spPr>
              <a:xfrm>
                <a:off x="4932612" y="3792814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E2B9CEE-5885-4401-A580-84CC844D1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12" y="3792814"/>
                <a:ext cx="556185" cy="369332"/>
              </a:xfrm>
              <a:prstGeom prst="rect">
                <a:avLst/>
              </a:prstGeom>
              <a:blipFill>
                <a:blip r:embed="rId7"/>
                <a:stretch>
                  <a:fillRect l="-3297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8FF40C-289D-4CB5-BA56-F18B79403C8B}"/>
              </a:ext>
            </a:extLst>
          </p:cNvPr>
          <p:cNvCxnSpPr/>
          <p:nvPr/>
        </p:nvCxnSpPr>
        <p:spPr>
          <a:xfrm flipH="1">
            <a:off x="8346207" y="2984223"/>
            <a:ext cx="44386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1889AA-7701-4B70-92B9-7DF623A713E8}"/>
              </a:ext>
            </a:extLst>
          </p:cNvPr>
          <p:cNvCxnSpPr/>
          <p:nvPr/>
        </p:nvCxnSpPr>
        <p:spPr>
          <a:xfrm>
            <a:off x="8790069" y="2984223"/>
            <a:ext cx="448500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E591A4A-0223-417F-BCA9-D897D15F8335}"/>
                  </a:ext>
                </a:extLst>
              </p:cNvPr>
              <p:cNvSpPr/>
              <p:nvPr/>
            </p:nvSpPr>
            <p:spPr>
              <a:xfrm>
                <a:off x="8417533" y="2518478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E591A4A-0223-417F-BCA9-D897D15F8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33" y="2518478"/>
                <a:ext cx="556185" cy="369332"/>
              </a:xfrm>
              <a:prstGeom prst="rect">
                <a:avLst/>
              </a:prstGeom>
              <a:blipFill>
                <a:blip r:embed="rId8"/>
                <a:stretch>
                  <a:fillRect l="-4396" r="-263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CDE5CD6-DFC6-42E0-8907-B8F545468ABC}"/>
                  </a:ext>
                </a:extLst>
              </p:cNvPr>
              <p:cNvSpPr/>
              <p:nvPr/>
            </p:nvSpPr>
            <p:spPr>
              <a:xfrm>
                <a:off x="7849115" y="3576353"/>
                <a:ext cx="6887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CDE5CD6-DFC6-42E0-8907-B8F545468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15" y="3576353"/>
                <a:ext cx="688770" cy="369332"/>
              </a:xfrm>
              <a:prstGeom prst="rect">
                <a:avLst/>
              </a:prstGeom>
              <a:blipFill>
                <a:blip r:embed="rId9"/>
                <a:stretch>
                  <a:fillRect l="-3540" r="-265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100A8ED-B384-4D66-BA0F-6644D5F4CD77}"/>
                  </a:ext>
                </a:extLst>
              </p:cNvPr>
              <p:cNvSpPr/>
              <p:nvPr/>
            </p:nvSpPr>
            <p:spPr>
              <a:xfrm>
                <a:off x="8011953" y="532277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100A8ED-B384-4D66-BA0F-6644D5F4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53" y="5322771"/>
                <a:ext cx="556185" cy="369332"/>
              </a:xfrm>
              <a:prstGeom prst="rect">
                <a:avLst/>
              </a:prstGeom>
              <a:blipFill>
                <a:blip r:embed="rId10"/>
                <a:stretch>
                  <a:fillRect l="-3261" r="-228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D5F7F5-C47E-4AB4-964F-1011301A5ECA}"/>
              </a:ext>
            </a:extLst>
          </p:cNvPr>
          <p:cNvCxnSpPr/>
          <p:nvPr/>
        </p:nvCxnSpPr>
        <p:spPr>
          <a:xfrm flipH="1">
            <a:off x="8832452" y="3934685"/>
            <a:ext cx="443863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47079F-1FB1-406F-81B4-DFB3E634E455}"/>
              </a:ext>
            </a:extLst>
          </p:cNvPr>
          <p:cNvCxnSpPr/>
          <p:nvPr/>
        </p:nvCxnSpPr>
        <p:spPr>
          <a:xfrm>
            <a:off x="9276312" y="3934686"/>
            <a:ext cx="448500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56EFDC9-0779-4C5E-8B03-4BF7C6DFF83C}"/>
                  </a:ext>
                </a:extLst>
              </p:cNvPr>
              <p:cNvSpPr/>
              <p:nvPr/>
            </p:nvSpPr>
            <p:spPr>
              <a:xfrm>
                <a:off x="8985719" y="3576353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56EFDC9-0779-4C5E-8B03-4BF7C6DFF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19" y="3576353"/>
                <a:ext cx="556185" cy="369332"/>
              </a:xfrm>
              <a:prstGeom prst="rect">
                <a:avLst/>
              </a:prstGeom>
              <a:blipFill>
                <a:blip r:embed="rId11"/>
                <a:stretch>
                  <a:fillRect l="-3297" r="-2527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2BA1E7-7DCD-4F56-8637-305114D6F0CC}"/>
                  </a:ext>
                </a:extLst>
              </p:cNvPr>
              <p:cNvSpPr/>
              <p:nvPr/>
            </p:nvSpPr>
            <p:spPr>
              <a:xfrm>
                <a:off x="8547157" y="4380464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2BA1E7-7DCD-4F56-8637-305114D6F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157" y="4380464"/>
                <a:ext cx="556185" cy="369332"/>
              </a:xfrm>
              <a:prstGeom prst="rect">
                <a:avLst/>
              </a:prstGeom>
              <a:blipFill>
                <a:blip r:embed="rId12"/>
                <a:stretch>
                  <a:fillRect l="-3297" r="-296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69ECA0C-C8A1-4C17-B14C-5EE89DE529EC}"/>
                  </a:ext>
                </a:extLst>
              </p:cNvPr>
              <p:cNvSpPr/>
              <p:nvPr/>
            </p:nvSpPr>
            <p:spPr>
              <a:xfrm>
                <a:off x="9537299" y="438974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69ECA0C-C8A1-4C17-B14C-5EE89DE52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299" y="4389741"/>
                <a:ext cx="556185" cy="369332"/>
              </a:xfrm>
              <a:prstGeom prst="rect">
                <a:avLst/>
              </a:prstGeom>
              <a:blipFill>
                <a:blip r:embed="rId13"/>
                <a:stretch>
                  <a:fillRect l="-4396" r="-274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4D5DB6-5CC5-46D7-80A3-776017CB25DD}"/>
              </a:ext>
            </a:extLst>
          </p:cNvPr>
          <p:cNvCxnSpPr>
            <a:cxnSpLocks/>
          </p:cNvCxnSpPr>
          <p:nvPr/>
        </p:nvCxnSpPr>
        <p:spPr>
          <a:xfrm>
            <a:off x="6158673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1A5E56-F004-40A3-8675-58748340FDEE}"/>
                  </a:ext>
                </a:extLst>
              </p:cNvPr>
              <p:cNvSpPr/>
              <p:nvPr/>
            </p:nvSpPr>
            <p:spPr>
              <a:xfrm>
                <a:off x="3228560" y="298392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1A5E56-F004-40A3-8675-58748340F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60" y="2983921"/>
                <a:ext cx="5561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511490-23AF-4957-9380-BF43D09645D8}"/>
              </a:ext>
            </a:extLst>
          </p:cNvPr>
          <p:cNvCxnSpPr/>
          <p:nvPr/>
        </p:nvCxnSpPr>
        <p:spPr>
          <a:xfrm flipH="1">
            <a:off x="8541857" y="4724784"/>
            <a:ext cx="44386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9CA8B4-CD77-4AF1-AD86-7DCEA60A3D9F}"/>
                  </a:ext>
                </a:extLst>
              </p:cNvPr>
              <p:cNvSpPr/>
              <p:nvPr/>
            </p:nvSpPr>
            <p:spPr>
              <a:xfrm>
                <a:off x="8429534" y="250265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9CA8B4-CD77-4AF1-AD86-7DCEA60A3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534" y="2502656"/>
                <a:ext cx="556185" cy="369332"/>
              </a:xfrm>
              <a:prstGeom prst="rect">
                <a:avLst/>
              </a:prstGeom>
              <a:blipFill>
                <a:blip r:embed="rId15"/>
                <a:stretch>
                  <a:fillRect l="-4396" r="-263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4C0BBA-2510-46F8-81C2-30B0902A53F0}"/>
                  </a:ext>
                </a:extLst>
              </p:cNvPr>
              <p:cNvSpPr/>
              <p:nvPr/>
            </p:nvSpPr>
            <p:spPr>
              <a:xfrm>
                <a:off x="9000125" y="357954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4C0BBA-2510-46F8-81C2-30B0902A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25" y="3579549"/>
                <a:ext cx="556185" cy="369332"/>
              </a:xfrm>
              <a:prstGeom prst="rect">
                <a:avLst/>
              </a:prstGeom>
              <a:blipFill>
                <a:blip r:embed="rId16"/>
                <a:stretch>
                  <a:fillRect l="-3261" r="-2391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330593-1BFC-4425-A795-F09127650BB5}"/>
                  </a:ext>
                </a:extLst>
              </p:cNvPr>
              <p:cNvSpPr/>
              <p:nvPr/>
            </p:nvSpPr>
            <p:spPr>
              <a:xfrm>
                <a:off x="8552457" y="438685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330593-1BFC-4425-A795-F0912765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457" y="4386856"/>
                <a:ext cx="556185" cy="369332"/>
              </a:xfrm>
              <a:prstGeom prst="rect">
                <a:avLst/>
              </a:prstGeom>
              <a:blipFill>
                <a:blip r:embed="rId17"/>
                <a:stretch>
                  <a:fillRect l="-4396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42CEAFB-93A0-42BD-9F26-BFF7B7D7C029}"/>
                  </a:ext>
                </a:extLst>
              </p:cNvPr>
              <p:cNvSpPr/>
              <p:nvPr/>
            </p:nvSpPr>
            <p:spPr>
              <a:xfrm>
                <a:off x="3249185" y="3415272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42CEAFB-93A0-42BD-9F26-BFF7B7D7C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85" y="3415272"/>
                <a:ext cx="55618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93BE12E-5C1E-40DA-837B-09599C24B59A}"/>
                  </a:ext>
                </a:extLst>
              </p:cNvPr>
              <p:cNvSpPr/>
              <p:nvPr/>
            </p:nvSpPr>
            <p:spPr>
              <a:xfrm>
                <a:off x="3223078" y="3811323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93BE12E-5C1E-40DA-837B-09599C24B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78" y="3811323"/>
                <a:ext cx="55618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78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CC4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CC4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B12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1B12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9" grpId="0"/>
      <p:bldP spid="79" grpId="1"/>
      <p:bldP spid="79" grpId="2"/>
      <p:bldP spid="77" grpId="0"/>
      <p:bldP spid="77" grpId="1"/>
      <p:bldP spid="77" grpId="2"/>
      <p:bldP spid="80" grpId="0"/>
      <p:bldP spid="80" grpId="1"/>
      <p:bldP spid="81" grpId="0"/>
      <p:bldP spid="58" grpId="0"/>
      <p:bldP spid="58" grpId="1"/>
      <p:bldP spid="59" grpId="0"/>
      <p:bldP spid="60" grpId="0"/>
      <p:bldP spid="65" grpId="0"/>
      <p:bldP spid="65" grpId="1"/>
      <p:bldP spid="66" grpId="0"/>
      <p:bldP spid="66" grpId="1"/>
      <p:bldP spid="67" grpId="0"/>
      <p:bldP spid="43" grpId="0"/>
      <p:bldP spid="47" grpId="0"/>
      <p:bldP spid="48" grpId="0"/>
      <p:bldP spid="49" grpId="0"/>
      <p:bldP spid="50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OPERASI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E481A8-B760-439D-AA45-8811A3A2C039}"/>
              </a:ext>
            </a:extLst>
          </p:cNvPr>
          <p:cNvGrpSpPr/>
          <p:nvPr/>
        </p:nvGrpSpPr>
        <p:grpSpPr>
          <a:xfrm>
            <a:off x="685800" y="940904"/>
            <a:ext cx="10987240" cy="4706573"/>
            <a:chOff x="685800" y="940904"/>
            <a:chExt cx="10987240" cy="47065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3D1D29-0682-4214-847C-89C428485C6E}"/>
                </a:ext>
              </a:extLst>
            </p:cNvPr>
            <p:cNvGrpSpPr/>
            <p:nvPr/>
          </p:nvGrpSpPr>
          <p:grpSpPr>
            <a:xfrm>
              <a:off x="685800" y="940904"/>
              <a:ext cx="10987240" cy="4706573"/>
              <a:chOff x="685800" y="940904"/>
              <a:chExt cx="10987240" cy="47065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EAEDA6A-D3F2-4958-96D4-4A2F49D4A808}"/>
                  </a:ext>
                </a:extLst>
              </p:cNvPr>
              <p:cNvGrpSpPr/>
              <p:nvPr/>
            </p:nvGrpSpPr>
            <p:grpSpPr>
              <a:xfrm>
                <a:off x="704849" y="1036691"/>
                <a:ext cx="10968191" cy="4610786"/>
                <a:chOff x="704849" y="1036691"/>
                <a:chExt cx="10968191" cy="461078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04849" y="1991540"/>
                  <a:ext cx="10968191" cy="3655937"/>
                  <a:chOff x="759681" y="1426528"/>
                  <a:chExt cx="4639713" cy="1818890"/>
                </a:xfrm>
              </p:grpSpPr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90FA3DC-32B4-460E-B7C8-91649B9893E4}"/>
                      </a:ext>
                    </a:extLst>
                  </p:cNvPr>
                  <p:cNvSpPr/>
                  <p:nvPr/>
                </p:nvSpPr>
                <p:spPr>
                  <a:xfrm>
                    <a:off x="929743" y="1426528"/>
                    <a:ext cx="1140733" cy="1837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Print</a:t>
                    </a: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6692348" y="1036691"/>
                  <a:ext cx="4980692" cy="1146308"/>
                  <a:chOff x="6866879" y="2068800"/>
                  <a:chExt cx="3809888" cy="2471451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2B679CE-647B-4876-B806-F210BEB1B583}"/>
                      </a:ext>
                    </a:extLst>
                  </p:cNvPr>
                  <p:cNvSpPr/>
                  <p:nvPr/>
                </p:nvSpPr>
                <p:spPr>
                  <a:xfrm>
                    <a:off x="6866879" y="2661697"/>
                    <a:ext cx="3809888" cy="18785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>
                      <a:spcAft>
                        <a:spcPts val="300"/>
                      </a:spcAft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86B0BBD-D716-49AB-B0E9-1253196C4AAF}"/>
                      </a:ext>
                    </a:extLst>
                  </p:cNvPr>
                  <p:cNvSpPr/>
                  <p:nvPr/>
                </p:nvSpPr>
                <p:spPr>
                  <a:xfrm>
                    <a:off x="7130700" y="2068800"/>
                    <a:ext cx="1452721" cy="1185797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Data</a:t>
                    </a:r>
                    <a:endParaRPr lang="en-US" sz="2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6A1972-186E-4FE9-BC8C-E13A3A40FB97}"/>
                  </a:ext>
                </a:extLst>
              </p:cNvPr>
              <p:cNvSpPr/>
              <p:nvPr/>
            </p:nvSpPr>
            <p:spPr>
              <a:xfrm>
                <a:off x="685800" y="940904"/>
                <a:ext cx="1902608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Rope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/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Print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pada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posisi</a:t>
                  </a:r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</m:oMath>
                  </a14:m>
                  <a:r>
                    <a:rPr lang="en-US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8</a:t>
                  </a: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93B8F9-E5C4-406B-B24B-A02821575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035" y="1561678"/>
                  <a:ext cx="493300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9E8C96-40C2-41AB-AA4A-E7F02921CD05}"/>
              </a:ext>
            </a:extLst>
          </p:cNvPr>
          <p:cNvGrpSpPr/>
          <p:nvPr/>
        </p:nvGrpSpPr>
        <p:grpSpPr>
          <a:xfrm>
            <a:off x="1473505" y="2673021"/>
            <a:ext cx="3804675" cy="2662306"/>
            <a:chOff x="2064008" y="2634553"/>
            <a:chExt cx="3804675" cy="26623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4E9D98-BCD7-4EBA-8BF9-24DCAB02C4E4}"/>
                </a:ext>
              </a:extLst>
            </p:cNvPr>
            <p:cNvGrpSpPr/>
            <p:nvPr/>
          </p:nvGrpSpPr>
          <p:grpSpPr>
            <a:xfrm>
              <a:off x="3485342" y="2995106"/>
              <a:ext cx="1528797" cy="376081"/>
              <a:chOff x="2651270" y="3431184"/>
              <a:chExt cx="909966" cy="3760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FB1FFB9-3E28-4373-A3FC-1F349FABC61F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8C8F3C-3620-491F-9E9C-BABFFF80658F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B70666-FEC8-4AE8-A15B-752480953D76}"/>
                </a:ext>
              </a:extLst>
            </p:cNvPr>
            <p:cNvGrpSpPr/>
            <p:nvPr/>
          </p:nvGrpSpPr>
          <p:grpSpPr>
            <a:xfrm>
              <a:off x="2842476" y="3731554"/>
              <a:ext cx="892362" cy="508023"/>
              <a:chOff x="2651270" y="3431184"/>
              <a:chExt cx="909966" cy="37608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276222-A2A3-475D-861B-B9804E574F87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449B72-8604-4A49-B527-CF0EDED0A92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CCE3E5-B443-4485-A80C-C8AC39EEE7A2}"/>
                </a:ext>
              </a:extLst>
            </p:cNvPr>
            <p:cNvGrpSpPr/>
            <p:nvPr/>
          </p:nvGrpSpPr>
          <p:grpSpPr>
            <a:xfrm>
              <a:off x="4607649" y="3725184"/>
              <a:ext cx="892362" cy="508023"/>
              <a:chOff x="2651270" y="3431184"/>
              <a:chExt cx="909966" cy="37608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623B64-FFA2-40CF-B370-9FA0E38DCF76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9B98DA-CFDE-43E3-A8BE-ADC5CF6E126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48A75A-263E-4EDB-8BB6-C719422D9919}"/>
                </a:ext>
              </a:extLst>
            </p:cNvPr>
            <p:cNvGrpSpPr/>
            <p:nvPr/>
          </p:nvGrpSpPr>
          <p:grpSpPr>
            <a:xfrm>
              <a:off x="2463402" y="4478391"/>
              <a:ext cx="616992" cy="508023"/>
              <a:chOff x="2651270" y="3431184"/>
              <a:chExt cx="909966" cy="37608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04EC96-AAB2-4B2F-9928-08AA4D0DEFA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6D240A6-49ED-456F-8A06-6AB62C51F4B2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59C8DC-245F-4DE8-963F-BA657136ED73}"/>
                </a:ext>
              </a:extLst>
            </p:cNvPr>
            <p:cNvCxnSpPr/>
            <p:nvPr/>
          </p:nvCxnSpPr>
          <p:spPr>
            <a:xfrm flipH="1">
              <a:off x="3532951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FFEE42-8C5F-4730-B9B2-25F974F579A6}"/>
                </a:ext>
              </a:extLst>
            </p:cNvPr>
            <p:cNvCxnSpPr/>
            <p:nvPr/>
          </p:nvCxnSpPr>
          <p:spPr>
            <a:xfrm flipH="1">
              <a:off x="4324563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214A03-EB1E-4BBD-94BB-3EB03083AC53}"/>
                </a:ext>
              </a:extLst>
            </p:cNvPr>
            <p:cNvCxnSpPr/>
            <p:nvPr/>
          </p:nvCxnSpPr>
          <p:spPr>
            <a:xfrm flipH="1">
              <a:off x="5294243" y="4472534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/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96" r="-4945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/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96" r="-208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/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/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96" r="-2747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/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97" r="-3956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/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97" r="-2417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/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396" r="-1758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/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96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49B61B6-020D-4301-BDC9-D2DFDABD481A}"/>
                    </a:ext>
                  </a:extLst>
                </p:cNvPr>
                <p:cNvSpPr/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49B61B6-020D-4301-BDC9-D2DFDABD4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396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9F314D-4A19-4CF0-BABD-9EC068D5FD76}"/>
                    </a:ext>
                  </a:extLst>
                </p:cNvPr>
                <p:cNvSpPr/>
                <p:nvPr/>
              </p:nvSpPr>
              <p:spPr>
                <a:xfrm>
                  <a:off x="3167082" y="4915375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9F314D-4A19-4CF0-BABD-9EC068D5F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082" y="4915375"/>
                  <a:ext cx="55618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4396" r="-2747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/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97" r="-1868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/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44E49-0EA8-40F5-B811-B2E93FA765AB}"/>
              </a:ext>
            </a:extLst>
          </p:cNvPr>
          <p:cNvCxnSpPr>
            <a:cxnSpLocks/>
          </p:cNvCxnSpPr>
          <p:nvPr/>
        </p:nvCxnSpPr>
        <p:spPr>
          <a:xfrm>
            <a:off x="3864484" y="3027717"/>
            <a:ext cx="594201" cy="28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/>
              <p:nvPr/>
            </p:nvSpPr>
            <p:spPr>
              <a:xfrm>
                <a:off x="5996817" y="3027717"/>
                <a:ext cx="536219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Print(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n-US" sz="1600" dirty="0">
                    <a:highlight>
                      <a:srgbClr val="FFFFFF"/>
                    </a:highlight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𝑑𝑥</m:t>
                    </m:r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𝑔𝑒𝑡𝑆𝑖𝑧𝑒</m:t>
                    </m:r>
                    <m:d>
                      <m:dPr>
                        <m:ctrlP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.</m:t>
                        </m:r>
                        <m:r>
                          <a:rPr lang="en-US" sz="16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𝑙𝑒𝑓𝑡</m:t>
                        </m:r>
                      </m:e>
                    </m:d>
                  </m:oMath>
                </a14:m>
                <a:endParaRPr lang="en-US" sz="1600" b="0" i="1" dirty="0">
                  <a:highlight>
                    <a:srgbClr val="FFFFFF"/>
                  </a:highlight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𝑖𝑑𝑥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𝑣𝑎𝑙𝑢𝑒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𝑖𝑑𝑥</m:t>
                    </m:r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≤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endParaRPr lang="en-US" sz="1600" b="0" dirty="0">
                  <a:highlight>
                    <a:srgbClr val="FFFFFF"/>
                  </a:highlight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return Print(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else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return Print(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−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𝑖𝑑𝑥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−1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17" y="3027717"/>
                <a:ext cx="5362198" cy="1815882"/>
              </a:xfrm>
              <a:prstGeom prst="rect">
                <a:avLst/>
              </a:prstGeom>
              <a:blipFill>
                <a:blip r:embed="rId15"/>
                <a:stretch>
                  <a:fillRect l="-569" t="-1342" b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/>
              <p:nvPr/>
            </p:nvSpPr>
            <p:spPr>
              <a:xfrm>
                <a:off x="2619972" y="2707340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=8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20D21F-F1F1-4493-B9DF-DB194735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72" y="2707340"/>
                <a:ext cx="703215" cy="3770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5760C4A-771E-4509-A28F-772EEBC23920}"/>
                  </a:ext>
                </a:extLst>
              </p:cNvPr>
              <p:cNvSpPr/>
              <p:nvPr/>
            </p:nvSpPr>
            <p:spPr>
              <a:xfrm>
                <a:off x="1605152" y="3404838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5760C4A-771E-4509-A28F-772EEBC23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52" y="3404838"/>
                <a:ext cx="703215" cy="3770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02BCB26-0105-4AE3-9309-5C323EBF5CD2}"/>
              </a:ext>
            </a:extLst>
          </p:cNvPr>
          <p:cNvSpPr/>
          <p:nvPr/>
        </p:nvSpPr>
        <p:spPr>
          <a:xfrm>
            <a:off x="4160696" y="3339568"/>
            <a:ext cx="699156" cy="51956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2" grpId="0"/>
      <p:bldP spid="54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954156"/>
            <a:ext cx="10987240" cy="4706573"/>
            <a:chOff x="685800" y="940904"/>
            <a:chExt cx="10987240" cy="4706573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59498"/>
              <a:ext cx="10968191" cy="4087979"/>
              <a:chOff x="759681" y="1211580"/>
              <a:chExt cx="4639713" cy="2033838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301333"/>
                <a:ext cx="4639713" cy="194408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10777" y="1211580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Deskripsi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/>
              <p:nvPr/>
            </p:nvSpPr>
            <p:spPr>
              <a:xfrm>
                <a:off x="1077609" y="2028664"/>
                <a:ext cx="53621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1.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mencari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huruf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pada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indeks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ke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𝑦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dari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konfigurasi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saat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09" y="2028664"/>
                <a:ext cx="5362198" cy="584775"/>
              </a:xfrm>
              <a:prstGeom prst="rect">
                <a:avLst/>
              </a:prstGeom>
              <a:blipFill>
                <a:blip r:embed="rId2"/>
                <a:stretch>
                  <a:fillRect l="-683"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D2789B5-190B-43D7-916E-358C1E27BF2E}"/>
              </a:ext>
            </a:extLst>
          </p:cNvPr>
          <p:cNvGrpSpPr/>
          <p:nvPr/>
        </p:nvGrpSpPr>
        <p:grpSpPr>
          <a:xfrm>
            <a:off x="8241078" y="2912444"/>
            <a:ext cx="1528797" cy="376081"/>
            <a:chOff x="2651270" y="3431184"/>
            <a:chExt cx="909966" cy="37608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A290C6A-E94F-4352-9B9A-9B4E4250330A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C83352-34B4-401D-A1A6-83383E39985E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3A7F78-CFB1-4962-B031-97EF7E5FAC18}"/>
              </a:ext>
            </a:extLst>
          </p:cNvPr>
          <p:cNvGrpSpPr/>
          <p:nvPr/>
        </p:nvGrpSpPr>
        <p:grpSpPr>
          <a:xfrm>
            <a:off x="7598212" y="3648892"/>
            <a:ext cx="892362" cy="508023"/>
            <a:chOff x="2651270" y="3431184"/>
            <a:chExt cx="909966" cy="376081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FFCBAF-0B42-444E-A035-170061DC3445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AFFDDA7-58F1-40B3-8345-788470E9D29D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1E9E961-5E5A-469F-97CD-C000AC1778AF}"/>
              </a:ext>
            </a:extLst>
          </p:cNvPr>
          <p:cNvGrpSpPr/>
          <p:nvPr/>
        </p:nvGrpSpPr>
        <p:grpSpPr>
          <a:xfrm>
            <a:off x="9363385" y="3642522"/>
            <a:ext cx="892362" cy="508023"/>
            <a:chOff x="2651270" y="3431184"/>
            <a:chExt cx="909966" cy="37608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FD221FE-F73C-4ABB-9289-36D878C1922D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986C88-8774-4817-A253-EEABDD1B855B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C547D6-0957-41D3-94E2-7C84EDF81144}"/>
              </a:ext>
            </a:extLst>
          </p:cNvPr>
          <p:cNvGrpSpPr/>
          <p:nvPr/>
        </p:nvGrpSpPr>
        <p:grpSpPr>
          <a:xfrm>
            <a:off x="7219138" y="4395729"/>
            <a:ext cx="616992" cy="508023"/>
            <a:chOff x="2651270" y="3431184"/>
            <a:chExt cx="909966" cy="376081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7F36ED9-3B77-4823-A15C-3C23DA274846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FF9F46-5498-4D95-B0FB-549F16EFBE5C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5BD90C-8175-43EE-B890-D6A4EEA7C185}"/>
              </a:ext>
            </a:extLst>
          </p:cNvPr>
          <p:cNvCxnSpPr/>
          <p:nvPr/>
        </p:nvCxnSpPr>
        <p:spPr>
          <a:xfrm flipH="1">
            <a:off x="8288687" y="4395729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D9B8AA-F0AD-4488-8A5E-F2D90431DA9D}"/>
              </a:ext>
            </a:extLst>
          </p:cNvPr>
          <p:cNvCxnSpPr/>
          <p:nvPr/>
        </p:nvCxnSpPr>
        <p:spPr>
          <a:xfrm flipH="1">
            <a:off x="9080299" y="4395729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A7352C-DB1F-4C56-A9B8-B0969022ADBA}"/>
              </a:ext>
            </a:extLst>
          </p:cNvPr>
          <p:cNvCxnSpPr/>
          <p:nvPr/>
        </p:nvCxnSpPr>
        <p:spPr>
          <a:xfrm flipH="1">
            <a:off x="10049979" y="4389872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E03B4EA-D6FB-481D-8D8F-2304D6A9CDED}"/>
                  </a:ext>
                </a:extLst>
              </p:cNvPr>
              <p:cNvSpPr/>
              <p:nvPr/>
            </p:nvSpPr>
            <p:spPr>
              <a:xfrm>
                <a:off x="8039394" y="483530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E03B4EA-D6FB-481D-8D8F-2304D6A9C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94" y="4835309"/>
                <a:ext cx="55618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E65538-D5EF-403F-8732-9ED5728D9A3E}"/>
                  </a:ext>
                </a:extLst>
              </p:cNvPr>
              <p:cNvSpPr/>
              <p:nvPr/>
            </p:nvSpPr>
            <p:spPr>
              <a:xfrm>
                <a:off x="6937473" y="483530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E65538-D5EF-403F-8732-9ED5728D9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473" y="4835309"/>
                <a:ext cx="55618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C138146-D724-4CA4-94E4-1E81061676C7}"/>
                  </a:ext>
                </a:extLst>
              </p:cNvPr>
              <p:cNvSpPr/>
              <p:nvPr/>
            </p:nvSpPr>
            <p:spPr>
              <a:xfrm>
                <a:off x="7571211" y="484344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C138146-D724-4CA4-94E4-1E8106167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211" y="4843445"/>
                <a:ext cx="55618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2A42968-A81A-4ECE-9BB6-195857F79F43}"/>
                  </a:ext>
                </a:extLst>
              </p:cNvPr>
              <p:cNvSpPr/>
              <p:nvPr/>
            </p:nvSpPr>
            <p:spPr>
              <a:xfrm>
                <a:off x="8827367" y="484344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2A42968-A81A-4ECE-9BB6-195857F7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67" y="4843445"/>
                <a:ext cx="55618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2A54DA6-F1A4-455E-863D-C0E732F262C2}"/>
                  </a:ext>
                </a:extLst>
              </p:cNvPr>
              <p:cNvSpPr/>
              <p:nvPr/>
            </p:nvSpPr>
            <p:spPr>
              <a:xfrm>
                <a:off x="9747410" y="484218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2A54DA6-F1A4-455E-863D-C0E732F2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10" y="4842189"/>
                <a:ext cx="55618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BBACB9F-7D83-44B8-B371-E446D956001C}"/>
              </a:ext>
            </a:extLst>
          </p:cNvPr>
          <p:cNvGrpSpPr/>
          <p:nvPr/>
        </p:nvGrpSpPr>
        <p:grpSpPr>
          <a:xfrm>
            <a:off x="6439807" y="3055632"/>
            <a:ext cx="2561696" cy="597889"/>
            <a:chOff x="2121387" y="3257562"/>
            <a:chExt cx="2561696" cy="597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1C41842-B34A-474B-996C-4E20D8642FD3}"/>
                    </a:ext>
                  </a:extLst>
                </p:cNvPr>
                <p:cNvSpPr/>
                <p:nvPr/>
              </p:nvSpPr>
              <p:spPr>
                <a:xfrm>
                  <a:off x="2768863" y="3486119"/>
                  <a:ext cx="19142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9BB5D46-34D7-4A1B-B063-314BA83D7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8863" y="3486119"/>
                  <a:ext cx="19142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52B4135-104E-4CF1-9190-DB0E982CDCBD}"/>
                    </a:ext>
                  </a:extLst>
                </p:cNvPr>
                <p:cNvSpPr/>
                <p:nvPr/>
              </p:nvSpPr>
              <p:spPr>
                <a:xfrm>
                  <a:off x="2121387" y="3257562"/>
                  <a:ext cx="19142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{0,1,2,3,4,5}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A5649CE-42C9-411C-9408-322A42542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387" y="3257562"/>
                  <a:ext cx="19142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8884CCA-B7E6-4D1F-84CB-A249A5BC38A3}"/>
              </a:ext>
            </a:extLst>
          </p:cNvPr>
          <p:cNvGrpSpPr/>
          <p:nvPr/>
        </p:nvGrpSpPr>
        <p:grpSpPr>
          <a:xfrm>
            <a:off x="7219138" y="2273687"/>
            <a:ext cx="3283913" cy="628516"/>
            <a:chOff x="2900718" y="2475617"/>
            <a:chExt cx="3283913" cy="628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5FD750-CDB0-4A63-B3CB-301531CACF24}"/>
                    </a:ext>
                  </a:extLst>
                </p:cNvPr>
                <p:cNvSpPr/>
                <p:nvPr/>
              </p:nvSpPr>
              <p:spPr>
                <a:xfrm>
                  <a:off x="2900718" y="2734801"/>
                  <a:ext cx="327481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198C33-C9CD-449D-B688-0C312D0A6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718" y="2734801"/>
                  <a:ext cx="32748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53D1F84-2B13-4B27-A7E8-0D978ECD3BBD}"/>
                    </a:ext>
                  </a:extLst>
                </p:cNvPr>
                <p:cNvSpPr/>
                <p:nvPr/>
              </p:nvSpPr>
              <p:spPr>
                <a:xfrm>
                  <a:off x="2909821" y="2475617"/>
                  <a:ext cx="327481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{0,1,2,3,4,5,6,7,8,9,10,11}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57BA1B3-657F-4B36-B2B6-48480BB6A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821" y="2475617"/>
                  <a:ext cx="327481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F90BA3B-5C5E-40BB-BB4B-295F14A7684D}"/>
              </a:ext>
            </a:extLst>
          </p:cNvPr>
          <p:cNvGrpSpPr/>
          <p:nvPr/>
        </p:nvGrpSpPr>
        <p:grpSpPr>
          <a:xfrm>
            <a:off x="6519483" y="3879305"/>
            <a:ext cx="1721595" cy="566376"/>
            <a:chOff x="2201063" y="4081235"/>
            <a:chExt cx="1721595" cy="566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05AFF5A-1145-4E66-9ACB-F0B0AD1B6038}"/>
                    </a:ext>
                  </a:extLst>
                </p:cNvPr>
                <p:cNvSpPr/>
                <p:nvPr/>
              </p:nvSpPr>
              <p:spPr>
                <a:xfrm>
                  <a:off x="2544613" y="4278279"/>
                  <a:ext cx="137804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2A5ACA5-B82F-48E6-9D40-823792FAF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613" y="4278279"/>
                  <a:ext cx="1378045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E403C9-22EC-4677-A106-ED81930B4684}"/>
                    </a:ext>
                  </a:extLst>
                </p:cNvPr>
                <p:cNvSpPr/>
                <p:nvPr/>
              </p:nvSpPr>
              <p:spPr>
                <a:xfrm>
                  <a:off x="2201063" y="4081235"/>
                  <a:ext cx="137804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{0,1,2}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3470AE-421B-46FF-89F0-B8EDC09E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063" y="4081235"/>
                  <a:ext cx="1378045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779175F-591F-45DA-95A3-DFE35B320C3C}"/>
              </a:ext>
            </a:extLst>
          </p:cNvPr>
          <p:cNvGrpSpPr/>
          <p:nvPr/>
        </p:nvGrpSpPr>
        <p:grpSpPr>
          <a:xfrm>
            <a:off x="8183345" y="3848527"/>
            <a:ext cx="901731" cy="597154"/>
            <a:chOff x="3864925" y="4050457"/>
            <a:chExt cx="901731" cy="59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1D119DB-A355-4050-A800-C052E35D5E0E}"/>
                    </a:ext>
                  </a:extLst>
                </p:cNvPr>
                <p:cNvSpPr/>
                <p:nvPr/>
              </p:nvSpPr>
              <p:spPr>
                <a:xfrm>
                  <a:off x="3864925" y="4278279"/>
                  <a:ext cx="77967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FA85CB7-A2BB-4097-AA69-775FDFA75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925" y="4278279"/>
                  <a:ext cx="77967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344" r="-3125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425A5103-9B6E-4887-9581-3EA5F5C99C18}"/>
                    </a:ext>
                  </a:extLst>
                </p:cNvPr>
                <p:cNvSpPr/>
                <p:nvPr/>
              </p:nvSpPr>
              <p:spPr>
                <a:xfrm>
                  <a:off x="3986986" y="4050457"/>
                  <a:ext cx="77967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{4,5}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B6C94BF-9E59-4EFF-971C-EB87C2620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986" y="4050457"/>
                  <a:ext cx="77967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88F33C-3974-499F-9AA7-28FF7D0EA94F}"/>
              </a:ext>
            </a:extLst>
          </p:cNvPr>
          <p:cNvGrpSpPr/>
          <p:nvPr/>
        </p:nvGrpSpPr>
        <p:grpSpPr>
          <a:xfrm>
            <a:off x="8867473" y="3856062"/>
            <a:ext cx="844205" cy="589516"/>
            <a:chOff x="4549053" y="4057992"/>
            <a:chExt cx="844205" cy="58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AD5DD93-5D01-404C-A1F7-3D89D8A37651}"/>
                    </a:ext>
                  </a:extLst>
                </p:cNvPr>
                <p:cNvSpPr/>
                <p:nvPr/>
              </p:nvSpPr>
              <p:spPr>
                <a:xfrm>
                  <a:off x="4747426" y="4278176"/>
                  <a:ext cx="64583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EB6DE44-CB16-4172-966B-BA095ED84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426" y="4278176"/>
                  <a:ext cx="645832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830" r="-283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56F342B-5712-478B-8240-D380ACBCA25B}"/>
                    </a:ext>
                  </a:extLst>
                </p:cNvPr>
                <p:cNvSpPr/>
                <p:nvPr/>
              </p:nvSpPr>
              <p:spPr>
                <a:xfrm>
                  <a:off x="4549053" y="4057992"/>
                  <a:ext cx="64583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{7,8}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73D688C-6073-4E64-A62B-5EA1AE4CE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053" y="4057992"/>
                  <a:ext cx="645832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B1BBDB-2ADC-4658-A0C9-9C3111DCD4DE}"/>
              </a:ext>
            </a:extLst>
          </p:cNvPr>
          <p:cNvGrpSpPr/>
          <p:nvPr/>
        </p:nvGrpSpPr>
        <p:grpSpPr>
          <a:xfrm>
            <a:off x="9985236" y="3856062"/>
            <a:ext cx="852583" cy="589516"/>
            <a:chOff x="5666816" y="4057992"/>
            <a:chExt cx="852583" cy="58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559FC59-4468-47C2-9D63-7A9782DF6793}"/>
                    </a:ext>
                  </a:extLst>
                </p:cNvPr>
                <p:cNvSpPr/>
                <p:nvPr/>
              </p:nvSpPr>
              <p:spPr>
                <a:xfrm>
                  <a:off x="5666816" y="4278176"/>
                  <a:ext cx="6169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4D09957-B5C2-4659-B432-DF3A4FB7F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816" y="4278176"/>
                  <a:ext cx="616992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3960" r="-990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DCFE40-47C9-4749-A3B9-94E248050AF2}"/>
                    </a:ext>
                  </a:extLst>
                </p:cNvPr>
                <p:cNvSpPr/>
                <p:nvPr/>
              </p:nvSpPr>
              <p:spPr>
                <a:xfrm>
                  <a:off x="5873567" y="4057992"/>
                  <a:ext cx="64583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{10,11}</m:t>
                        </m:r>
                      </m:oMath>
                    </m:oMathPara>
                  </a14:m>
                  <a:endParaRPr lang="en-US" sz="16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54ED780-099D-4AE2-BF84-BCB82FCC7B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567" y="4057992"/>
                  <a:ext cx="645832" cy="338554"/>
                </a:xfrm>
                <a:prstGeom prst="rect">
                  <a:avLst/>
                </a:prstGeom>
                <a:blipFill>
                  <a:blip r:embed="rId21"/>
                  <a:stretch>
                    <a:fillRect l="-943" r="-2924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B166095-3735-408C-987A-8FC5C16DD32F}"/>
                  </a:ext>
                </a:extLst>
              </p:cNvPr>
              <p:cNvSpPr/>
              <p:nvPr/>
            </p:nvSpPr>
            <p:spPr>
              <a:xfrm>
                <a:off x="8573180" y="2532871"/>
                <a:ext cx="8843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B166095-3735-408C-987A-8FC5C16DD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0" y="2532871"/>
                <a:ext cx="884360" cy="369332"/>
              </a:xfrm>
              <a:prstGeom prst="rect">
                <a:avLst/>
              </a:prstGeom>
              <a:blipFill>
                <a:blip r:embed="rId2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56F53CC-37EC-4C03-8E1C-EE84A12F0A6D}"/>
                  </a:ext>
                </a:extLst>
              </p:cNvPr>
              <p:cNvSpPr/>
              <p:nvPr/>
            </p:nvSpPr>
            <p:spPr>
              <a:xfrm>
                <a:off x="7684652" y="330882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56F53CC-37EC-4C03-8E1C-EE84A12F0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2" y="3308821"/>
                <a:ext cx="556185" cy="369332"/>
              </a:xfrm>
              <a:prstGeom prst="rect">
                <a:avLst/>
              </a:prstGeom>
              <a:blipFill>
                <a:blip r:embed="rId23"/>
                <a:stretch>
                  <a:fillRect l="-4396" r="-2087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866AC05-B7CE-442F-B84C-CA997939DBA1}"/>
                  </a:ext>
                </a:extLst>
              </p:cNvPr>
              <p:cNvSpPr/>
              <p:nvPr/>
            </p:nvSpPr>
            <p:spPr>
              <a:xfrm>
                <a:off x="9457540" y="3291724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866AC05-B7CE-442F-B84C-CA997939D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40" y="3291724"/>
                <a:ext cx="556185" cy="369332"/>
              </a:xfrm>
              <a:prstGeom prst="rect">
                <a:avLst/>
              </a:prstGeom>
              <a:blipFill>
                <a:blip r:embed="rId24"/>
                <a:stretch>
                  <a:fillRect l="-3261" r="-271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944E951-3BF5-4FDD-99B5-8476FE6BC358}"/>
                  </a:ext>
                </a:extLst>
              </p:cNvPr>
              <p:cNvSpPr/>
              <p:nvPr/>
            </p:nvSpPr>
            <p:spPr>
              <a:xfrm>
                <a:off x="7188236" y="409056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944E951-3BF5-4FDD-99B5-8476FE6BC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36" y="4090565"/>
                <a:ext cx="556185" cy="369332"/>
              </a:xfrm>
              <a:prstGeom prst="rect">
                <a:avLst/>
              </a:prstGeom>
              <a:blipFill>
                <a:blip r:embed="rId25"/>
                <a:stretch>
                  <a:fillRect l="-3297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3451BBF-44B1-4208-8491-DA80CE058F5E}"/>
                  </a:ext>
                </a:extLst>
              </p:cNvPr>
              <p:cNvSpPr/>
              <p:nvPr/>
            </p:nvSpPr>
            <p:spPr>
              <a:xfrm>
                <a:off x="8218450" y="4097283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3451BBF-44B1-4208-8491-DA80CE058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450" y="4097283"/>
                <a:ext cx="556185" cy="369332"/>
              </a:xfrm>
              <a:prstGeom prst="rect">
                <a:avLst/>
              </a:prstGeom>
              <a:blipFill>
                <a:blip r:embed="rId26"/>
                <a:stretch>
                  <a:fillRect l="-3297" r="-395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E3DBD13-4421-4C53-B4B8-B2FD416803F2}"/>
                  </a:ext>
                </a:extLst>
              </p:cNvPr>
              <p:cNvSpPr/>
              <p:nvPr/>
            </p:nvSpPr>
            <p:spPr>
              <a:xfrm>
                <a:off x="9097733" y="409533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E3DBD13-4421-4C53-B4B8-B2FD41680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733" y="4095331"/>
                <a:ext cx="556185" cy="369332"/>
              </a:xfrm>
              <a:prstGeom prst="rect">
                <a:avLst/>
              </a:prstGeom>
              <a:blipFill>
                <a:blip r:embed="rId27"/>
                <a:stretch>
                  <a:fillRect l="-3261" r="-228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06E0509-E63D-4A49-9FDA-4F43C420830C}"/>
                  </a:ext>
                </a:extLst>
              </p:cNvPr>
              <p:cNvSpPr/>
              <p:nvPr/>
            </p:nvSpPr>
            <p:spPr>
              <a:xfrm>
                <a:off x="9981711" y="407917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06E0509-E63D-4A49-9FDA-4F43C4208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711" y="4079177"/>
                <a:ext cx="556185" cy="369332"/>
              </a:xfrm>
              <a:prstGeom prst="rect">
                <a:avLst/>
              </a:prstGeom>
              <a:blipFill>
                <a:blip r:embed="rId28"/>
                <a:stretch>
                  <a:fillRect l="-3261" r="-1739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E07BD2B-DFB4-483E-A370-56B0D58A6914}"/>
                  </a:ext>
                </a:extLst>
              </p:cNvPr>
              <p:cNvSpPr/>
              <p:nvPr/>
            </p:nvSpPr>
            <p:spPr>
              <a:xfrm>
                <a:off x="6835978" y="4849525"/>
                <a:ext cx="563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E07BD2B-DFB4-483E-A370-56B0D58A6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978" y="4849525"/>
                <a:ext cx="563358" cy="369332"/>
              </a:xfrm>
              <a:prstGeom prst="rect">
                <a:avLst/>
              </a:prstGeom>
              <a:blipFill>
                <a:blip r:embed="rId29"/>
                <a:stretch>
                  <a:fillRect l="-3226" r="-279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7DC1F5A-41FC-48BD-BC7F-0883AFE5F354}"/>
                  </a:ext>
                </a:extLst>
              </p:cNvPr>
              <p:cNvSpPr/>
              <p:nvPr/>
            </p:nvSpPr>
            <p:spPr>
              <a:xfrm>
                <a:off x="8053812" y="485597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7DC1F5A-41FC-48BD-BC7F-0883AFE5F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12" y="4855977"/>
                <a:ext cx="556185" cy="369332"/>
              </a:xfrm>
              <a:prstGeom prst="rect">
                <a:avLst/>
              </a:prstGeom>
              <a:blipFill>
                <a:blip r:embed="rId30"/>
                <a:stretch>
                  <a:fillRect l="-3297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94FB27E-BE38-488D-9F55-C1B5A1C16ABF}"/>
                  </a:ext>
                </a:extLst>
              </p:cNvPr>
              <p:cNvSpPr/>
              <p:nvPr/>
            </p:nvSpPr>
            <p:spPr>
              <a:xfrm>
                <a:off x="7423643" y="486850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94FB27E-BE38-488D-9F55-C1B5A1C1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643" y="4868509"/>
                <a:ext cx="556185" cy="369332"/>
              </a:xfrm>
              <a:prstGeom prst="rect">
                <a:avLst/>
              </a:prstGeom>
              <a:blipFill>
                <a:blip r:embed="rId31"/>
                <a:stretch>
                  <a:fillRect l="-4396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55173E-2366-4473-BC53-45798AD18338}"/>
                  </a:ext>
                </a:extLst>
              </p:cNvPr>
              <p:cNvSpPr/>
              <p:nvPr/>
            </p:nvSpPr>
            <p:spPr>
              <a:xfrm>
                <a:off x="8784461" y="484218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55173E-2366-4473-BC53-45798AD18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461" y="4842189"/>
                <a:ext cx="556185" cy="369332"/>
              </a:xfrm>
              <a:prstGeom prst="rect">
                <a:avLst/>
              </a:prstGeom>
              <a:blipFill>
                <a:blip r:embed="rId32"/>
                <a:stretch>
                  <a:fillRect l="-3297" r="-1868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9FC9F2E-331B-42D9-A082-9195E133A50A}"/>
                  </a:ext>
                </a:extLst>
              </p:cNvPr>
              <p:cNvSpPr/>
              <p:nvPr/>
            </p:nvSpPr>
            <p:spPr>
              <a:xfrm>
                <a:off x="9671834" y="486369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9FC9F2E-331B-42D9-A082-9195E133A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34" y="4863699"/>
                <a:ext cx="556185" cy="369332"/>
              </a:xfrm>
              <a:prstGeom prst="rect">
                <a:avLst/>
              </a:prstGeom>
              <a:blipFill>
                <a:blip r:embed="rId33"/>
                <a:stretch>
                  <a:fillRect l="-4396" r="-274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2B02D52-6827-412B-ABD3-9043465DBC08}"/>
                  </a:ext>
                </a:extLst>
              </p:cNvPr>
              <p:cNvSpPr/>
              <p:nvPr/>
            </p:nvSpPr>
            <p:spPr>
              <a:xfrm>
                <a:off x="8571945" y="2571313"/>
                <a:ext cx="7134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2B02D52-6827-412B-ABD3-9043465DB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945" y="2571313"/>
                <a:ext cx="713443" cy="369332"/>
              </a:xfrm>
              <a:prstGeom prst="rect">
                <a:avLst/>
              </a:prstGeom>
              <a:blipFill>
                <a:blip r:embed="rId34"/>
                <a:stretch>
                  <a:fillRect l="-2564" r="-170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71CCD5-246F-4DA2-99C0-07BB4588E623}"/>
                  </a:ext>
                </a:extLst>
              </p:cNvPr>
              <p:cNvSpPr/>
              <p:nvPr/>
            </p:nvSpPr>
            <p:spPr>
              <a:xfrm>
                <a:off x="8654561" y="2533847"/>
                <a:ext cx="7134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71CCD5-246F-4DA2-99C0-07BB4588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561" y="2533847"/>
                <a:ext cx="713443" cy="369332"/>
              </a:xfrm>
              <a:prstGeom prst="rect">
                <a:avLst/>
              </a:prstGeom>
              <a:blipFill>
                <a:blip r:embed="rId35"/>
                <a:stretch>
                  <a:fillRect l="-1709" r="-85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7927E2-CABE-4926-A44A-F7E463C0342F}"/>
                  </a:ext>
                </a:extLst>
              </p:cNvPr>
              <p:cNvSpPr/>
              <p:nvPr/>
            </p:nvSpPr>
            <p:spPr>
              <a:xfrm>
                <a:off x="8640036" y="2558781"/>
                <a:ext cx="7134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7927E2-CABE-4926-A44A-F7E463C03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36" y="2558781"/>
                <a:ext cx="713443" cy="369332"/>
              </a:xfrm>
              <a:prstGeom prst="rect">
                <a:avLst/>
              </a:prstGeom>
              <a:blipFill>
                <a:blip r:embed="rId36"/>
                <a:stretch>
                  <a:fillRect l="-855" r="-17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4C4B756-1DF4-4587-A545-590375D9DB09}"/>
                  </a:ext>
                </a:extLst>
              </p:cNvPr>
              <p:cNvSpPr/>
              <p:nvPr/>
            </p:nvSpPr>
            <p:spPr>
              <a:xfrm>
                <a:off x="7685358" y="331009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4C4B756-1DF4-4587-A545-590375D9D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358" y="3310096"/>
                <a:ext cx="556185" cy="369332"/>
              </a:xfrm>
              <a:prstGeom prst="rect">
                <a:avLst/>
              </a:prstGeom>
              <a:blipFill>
                <a:blip r:embed="rId37"/>
                <a:stretch>
                  <a:fillRect l="-4396" r="-208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95ED10B-F820-4F00-BE88-73AECA91915B}"/>
                  </a:ext>
                </a:extLst>
              </p:cNvPr>
              <p:cNvSpPr/>
              <p:nvPr/>
            </p:nvSpPr>
            <p:spPr>
              <a:xfrm>
                <a:off x="7691709" y="3308474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95ED10B-F820-4F00-BE88-73AECA919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709" y="3308474"/>
                <a:ext cx="556185" cy="369332"/>
              </a:xfrm>
              <a:prstGeom prst="rect">
                <a:avLst/>
              </a:prstGeom>
              <a:blipFill>
                <a:blip r:embed="rId38"/>
                <a:stretch>
                  <a:fillRect l="-4396" r="-2087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8F8EF96-59B0-4A6F-A9F0-91127E4FEA34}"/>
                  </a:ext>
                </a:extLst>
              </p:cNvPr>
              <p:cNvSpPr/>
              <p:nvPr/>
            </p:nvSpPr>
            <p:spPr>
              <a:xfrm>
                <a:off x="9464745" y="3290782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8F8EF96-59B0-4A6F-A9F0-91127E4FE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745" y="3290782"/>
                <a:ext cx="556185" cy="369332"/>
              </a:xfrm>
              <a:prstGeom prst="rect">
                <a:avLst/>
              </a:prstGeom>
              <a:blipFill>
                <a:blip r:embed="rId39"/>
                <a:stretch>
                  <a:fillRect l="-4396" r="-274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53E359C-5FB5-4E4A-9357-6B099293329F}"/>
                  </a:ext>
                </a:extLst>
              </p:cNvPr>
              <p:cNvSpPr/>
              <p:nvPr/>
            </p:nvSpPr>
            <p:spPr>
              <a:xfrm>
                <a:off x="9457458" y="329139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53E359C-5FB5-4E4A-9357-6B0992933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58" y="3291399"/>
                <a:ext cx="556185" cy="369332"/>
              </a:xfrm>
              <a:prstGeom prst="rect">
                <a:avLst/>
              </a:prstGeom>
              <a:blipFill>
                <a:blip r:embed="rId40"/>
                <a:stretch>
                  <a:fillRect l="-3261" r="-271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F4B5964-4BC0-4CF7-9D83-89E3CF193090}"/>
                  </a:ext>
                </a:extLst>
              </p:cNvPr>
              <p:cNvSpPr/>
              <p:nvPr/>
            </p:nvSpPr>
            <p:spPr>
              <a:xfrm>
                <a:off x="7169973" y="4076246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F4B5964-4BC0-4CF7-9D83-89E3CF19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73" y="4076246"/>
                <a:ext cx="556185" cy="369332"/>
              </a:xfrm>
              <a:prstGeom prst="rect">
                <a:avLst/>
              </a:prstGeom>
              <a:blipFill>
                <a:blip r:embed="rId41"/>
                <a:stretch>
                  <a:fillRect l="-3297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271FDAB-002E-4205-BA7C-38AC001F139C}"/>
                  </a:ext>
                </a:extLst>
              </p:cNvPr>
              <p:cNvSpPr/>
              <p:nvPr/>
            </p:nvSpPr>
            <p:spPr>
              <a:xfrm>
                <a:off x="9097033" y="4101180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271FDAB-002E-4205-BA7C-38AC001F1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033" y="4101180"/>
                <a:ext cx="556185" cy="369332"/>
              </a:xfrm>
              <a:prstGeom prst="rect">
                <a:avLst/>
              </a:prstGeom>
              <a:blipFill>
                <a:blip r:embed="rId42"/>
                <a:stretch>
                  <a:fillRect l="-3261" r="-228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041AC-666F-4B72-B139-FEF6A6598EFA}"/>
                  </a:ext>
                </a:extLst>
              </p:cNvPr>
              <p:cNvSpPr/>
              <p:nvPr/>
            </p:nvSpPr>
            <p:spPr>
              <a:xfrm>
                <a:off x="10002925" y="409135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041AC-666F-4B72-B139-FEF6A6598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925" y="4091351"/>
                <a:ext cx="556185" cy="369332"/>
              </a:xfrm>
              <a:prstGeom prst="rect">
                <a:avLst/>
              </a:prstGeom>
              <a:blipFill>
                <a:blip r:embed="rId43"/>
                <a:stretch>
                  <a:fillRect l="-4396" r="-1758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046314C-7A8D-4C27-BE32-AE692AD2A823}"/>
                  </a:ext>
                </a:extLst>
              </p:cNvPr>
              <p:cNvSpPr/>
              <p:nvPr/>
            </p:nvSpPr>
            <p:spPr>
              <a:xfrm>
                <a:off x="8231980" y="4076609"/>
                <a:ext cx="6799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046314C-7A8D-4C27-BE32-AE692AD2A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980" y="4076609"/>
                <a:ext cx="679931" cy="369332"/>
              </a:xfrm>
              <a:prstGeom prst="rect">
                <a:avLst/>
              </a:prstGeom>
              <a:blipFill>
                <a:blip r:embed="rId44"/>
                <a:stretch>
                  <a:fillRect l="-2679" r="-1339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2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0" grpId="0"/>
      <p:bldP spid="70" grpId="1"/>
      <p:bldP spid="71" grpId="0"/>
      <p:bldP spid="71" grpId="1"/>
      <p:bldP spid="72" grpId="0"/>
      <p:bldP spid="72" grpId="1"/>
      <p:bldP spid="74" grpId="0"/>
      <p:bldP spid="74" grpId="1"/>
      <p:bldP spid="75" grpId="0"/>
      <p:bldP spid="75" grpId="1"/>
      <p:bldP spid="106" grpId="0"/>
      <p:bldP spid="106" grpId="1"/>
      <p:bldP spid="107" grpId="0"/>
      <p:bldP spid="107" grpId="1"/>
      <p:bldP spid="107" grpId="2"/>
      <p:bldP spid="108" grpId="0"/>
      <p:bldP spid="108" grpId="1"/>
      <p:bldP spid="108" grpId="2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19" grpId="1"/>
      <p:bldP spid="120" grpId="0"/>
      <p:bldP spid="120" grpId="1"/>
      <p:bldP spid="121" grpId="0"/>
      <p:bldP spid="122" grpId="0"/>
      <p:bldP spid="122" grpId="1"/>
      <p:bldP spid="123" grpId="0"/>
      <p:bldP spid="124" grpId="0"/>
      <p:bldP spid="124" grpId="1"/>
      <p:bldP spid="125" grpId="0"/>
      <p:bldP spid="126" grpId="0"/>
      <p:bldP spid="127" grpId="0"/>
      <p:bldP spid="1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940904"/>
            <a:ext cx="10987240" cy="4706573"/>
            <a:chOff x="685800" y="940904"/>
            <a:chExt cx="10987240" cy="4706573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59498"/>
              <a:ext cx="10968191" cy="4087979"/>
              <a:chOff x="759681" y="1211580"/>
              <a:chExt cx="4639713" cy="2033838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301333"/>
                <a:ext cx="4639713" cy="194408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10777" y="1211580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Deskripsi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70C2664-6088-486D-9EDF-AAFA3C0F0F5D}"/>
              </a:ext>
            </a:extLst>
          </p:cNvPr>
          <p:cNvGrpSpPr/>
          <p:nvPr/>
        </p:nvGrpSpPr>
        <p:grpSpPr>
          <a:xfrm>
            <a:off x="6792530" y="2293979"/>
            <a:ext cx="3804675" cy="2662306"/>
            <a:chOff x="2064008" y="2634553"/>
            <a:chExt cx="3804675" cy="266230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DED4FD8-65D2-4373-B1D2-4DFA7AE542A5}"/>
                </a:ext>
              </a:extLst>
            </p:cNvPr>
            <p:cNvGrpSpPr/>
            <p:nvPr/>
          </p:nvGrpSpPr>
          <p:grpSpPr>
            <a:xfrm>
              <a:off x="3485342" y="2995106"/>
              <a:ext cx="1528797" cy="376081"/>
              <a:chOff x="2651270" y="3431184"/>
              <a:chExt cx="909966" cy="37608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6E0AF19-22D6-4B6B-9DDA-1AB0C210C5A8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C7579B8-8059-47AE-8A4B-6E8F710239B9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E343B71-03C4-42C2-B3D4-F45ED385467A}"/>
                </a:ext>
              </a:extLst>
            </p:cNvPr>
            <p:cNvGrpSpPr/>
            <p:nvPr/>
          </p:nvGrpSpPr>
          <p:grpSpPr>
            <a:xfrm>
              <a:off x="2842476" y="3731554"/>
              <a:ext cx="892362" cy="508023"/>
              <a:chOff x="2651270" y="3431184"/>
              <a:chExt cx="909966" cy="376081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80A484-1968-41AE-B69D-55ECC55F2C0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1B54B43-D695-49E2-B8A1-DA91B38CCE2D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C299ADE-BD5F-42A7-8A89-30E90FB587A8}"/>
                </a:ext>
              </a:extLst>
            </p:cNvPr>
            <p:cNvGrpSpPr/>
            <p:nvPr/>
          </p:nvGrpSpPr>
          <p:grpSpPr>
            <a:xfrm>
              <a:off x="4607649" y="3725184"/>
              <a:ext cx="892362" cy="508023"/>
              <a:chOff x="2651270" y="3431184"/>
              <a:chExt cx="909966" cy="37608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BEEE78C-D52B-4201-B2F2-0A693583D0C3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8C6F968-1CA5-46B3-909A-BDFDA8700CD1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B6F5C7A-7D7A-4E29-854E-609F06B4C8DF}"/>
                </a:ext>
              </a:extLst>
            </p:cNvPr>
            <p:cNvGrpSpPr/>
            <p:nvPr/>
          </p:nvGrpSpPr>
          <p:grpSpPr>
            <a:xfrm>
              <a:off x="2463402" y="4478391"/>
              <a:ext cx="616992" cy="508023"/>
              <a:chOff x="2651270" y="3431184"/>
              <a:chExt cx="909966" cy="37608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45E1920-FC3E-4354-85A5-F229C7547128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1C74764-139C-4148-8636-7C65401A9D79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3269AE-E31A-4375-BF02-5D09AD0E5195}"/>
                </a:ext>
              </a:extLst>
            </p:cNvPr>
            <p:cNvCxnSpPr/>
            <p:nvPr/>
          </p:nvCxnSpPr>
          <p:spPr>
            <a:xfrm flipH="1">
              <a:off x="3532951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6F1D9C-9DA4-4F2F-B3AB-798BD82F562F}"/>
                </a:ext>
              </a:extLst>
            </p:cNvPr>
            <p:cNvCxnSpPr/>
            <p:nvPr/>
          </p:nvCxnSpPr>
          <p:spPr>
            <a:xfrm flipH="1">
              <a:off x="4324563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0CF6723-C2B2-4739-90FD-10973EA529F4}"/>
                </a:ext>
              </a:extLst>
            </p:cNvPr>
            <p:cNvCxnSpPr/>
            <p:nvPr/>
          </p:nvCxnSpPr>
          <p:spPr>
            <a:xfrm flipH="1">
              <a:off x="5294243" y="4472534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B573836-CC10-4E6B-9E35-734A9EF6C856}"/>
                    </a:ext>
                  </a:extLst>
                </p:cNvPr>
                <p:cNvSpPr/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396" r="-4945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FA5B2B-A482-4288-AB0F-C75760BE5650}"/>
                    </a:ext>
                  </a:extLst>
                </p:cNvPr>
                <p:cNvSpPr/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396" r="-208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F4F423C-AD5B-441A-AED4-7BCC767FD34E}"/>
                    </a:ext>
                  </a:extLst>
                </p:cNvPr>
                <p:cNvSpPr/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410FC5E-399A-4548-8B95-F6D3A4AB0538}"/>
                    </a:ext>
                  </a:extLst>
                </p:cNvPr>
                <p:cNvSpPr/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96" r="-2747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F93D443-EA6E-4A0D-92F1-ABB73B0087C7}"/>
                    </a:ext>
                  </a:extLst>
                </p:cNvPr>
                <p:cNvSpPr/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97" r="-3956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52EC61C-9180-4E92-A492-F130B83C9FA0}"/>
                    </a:ext>
                  </a:extLst>
                </p:cNvPr>
                <p:cNvSpPr/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297" r="-2417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038AB76-9EA0-4FB9-BF54-2D4BBFB5A95D}"/>
                    </a:ext>
                  </a:extLst>
                </p:cNvPr>
                <p:cNvSpPr/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396" r="-1758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8466806-7A2F-475B-91BD-25640F009946}"/>
                    </a:ext>
                  </a:extLst>
                </p:cNvPr>
                <p:cNvSpPr/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396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972BFCC-F455-4CA1-931E-085543846E31}"/>
                    </a:ext>
                  </a:extLst>
                </p:cNvPr>
                <p:cNvSpPr/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972BFCC-F455-4CA1-931E-085543846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16" y="4919200"/>
                  <a:ext cx="55618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297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2E726D3-D60C-498A-837C-7AD09687745F}"/>
                    </a:ext>
                  </a:extLst>
                </p:cNvPr>
                <p:cNvSpPr/>
                <p:nvPr/>
              </p:nvSpPr>
              <p:spPr>
                <a:xfrm>
                  <a:off x="3217882" y="4915375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2E726D3-D60C-498A-837C-7AD096877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882" y="4915375"/>
                  <a:ext cx="55618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396" r="-2747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4641A81-454E-4B0B-B1C2-43998F860D60}"/>
                    </a:ext>
                  </a:extLst>
                </p:cNvPr>
                <p:cNvSpPr/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97" r="-1868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6A22A73E-C6E6-4FCC-A1A3-118FDD12EFFF}"/>
                    </a:ext>
                  </a:extLst>
                </p:cNvPr>
                <p:cNvSpPr/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4F40BF6-AA1A-44E5-BA24-2F4DC7FDACD1}"/>
              </a:ext>
            </a:extLst>
          </p:cNvPr>
          <p:cNvCxnSpPr>
            <a:cxnSpLocks/>
          </p:cNvCxnSpPr>
          <p:nvPr/>
        </p:nvCxnSpPr>
        <p:spPr>
          <a:xfrm flipH="1">
            <a:off x="8063311" y="2617073"/>
            <a:ext cx="703216" cy="32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239CFCB-1A56-4272-96C0-9EE347F5451B}"/>
                  </a:ext>
                </a:extLst>
              </p:cNvPr>
              <p:cNvSpPr/>
              <p:nvPr/>
            </p:nvSpPr>
            <p:spPr>
              <a:xfrm>
                <a:off x="7938997" y="2328298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239CFCB-1A56-4272-96C0-9EE347F5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997" y="2328298"/>
                <a:ext cx="703215" cy="3770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6A7436D-FD14-436C-981C-AA117CE2E01D}"/>
                  </a:ext>
                </a:extLst>
              </p:cNvPr>
              <p:cNvSpPr/>
              <p:nvPr/>
            </p:nvSpPr>
            <p:spPr>
              <a:xfrm>
                <a:off x="6924177" y="3025796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6A7436D-FD14-436C-981C-AA117CE2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177" y="3025796"/>
                <a:ext cx="703215" cy="3770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4B0A5E8-284E-47D9-8884-668DDCE27C82}"/>
                  </a:ext>
                </a:extLst>
              </p:cNvPr>
              <p:cNvSpPr/>
              <p:nvPr/>
            </p:nvSpPr>
            <p:spPr>
              <a:xfrm>
                <a:off x="6481804" y="3852543"/>
                <a:ext cx="703215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4B0A5E8-284E-47D9-8884-668DDCE27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04" y="3852543"/>
                <a:ext cx="703215" cy="3770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Oval 172">
            <a:extLst>
              <a:ext uri="{FF2B5EF4-FFF2-40B4-BE49-F238E27FC236}">
                <a16:creationId xmlns:a16="http://schemas.microsoft.com/office/drawing/2014/main" id="{26C70C12-DDFF-4781-B55F-F16ED5994413}"/>
              </a:ext>
            </a:extLst>
          </p:cNvPr>
          <p:cNvSpPr/>
          <p:nvPr/>
        </p:nvSpPr>
        <p:spPr>
          <a:xfrm>
            <a:off x="7133359" y="3769725"/>
            <a:ext cx="699156" cy="51956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15AE200-4038-4B5B-BE45-38D8D4C7BF1A}"/>
              </a:ext>
            </a:extLst>
          </p:cNvPr>
          <p:cNvCxnSpPr>
            <a:cxnSpLocks/>
          </p:cNvCxnSpPr>
          <p:nvPr/>
        </p:nvCxnSpPr>
        <p:spPr>
          <a:xfrm flipH="1">
            <a:off x="7447895" y="3381514"/>
            <a:ext cx="447709" cy="44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2" grpId="0"/>
      <p:bldP spid="1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940904"/>
            <a:ext cx="10987240" cy="4706573"/>
            <a:chOff x="685800" y="940904"/>
            <a:chExt cx="10987240" cy="4706573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59498"/>
              <a:ext cx="10968191" cy="4087979"/>
              <a:chOff x="759681" y="1211580"/>
              <a:chExt cx="4639713" cy="2033838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301333"/>
                <a:ext cx="4639713" cy="194408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10777" y="1211580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Deskripsi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/>
              <p:nvPr/>
            </p:nvSpPr>
            <p:spPr>
              <a:xfrm>
                <a:off x="1077609" y="2028664"/>
                <a:ext cx="53621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2.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memotong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segmen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rope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pada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indeks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ke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x</m:t>
                    </m:r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sampai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y</m:t>
                    </m:r>
                    <m:r>
                      <a:rPr lang="en-US" sz="16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16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5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dan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menggabungkan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pada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bagian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belakang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rope.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AF8782-3EA2-4E7D-BD3C-457AF2A5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09" y="2028664"/>
                <a:ext cx="5362198" cy="830997"/>
              </a:xfrm>
              <a:prstGeom prst="rect">
                <a:avLst/>
              </a:prstGeom>
              <a:blipFill>
                <a:blip r:embed="rId2"/>
                <a:stretch>
                  <a:fillRect l="-683" t="-2941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70C2664-6088-486D-9EDF-AAFA3C0F0F5D}"/>
              </a:ext>
            </a:extLst>
          </p:cNvPr>
          <p:cNvGrpSpPr/>
          <p:nvPr/>
        </p:nvGrpSpPr>
        <p:grpSpPr>
          <a:xfrm>
            <a:off x="6792530" y="2293979"/>
            <a:ext cx="3804675" cy="2662306"/>
            <a:chOff x="2064008" y="2634553"/>
            <a:chExt cx="3804675" cy="266230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DED4FD8-65D2-4373-B1D2-4DFA7AE542A5}"/>
                </a:ext>
              </a:extLst>
            </p:cNvPr>
            <p:cNvGrpSpPr/>
            <p:nvPr/>
          </p:nvGrpSpPr>
          <p:grpSpPr>
            <a:xfrm>
              <a:off x="3485342" y="2995106"/>
              <a:ext cx="1528797" cy="376081"/>
              <a:chOff x="2651270" y="3431184"/>
              <a:chExt cx="909966" cy="37608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6E0AF19-22D6-4B6B-9DDA-1AB0C210C5A8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C7579B8-8059-47AE-8A4B-6E8F710239B9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E343B71-03C4-42C2-B3D4-F45ED385467A}"/>
                </a:ext>
              </a:extLst>
            </p:cNvPr>
            <p:cNvGrpSpPr/>
            <p:nvPr/>
          </p:nvGrpSpPr>
          <p:grpSpPr>
            <a:xfrm>
              <a:off x="2842476" y="3731554"/>
              <a:ext cx="892362" cy="508023"/>
              <a:chOff x="2651270" y="3431184"/>
              <a:chExt cx="909966" cy="376081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80A484-1968-41AE-B69D-55ECC55F2C0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1B54B43-D695-49E2-B8A1-DA91B38CCE2D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C299ADE-BD5F-42A7-8A89-30E90FB587A8}"/>
                </a:ext>
              </a:extLst>
            </p:cNvPr>
            <p:cNvGrpSpPr/>
            <p:nvPr/>
          </p:nvGrpSpPr>
          <p:grpSpPr>
            <a:xfrm>
              <a:off x="4607649" y="3725184"/>
              <a:ext cx="892362" cy="508023"/>
              <a:chOff x="2651270" y="3431184"/>
              <a:chExt cx="909966" cy="37608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BEEE78C-D52B-4201-B2F2-0A693583D0C3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8C6F968-1CA5-46B3-909A-BDFDA8700CD1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B6F5C7A-7D7A-4E29-854E-609F06B4C8DF}"/>
                </a:ext>
              </a:extLst>
            </p:cNvPr>
            <p:cNvGrpSpPr/>
            <p:nvPr/>
          </p:nvGrpSpPr>
          <p:grpSpPr>
            <a:xfrm>
              <a:off x="2463402" y="4478391"/>
              <a:ext cx="616992" cy="508023"/>
              <a:chOff x="2651270" y="3431184"/>
              <a:chExt cx="909966" cy="37608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45E1920-FC3E-4354-85A5-F229C7547128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1C74764-139C-4148-8636-7C65401A9D79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3269AE-E31A-4375-BF02-5D09AD0E5195}"/>
                </a:ext>
              </a:extLst>
            </p:cNvPr>
            <p:cNvCxnSpPr/>
            <p:nvPr/>
          </p:nvCxnSpPr>
          <p:spPr>
            <a:xfrm flipH="1">
              <a:off x="3532951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6F1D9C-9DA4-4F2F-B3AB-798BD82F562F}"/>
                </a:ext>
              </a:extLst>
            </p:cNvPr>
            <p:cNvCxnSpPr/>
            <p:nvPr/>
          </p:nvCxnSpPr>
          <p:spPr>
            <a:xfrm flipH="1">
              <a:off x="4324563" y="4478391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0CF6723-C2B2-4739-90FD-10973EA529F4}"/>
                </a:ext>
              </a:extLst>
            </p:cNvPr>
            <p:cNvCxnSpPr/>
            <p:nvPr/>
          </p:nvCxnSpPr>
          <p:spPr>
            <a:xfrm flipH="1">
              <a:off x="5294243" y="4472534"/>
              <a:ext cx="306892" cy="508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B573836-CC10-4E6B-9E35-734A9EF6C856}"/>
                    </a:ext>
                  </a:extLst>
                </p:cNvPr>
                <p:cNvSpPr/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12B582A-C59E-46C8-8DE1-D3C22E104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851" y="2634553"/>
                  <a:ext cx="5561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396" r="-4945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FA5B2B-A482-4288-AB0F-C75760BE5650}"/>
                    </a:ext>
                  </a:extLst>
                </p:cNvPr>
                <p:cNvSpPr/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D1110B-D6FC-44D2-AFB5-8E2625DB1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9" y="3358154"/>
                  <a:ext cx="5561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96" r="-208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F4F423C-AD5B-441A-AED4-7BCC767FD34E}"/>
                    </a:ext>
                  </a:extLst>
                </p:cNvPr>
                <p:cNvSpPr/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D2F8F2-963C-44EC-B499-2C2989A48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18" y="3366851"/>
                  <a:ext cx="5561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410FC5E-399A-4548-8B95-F6D3A4AB0538}"/>
                    </a:ext>
                  </a:extLst>
                </p:cNvPr>
                <p:cNvSpPr/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0AE518B-A3CC-4C90-BAE5-3D5879B79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47" y="4180239"/>
                  <a:ext cx="55618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396" r="-27473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F93D443-EA6E-4A0D-92F1-ABB73B0087C7}"/>
                    </a:ext>
                  </a:extLst>
                </p:cNvPr>
                <p:cNvSpPr/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2CA70C-C819-47C2-9D39-47FCF2AA6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74" y="4173130"/>
                  <a:ext cx="5561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297" r="-3956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52EC61C-9180-4E92-A492-F130B83C9FA0}"/>
                    </a:ext>
                  </a:extLst>
                </p:cNvPr>
                <p:cNvSpPr/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289311D-9767-45CD-AB10-05128F9A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56" y="4170962"/>
                  <a:ext cx="55618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297" r="-2417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038AB76-9EA0-4FB9-BF54-2D4BBFB5A95D}"/>
                    </a:ext>
                  </a:extLst>
                </p:cNvPr>
                <p:cNvSpPr/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E2B9CEE-5885-4401-A580-84CC844D1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498" y="4180239"/>
                  <a:ext cx="55618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396" r="-1758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8466806-7A2F-475B-91BD-25640F009946}"/>
                    </a:ext>
                  </a:extLst>
                </p:cNvPr>
                <p:cNvSpPr/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CD30FA-82F3-4CEE-894C-5FEF1EFE0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08" y="4924851"/>
                  <a:ext cx="556185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4396" r="-2967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972BFCC-F455-4CA1-931E-085543846E31}"/>
                    </a:ext>
                  </a:extLst>
                </p:cNvPr>
                <p:cNvSpPr/>
                <p:nvPr/>
              </p:nvSpPr>
              <p:spPr>
                <a:xfrm>
                  <a:off x="2659316" y="4919200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972BFCC-F455-4CA1-931E-085543846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316" y="4919200"/>
                  <a:ext cx="55618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396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2E726D3-D60C-498A-837C-7AD09687745F}"/>
                    </a:ext>
                  </a:extLst>
                </p:cNvPr>
                <p:cNvSpPr/>
                <p:nvPr/>
              </p:nvSpPr>
              <p:spPr>
                <a:xfrm>
                  <a:off x="3167082" y="4915375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2E726D3-D60C-498A-837C-7AD096877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082" y="4915375"/>
                  <a:ext cx="556185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297" r="-285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4641A81-454E-4B0B-B1C2-43998F860D60}"/>
                    </a:ext>
                  </a:extLst>
                </p:cNvPr>
                <p:cNvSpPr/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A04AAA-8AF1-4DEE-8FB2-11F599B1C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295" y="4924851"/>
                  <a:ext cx="55618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3297" r="-1868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6A22A73E-C6E6-4FCC-A1A3-118FDD12EFFF}"/>
                    </a:ext>
                  </a:extLst>
                </p:cNvPr>
                <p:cNvSpPr/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1A74538-0331-47DC-B52E-3ED088938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043" y="4927527"/>
                  <a:ext cx="55618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97" r="-28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239CFCB-1A56-4272-96C0-9EE347F5451B}"/>
                  </a:ext>
                </a:extLst>
              </p:cNvPr>
              <p:cNvSpPr/>
              <p:nvPr/>
            </p:nvSpPr>
            <p:spPr>
              <a:xfrm>
                <a:off x="7106114" y="2178435"/>
                <a:ext cx="1518100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+1</m:t>
                      </m:r>
                    </m:oMath>
                  </m:oMathPara>
                </a14:m>
                <a:endParaRPr lang="en-US" sz="1600" b="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239CFCB-1A56-4272-96C0-9EE347F5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14" y="2178435"/>
                <a:ext cx="1518100" cy="6924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Oval 172">
            <a:extLst>
              <a:ext uri="{FF2B5EF4-FFF2-40B4-BE49-F238E27FC236}">
                <a16:creationId xmlns:a16="http://schemas.microsoft.com/office/drawing/2014/main" id="{26C70C12-DDFF-4781-B55F-F16ED5994413}"/>
              </a:ext>
            </a:extLst>
          </p:cNvPr>
          <p:cNvSpPr/>
          <p:nvPr/>
        </p:nvSpPr>
        <p:spPr>
          <a:xfrm>
            <a:off x="8733049" y="2198502"/>
            <a:ext cx="760424" cy="6048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C832CBF-7B45-4C9A-A706-B94E220EB97E}"/>
              </a:ext>
            </a:extLst>
          </p:cNvPr>
          <p:cNvSpPr/>
          <p:nvPr/>
        </p:nvSpPr>
        <p:spPr>
          <a:xfrm>
            <a:off x="8256104" y="2517913"/>
            <a:ext cx="828815" cy="2491409"/>
          </a:xfrm>
          <a:custGeom>
            <a:avLst/>
            <a:gdLst>
              <a:gd name="connsiteX0" fmla="*/ 0 w 828815"/>
              <a:gd name="connsiteY0" fmla="*/ 0 h 2491409"/>
              <a:gd name="connsiteX1" fmla="*/ 821635 w 828815"/>
              <a:gd name="connsiteY1" fmla="*/ 1166191 h 2491409"/>
              <a:gd name="connsiteX2" fmla="*/ 331305 w 828815"/>
              <a:gd name="connsiteY2" fmla="*/ 2491409 h 249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815" h="2491409">
                <a:moveTo>
                  <a:pt x="0" y="0"/>
                </a:moveTo>
                <a:cubicBezTo>
                  <a:pt x="383209" y="375478"/>
                  <a:pt x="766418" y="750956"/>
                  <a:pt x="821635" y="1166191"/>
                </a:cubicBezTo>
                <a:cubicBezTo>
                  <a:pt x="876852" y="1581426"/>
                  <a:pt x="604078" y="2036417"/>
                  <a:pt x="331305" y="249140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13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69" grpId="0"/>
      <p:bldP spid="173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940904"/>
            <a:ext cx="10987240" cy="4706573"/>
            <a:chOff x="685800" y="940904"/>
            <a:chExt cx="10987240" cy="4706573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42992"/>
              <a:ext cx="10968191" cy="4104485"/>
              <a:chOff x="759681" y="1203368"/>
              <a:chExt cx="4639713" cy="2042050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286707"/>
                <a:ext cx="4639713" cy="195871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7652" y="1203368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Penyelesaian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40904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B1FFB9-3E28-4373-A3FC-1F349FABC61F}"/>
              </a:ext>
            </a:extLst>
          </p:cNvPr>
          <p:cNvCxnSpPr/>
          <p:nvPr/>
        </p:nvCxnSpPr>
        <p:spPr>
          <a:xfrm flipH="1">
            <a:off x="2894839" y="3033574"/>
            <a:ext cx="760425" cy="37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8C8F3C-3620-491F-9E9C-BABFFF80658F}"/>
              </a:ext>
            </a:extLst>
          </p:cNvPr>
          <p:cNvCxnSpPr/>
          <p:nvPr/>
        </p:nvCxnSpPr>
        <p:spPr>
          <a:xfrm>
            <a:off x="3655264" y="3033574"/>
            <a:ext cx="768372" cy="37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276222-A2A3-475D-861B-B9804E574F87}"/>
              </a:ext>
            </a:extLst>
          </p:cNvPr>
          <p:cNvCxnSpPr/>
          <p:nvPr/>
        </p:nvCxnSpPr>
        <p:spPr>
          <a:xfrm flipH="1">
            <a:off x="2251973" y="3770022"/>
            <a:ext cx="44386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49B72-8604-4A49-B527-CF0EDED0A92B}"/>
              </a:ext>
            </a:extLst>
          </p:cNvPr>
          <p:cNvCxnSpPr/>
          <p:nvPr/>
        </p:nvCxnSpPr>
        <p:spPr>
          <a:xfrm>
            <a:off x="2695835" y="3770022"/>
            <a:ext cx="448500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CCE3E5-B443-4485-A80C-C8AC39EEE7A2}"/>
              </a:ext>
            </a:extLst>
          </p:cNvPr>
          <p:cNvGrpSpPr/>
          <p:nvPr/>
        </p:nvGrpSpPr>
        <p:grpSpPr>
          <a:xfrm>
            <a:off x="4017146" y="3763652"/>
            <a:ext cx="892362" cy="508023"/>
            <a:chOff x="2651270" y="3431184"/>
            <a:chExt cx="909966" cy="3760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623B64-FFA2-40CF-B370-9FA0E38DCF76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9B98DA-CFDE-43E3-A8BE-ADC5CF6E126B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48A75A-263E-4EDB-8BB6-C719422D9919}"/>
              </a:ext>
            </a:extLst>
          </p:cNvPr>
          <p:cNvGrpSpPr/>
          <p:nvPr/>
        </p:nvGrpSpPr>
        <p:grpSpPr>
          <a:xfrm>
            <a:off x="1872899" y="4516859"/>
            <a:ext cx="616992" cy="508023"/>
            <a:chOff x="2651270" y="3431184"/>
            <a:chExt cx="909966" cy="37608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04EC96-AAB2-4B2F-9928-08AA4D0DEFA0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D240A6-49ED-456F-8A06-6AB62C51F4B2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59C8DC-245F-4DE8-963F-BA657136ED73}"/>
              </a:ext>
            </a:extLst>
          </p:cNvPr>
          <p:cNvCxnSpPr/>
          <p:nvPr/>
        </p:nvCxnSpPr>
        <p:spPr>
          <a:xfrm flipH="1">
            <a:off x="2942448" y="4516859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FFEE42-8C5F-4730-B9B2-25F974F579A6}"/>
              </a:ext>
            </a:extLst>
          </p:cNvPr>
          <p:cNvCxnSpPr/>
          <p:nvPr/>
        </p:nvCxnSpPr>
        <p:spPr>
          <a:xfrm flipH="1">
            <a:off x="3734060" y="4516859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214A03-EB1E-4BBD-94BB-3EB03083AC53}"/>
              </a:ext>
            </a:extLst>
          </p:cNvPr>
          <p:cNvCxnSpPr/>
          <p:nvPr/>
        </p:nvCxnSpPr>
        <p:spPr>
          <a:xfrm flipH="1">
            <a:off x="4703740" y="4511002"/>
            <a:ext cx="306892" cy="50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12B582A-C59E-46C8-8DE1-D3C22E104063}"/>
                  </a:ext>
                </a:extLst>
              </p:cNvPr>
              <p:cNvSpPr/>
              <p:nvPr/>
            </p:nvSpPr>
            <p:spPr>
              <a:xfrm>
                <a:off x="3395348" y="2673021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12B582A-C59E-46C8-8DE1-D3C22E104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48" y="2673021"/>
                <a:ext cx="556185" cy="369332"/>
              </a:xfrm>
              <a:prstGeom prst="rect">
                <a:avLst/>
              </a:prstGeom>
              <a:blipFill>
                <a:blip r:embed="rId2"/>
                <a:stretch>
                  <a:fillRect l="-4396" r="-4945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D1110B-D6FC-44D2-AFB5-8E2625DB10CD}"/>
                  </a:ext>
                </a:extLst>
              </p:cNvPr>
              <p:cNvSpPr/>
              <p:nvPr/>
            </p:nvSpPr>
            <p:spPr>
              <a:xfrm>
                <a:off x="2345726" y="3396622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D1110B-D6FC-44D2-AFB5-8E2625DB1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26" y="3396622"/>
                <a:ext cx="556185" cy="369332"/>
              </a:xfrm>
              <a:prstGeom prst="rect">
                <a:avLst/>
              </a:prstGeom>
              <a:blipFill>
                <a:blip r:embed="rId3"/>
                <a:stretch>
                  <a:fillRect l="-4396" r="-208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D2F8F2-963C-44EC-B499-2C2989A48AE0}"/>
                  </a:ext>
                </a:extLst>
              </p:cNvPr>
              <p:cNvSpPr/>
              <p:nvPr/>
            </p:nvSpPr>
            <p:spPr>
              <a:xfrm>
                <a:off x="4170415" y="340531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D2F8F2-963C-44EC-B499-2C2989A4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5" y="3405319"/>
                <a:ext cx="556185" cy="369332"/>
              </a:xfrm>
              <a:prstGeom prst="rect">
                <a:avLst/>
              </a:prstGeom>
              <a:blipFill>
                <a:blip r:embed="rId4"/>
                <a:stretch>
                  <a:fillRect l="-3297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AE518B-A3CC-4C90-BAE5-3D5879B79872}"/>
                  </a:ext>
                </a:extLst>
              </p:cNvPr>
              <p:cNvSpPr/>
              <p:nvPr/>
            </p:nvSpPr>
            <p:spPr>
              <a:xfrm>
                <a:off x="1809644" y="421870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AE518B-A3CC-4C90-BAE5-3D5879B7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44" y="4218707"/>
                <a:ext cx="556185" cy="369332"/>
              </a:xfrm>
              <a:prstGeom prst="rect">
                <a:avLst/>
              </a:prstGeom>
              <a:blipFill>
                <a:blip r:embed="rId5"/>
                <a:stretch>
                  <a:fillRect l="-4396" r="-274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82CA70C-C819-47C2-9D39-47FCF2AA6FC6}"/>
                  </a:ext>
                </a:extLst>
              </p:cNvPr>
              <p:cNvSpPr/>
              <p:nvPr/>
            </p:nvSpPr>
            <p:spPr>
              <a:xfrm>
                <a:off x="2932371" y="4211598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82CA70C-C819-47C2-9D39-47FCF2AA6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71" y="4211598"/>
                <a:ext cx="556185" cy="369332"/>
              </a:xfrm>
              <a:prstGeom prst="rect">
                <a:avLst/>
              </a:prstGeom>
              <a:blipFill>
                <a:blip r:embed="rId6"/>
                <a:stretch>
                  <a:fillRect l="-3297" r="-3956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89311D-9767-45CD-AB10-05128F9AE433}"/>
                  </a:ext>
                </a:extLst>
              </p:cNvPr>
              <p:cNvSpPr/>
              <p:nvPr/>
            </p:nvSpPr>
            <p:spPr>
              <a:xfrm>
                <a:off x="3731853" y="4209430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89311D-9767-45CD-AB10-05128F9AE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53" y="4209430"/>
                <a:ext cx="556185" cy="369332"/>
              </a:xfrm>
              <a:prstGeom prst="rect">
                <a:avLst/>
              </a:prstGeom>
              <a:blipFill>
                <a:blip r:embed="rId7"/>
                <a:stretch>
                  <a:fillRect l="-3297" r="-241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E2B9CEE-5885-4401-A580-84CC844D129E}"/>
                  </a:ext>
                </a:extLst>
              </p:cNvPr>
              <p:cNvSpPr/>
              <p:nvPr/>
            </p:nvSpPr>
            <p:spPr>
              <a:xfrm>
                <a:off x="4721995" y="4218707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E2B9CEE-5885-4401-A580-84CC844D1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95" y="4218707"/>
                <a:ext cx="556185" cy="369332"/>
              </a:xfrm>
              <a:prstGeom prst="rect">
                <a:avLst/>
              </a:prstGeom>
              <a:blipFill>
                <a:blip r:embed="rId8"/>
                <a:stretch>
                  <a:fillRect l="-4396" r="-1758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3CD30FA-82F3-4CEE-894C-5FEF1EFE0053}"/>
                  </a:ext>
                </a:extLst>
              </p:cNvPr>
              <p:cNvSpPr/>
              <p:nvPr/>
            </p:nvSpPr>
            <p:spPr>
              <a:xfrm>
                <a:off x="1473505" y="496331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3CD30FA-82F3-4CEE-894C-5FEF1EFE0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505" y="4963319"/>
                <a:ext cx="556185" cy="369332"/>
              </a:xfrm>
              <a:prstGeom prst="rect">
                <a:avLst/>
              </a:prstGeom>
              <a:blipFill>
                <a:blip r:embed="rId9"/>
                <a:stretch>
                  <a:fillRect l="-4396" r="-2967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9B61B6-020D-4301-BDC9-D2DFDABD481A}"/>
                  </a:ext>
                </a:extLst>
              </p:cNvPr>
              <p:cNvSpPr/>
              <p:nvPr/>
            </p:nvSpPr>
            <p:spPr>
              <a:xfrm>
                <a:off x="2065635" y="4957668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9B61B6-020D-4301-BDC9-D2DFDABD4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35" y="4957668"/>
                <a:ext cx="556185" cy="369332"/>
              </a:xfrm>
              <a:prstGeom prst="rect">
                <a:avLst/>
              </a:prstGeom>
              <a:blipFill>
                <a:blip r:embed="rId10"/>
                <a:stretch>
                  <a:fillRect l="-4396" r="-2857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79F314D-4A19-4CF0-BABD-9EC068D5FD76}"/>
                  </a:ext>
                </a:extLst>
              </p:cNvPr>
              <p:cNvSpPr/>
              <p:nvPr/>
            </p:nvSpPr>
            <p:spPr>
              <a:xfrm>
                <a:off x="2576579" y="4953843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79F314D-4A19-4CF0-BABD-9EC068D5F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79" y="4953843"/>
                <a:ext cx="556185" cy="369332"/>
              </a:xfrm>
              <a:prstGeom prst="rect">
                <a:avLst/>
              </a:prstGeom>
              <a:blipFill>
                <a:blip r:embed="rId11"/>
                <a:stretch>
                  <a:fillRect l="-4396" r="-274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A04AAA-8AF1-4DEE-8FB2-11F599B1C1E9}"/>
                  </a:ext>
                </a:extLst>
              </p:cNvPr>
              <p:cNvSpPr/>
              <p:nvPr/>
            </p:nvSpPr>
            <p:spPr>
              <a:xfrm>
                <a:off x="3426792" y="4963319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A04AAA-8AF1-4DEE-8FB2-11F599B1C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92" y="4963319"/>
                <a:ext cx="556185" cy="369332"/>
              </a:xfrm>
              <a:prstGeom prst="rect">
                <a:avLst/>
              </a:prstGeom>
              <a:blipFill>
                <a:blip r:embed="rId12"/>
                <a:stretch>
                  <a:fillRect l="-3297" r="-1868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1A74538-0331-47DC-B52E-3ED088938CED}"/>
                  </a:ext>
                </a:extLst>
              </p:cNvPr>
              <p:cNvSpPr/>
              <p:nvPr/>
            </p:nvSpPr>
            <p:spPr>
              <a:xfrm>
                <a:off x="4402540" y="4965995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1A74538-0331-47DC-B52E-3ED088938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540" y="4965995"/>
                <a:ext cx="556185" cy="369332"/>
              </a:xfrm>
              <a:prstGeom prst="rect">
                <a:avLst/>
              </a:prstGeom>
              <a:blipFill>
                <a:blip r:embed="rId13"/>
                <a:stretch>
                  <a:fillRect l="-3297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EA6A7B-B1E7-4A93-BC26-F34CB639B507}"/>
              </a:ext>
            </a:extLst>
          </p:cNvPr>
          <p:cNvGraphicFramePr>
            <a:graphicFrameLocks noGrp="1"/>
          </p:cNvGraphicFramePr>
          <p:nvPr/>
        </p:nvGraphicFramePr>
        <p:xfrm>
          <a:off x="4448507" y="1880231"/>
          <a:ext cx="269667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8336">
                  <a:extLst>
                    <a:ext uri="{9D8B030D-6E8A-4147-A177-3AD203B41FA5}">
                      <a16:colId xmlns:a16="http://schemas.microsoft.com/office/drawing/2014/main" val="1830251788"/>
                    </a:ext>
                  </a:extLst>
                </a:gridCol>
                <a:gridCol w="1348336">
                  <a:extLst>
                    <a:ext uri="{9D8B030D-6E8A-4147-A177-3AD203B41FA5}">
                      <a16:colId xmlns:a16="http://schemas.microsoft.com/office/drawing/2014/main" val="345919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a.first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a.second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6B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9402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C0F114-2AF6-4059-B32D-929F4A96B0EB}"/>
              </a:ext>
            </a:extLst>
          </p:cNvPr>
          <p:cNvCxnSpPr>
            <a:cxnSpLocks/>
          </p:cNvCxnSpPr>
          <p:nvPr/>
        </p:nvCxnSpPr>
        <p:spPr>
          <a:xfrm flipH="1">
            <a:off x="2894839" y="2296940"/>
            <a:ext cx="2118282" cy="109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7A17AB-75EA-4023-8004-BE1E6592E348}"/>
              </a:ext>
            </a:extLst>
          </p:cNvPr>
          <p:cNvCxnSpPr>
            <a:cxnSpLocks/>
          </p:cNvCxnSpPr>
          <p:nvPr/>
        </p:nvCxnSpPr>
        <p:spPr>
          <a:xfrm>
            <a:off x="6096000" y="2301276"/>
            <a:ext cx="607820" cy="33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B5217C-E5FF-4B8D-87F1-81F80054EF23}"/>
                  </a:ext>
                </a:extLst>
              </p:cNvPr>
              <p:cNvSpPr/>
              <p:nvPr/>
            </p:nvSpPr>
            <p:spPr>
              <a:xfrm>
                <a:off x="6399910" y="2664242"/>
                <a:ext cx="5561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B5217C-E5FF-4B8D-87F1-81F80054E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10" y="2664242"/>
                <a:ext cx="556185" cy="369332"/>
              </a:xfrm>
              <a:prstGeom prst="rect">
                <a:avLst/>
              </a:prstGeom>
              <a:blipFill>
                <a:blip r:embed="rId14"/>
                <a:stretch>
                  <a:fillRect l="-4396" r="-2637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586A94-92E3-4E11-92AA-D4AEA91D1C14}"/>
              </a:ext>
            </a:extLst>
          </p:cNvPr>
          <p:cNvSpPr/>
          <p:nvPr/>
        </p:nvSpPr>
        <p:spPr>
          <a:xfrm>
            <a:off x="2878068" y="2920338"/>
            <a:ext cx="828815" cy="2491409"/>
          </a:xfrm>
          <a:custGeom>
            <a:avLst/>
            <a:gdLst>
              <a:gd name="connsiteX0" fmla="*/ 0 w 828815"/>
              <a:gd name="connsiteY0" fmla="*/ 0 h 2491409"/>
              <a:gd name="connsiteX1" fmla="*/ 821635 w 828815"/>
              <a:gd name="connsiteY1" fmla="*/ 1166191 h 2491409"/>
              <a:gd name="connsiteX2" fmla="*/ 331305 w 828815"/>
              <a:gd name="connsiteY2" fmla="*/ 2491409 h 249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815" h="2491409">
                <a:moveTo>
                  <a:pt x="0" y="0"/>
                </a:moveTo>
                <a:cubicBezTo>
                  <a:pt x="383209" y="375478"/>
                  <a:pt x="766418" y="750956"/>
                  <a:pt x="821635" y="1166191"/>
                </a:cubicBezTo>
                <a:cubicBezTo>
                  <a:pt x="876852" y="1581426"/>
                  <a:pt x="604078" y="2036417"/>
                  <a:pt x="331305" y="249140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6" grpId="0"/>
      <p:bldP spid="77" grpId="0"/>
      <p:bldP spid="77" grpId="1"/>
      <p:bldP spid="78" grpId="0"/>
      <p:bldP spid="79" grpId="0"/>
      <p:bldP spid="80" grpId="0"/>
      <p:bldP spid="80" grpId="1"/>
      <p:bldP spid="81" grpId="0"/>
      <p:bldP spid="81" grpId="1"/>
      <p:bldP spid="82" grpId="0"/>
      <p:bldP spid="83" grpId="0"/>
      <p:bldP spid="84" grpId="0"/>
      <p:bldP spid="85" grpId="0"/>
      <p:bldP spid="85" grpId="1"/>
      <p:bldP spid="86" grpId="0"/>
      <p:bldP spid="86" grpId="1"/>
      <p:bldP spid="48" grpId="0"/>
      <p:bldP spid="49" grpId="0" animBg="1"/>
      <p:bldP spid="4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405513"/>
            <a:ext cx="10987240" cy="5613150"/>
            <a:chOff x="685800" y="971744"/>
            <a:chExt cx="10987240" cy="4675733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42992"/>
              <a:ext cx="10968191" cy="4104485"/>
              <a:chOff x="759681" y="1203368"/>
              <a:chExt cx="4639713" cy="2042050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286707"/>
                <a:ext cx="4639713" cy="195871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7652" y="1203368"/>
                <a:ext cx="1140733" cy="18374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Penyelesaian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71744"/>
              <a:ext cx="1902608" cy="3076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89FF54-7AFE-450E-9B6A-5ADF91AFE290}"/>
              </a:ext>
            </a:extLst>
          </p:cNvPr>
          <p:cNvGrpSpPr/>
          <p:nvPr/>
        </p:nvGrpSpPr>
        <p:grpSpPr>
          <a:xfrm>
            <a:off x="5923943" y="2428693"/>
            <a:ext cx="1098789" cy="388055"/>
            <a:chOff x="2651270" y="3431184"/>
            <a:chExt cx="909966" cy="376081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9F9691C-73E8-4847-A1F0-CA176F0022A1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3907F3-E577-475F-8AB0-0FD5C2DAA1DD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A999A27-A63D-4225-A06E-F076A3222673}"/>
                  </a:ext>
                </a:extLst>
              </p:cNvPr>
              <p:cNvSpPr/>
              <p:nvPr/>
            </p:nvSpPr>
            <p:spPr>
              <a:xfrm>
                <a:off x="5481262" y="2790692"/>
                <a:ext cx="678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A999A27-A63D-4225-A06E-F076A3222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62" y="2790692"/>
                <a:ext cx="678980" cy="369332"/>
              </a:xfrm>
              <a:prstGeom prst="rect">
                <a:avLst/>
              </a:prstGeom>
              <a:blipFill>
                <a:blip r:embed="rId2"/>
                <a:stretch>
                  <a:fillRect l="-2679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BFDAE21-6166-4F2D-91C8-85645D480A85}"/>
                  </a:ext>
                </a:extLst>
              </p:cNvPr>
              <p:cNvSpPr/>
              <p:nvPr/>
            </p:nvSpPr>
            <p:spPr>
              <a:xfrm>
                <a:off x="6734567" y="1375827"/>
                <a:ext cx="678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BFDAE21-6166-4F2D-91C8-85645D480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67" y="1375827"/>
                <a:ext cx="678980" cy="369332"/>
              </a:xfrm>
              <a:prstGeom prst="rect">
                <a:avLst/>
              </a:prstGeom>
              <a:blipFill>
                <a:blip r:embed="rId3"/>
                <a:stretch>
                  <a:fillRect l="-3604" r="-180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64319F-86C5-4688-94EF-CA2CC824CA53}"/>
                  </a:ext>
                </a:extLst>
              </p:cNvPr>
              <p:cNvSpPr/>
              <p:nvPr/>
            </p:nvSpPr>
            <p:spPr>
              <a:xfrm>
                <a:off x="6079676" y="3491205"/>
                <a:ext cx="678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64319F-86C5-4688-94EF-CA2CC824C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676" y="3491205"/>
                <a:ext cx="678980" cy="369332"/>
              </a:xfrm>
              <a:prstGeom prst="rect">
                <a:avLst/>
              </a:prstGeom>
              <a:blipFill>
                <a:blip r:embed="rId4"/>
                <a:stretch>
                  <a:fillRect l="-2679" r="-44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1C16AA-5BA4-4DB7-A5DD-E28D4D44E951}"/>
                  </a:ext>
                </a:extLst>
              </p:cNvPr>
              <p:cNvSpPr/>
              <p:nvPr/>
            </p:nvSpPr>
            <p:spPr>
              <a:xfrm>
                <a:off x="5979196" y="2088561"/>
                <a:ext cx="678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,9]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1C16AA-5BA4-4DB7-A5DD-E28D4D44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196" y="2088561"/>
                <a:ext cx="678980" cy="369332"/>
              </a:xfrm>
              <a:prstGeom prst="rect">
                <a:avLst/>
              </a:prstGeom>
              <a:blipFill>
                <a:blip r:embed="rId5"/>
                <a:stretch>
                  <a:fillRect l="-3604" r="-45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96EC60-1433-4298-91C5-57570FCF6F18}"/>
                  </a:ext>
                </a:extLst>
              </p:cNvPr>
              <p:cNvSpPr/>
              <p:nvPr/>
            </p:nvSpPr>
            <p:spPr>
              <a:xfrm>
                <a:off x="7584295" y="2088561"/>
                <a:ext cx="678980" cy="327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96EC60-1433-4298-91C5-57570FCF6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295" y="2088561"/>
                <a:ext cx="678980" cy="327712"/>
              </a:xfrm>
              <a:prstGeom prst="rect">
                <a:avLst/>
              </a:prstGeom>
              <a:blipFill>
                <a:blip r:embed="rId6"/>
                <a:stretch>
                  <a:fillRect l="-2679" r="-13393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094EA2-AF70-42DA-A1B2-9A82B27344BD}"/>
                  </a:ext>
                </a:extLst>
              </p:cNvPr>
              <p:cNvSpPr/>
              <p:nvPr/>
            </p:nvSpPr>
            <p:spPr>
              <a:xfrm>
                <a:off x="5619781" y="4115991"/>
                <a:ext cx="678980" cy="327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094EA2-AF70-42DA-A1B2-9A82B273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81" y="4115991"/>
                <a:ext cx="678980" cy="327712"/>
              </a:xfrm>
              <a:prstGeom prst="rect">
                <a:avLst/>
              </a:prstGeom>
              <a:blipFill>
                <a:blip r:embed="rId7"/>
                <a:stretch>
                  <a:fillRect l="-2703" r="-180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5B5FCA-5AE8-465A-9372-FA7D27E5C35D}"/>
                  </a:ext>
                </a:extLst>
              </p:cNvPr>
              <p:cNvSpPr/>
              <p:nvPr/>
            </p:nvSpPr>
            <p:spPr>
              <a:xfrm>
                <a:off x="6248728" y="4789724"/>
                <a:ext cx="678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5B5FCA-5AE8-465A-9372-FA7D27E5C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28" y="4789724"/>
                <a:ext cx="678980" cy="369332"/>
              </a:xfrm>
              <a:prstGeom prst="rect">
                <a:avLst/>
              </a:prstGeom>
              <a:blipFill>
                <a:blip r:embed="rId8"/>
                <a:stretch>
                  <a:fillRect r="-90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CF3BA80-0158-4A42-A055-7100B119AAF2}"/>
                  </a:ext>
                </a:extLst>
              </p:cNvPr>
              <p:cNvSpPr/>
              <p:nvPr/>
            </p:nvSpPr>
            <p:spPr>
              <a:xfrm>
                <a:off x="6683007" y="4117959"/>
                <a:ext cx="678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CF3BA80-0158-4A42-A055-7100B119A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07" y="4117959"/>
                <a:ext cx="678980" cy="369332"/>
              </a:xfrm>
              <a:prstGeom prst="rect">
                <a:avLst/>
              </a:prstGeom>
              <a:blipFill>
                <a:blip r:embed="rId9"/>
                <a:stretch>
                  <a:fillRect l="-2679" r="-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FF618AE-D136-4C4A-BF24-720686F0499C}"/>
                  </a:ext>
                </a:extLst>
              </p:cNvPr>
              <p:cNvSpPr/>
              <p:nvPr/>
            </p:nvSpPr>
            <p:spPr>
              <a:xfrm>
                <a:off x="6637243" y="2794119"/>
                <a:ext cx="678980" cy="327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FF618AE-D136-4C4A-BF24-720686F04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243" y="2794119"/>
                <a:ext cx="678980" cy="327712"/>
              </a:xfrm>
              <a:prstGeom prst="rect">
                <a:avLst/>
              </a:prstGeom>
              <a:blipFill>
                <a:blip r:embed="rId10"/>
                <a:stretch>
                  <a:fillRect l="-3604" r="-540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5B3A0E-6689-4366-9B7C-51707ACDFA38}"/>
                  </a:ext>
                </a:extLst>
              </p:cNvPr>
              <p:cNvSpPr/>
              <p:nvPr/>
            </p:nvSpPr>
            <p:spPr>
              <a:xfrm>
                <a:off x="7418989" y="2790692"/>
                <a:ext cx="678980" cy="327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F5B3A0E-6689-4366-9B7C-51707ACDF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89" y="2790692"/>
                <a:ext cx="678980" cy="327712"/>
              </a:xfrm>
              <a:prstGeom prst="rect">
                <a:avLst/>
              </a:prstGeom>
              <a:blipFill>
                <a:blip r:embed="rId11"/>
                <a:stretch>
                  <a:fillRect l="-2703" r="-540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8BA07D-2BC8-4DC8-8308-DD4570B2484F}"/>
                  </a:ext>
                </a:extLst>
              </p:cNvPr>
              <p:cNvSpPr/>
              <p:nvPr/>
            </p:nvSpPr>
            <p:spPr>
              <a:xfrm>
                <a:off x="5146181" y="4786528"/>
                <a:ext cx="678980" cy="327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8BA07D-2BC8-4DC8-8308-DD4570B24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81" y="4786528"/>
                <a:ext cx="678980" cy="327712"/>
              </a:xfrm>
              <a:prstGeom prst="rect">
                <a:avLst/>
              </a:prstGeom>
              <a:blipFill>
                <a:blip r:embed="rId12"/>
                <a:stretch>
                  <a:fillRect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A4029C-8A67-449B-9189-6C04C88ABC1F}"/>
                  </a:ext>
                </a:extLst>
              </p:cNvPr>
              <p:cNvSpPr/>
              <p:nvPr/>
            </p:nvSpPr>
            <p:spPr>
              <a:xfrm>
                <a:off x="5714055" y="5431643"/>
                <a:ext cx="678980" cy="327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A4029C-8A67-449B-9189-6C04C88AB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055" y="5431643"/>
                <a:ext cx="678980" cy="327712"/>
              </a:xfrm>
              <a:prstGeom prst="rect">
                <a:avLst/>
              </a:prstGeom>
              <a:blipFill>
                <a:blip r:embed="rId13"/>
                <a:stretch>
                  <a:fillRect l="-2679" r="-4464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3F8751-011D-4977-A31B-88C7C2A06E3D}"/>
              </a:ext>
            </a:extLst>
          </p:cNvPr>
          <p:cNvCxnSpPr/>
          <p:nvPr/>
        </p:nvCxnSpPr>
        <p:spPr>
          <a:xfrm flipH="1">
            <a:off x="7624523" y="2410586"/>
            <a:ext cx="546539" cy="38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A4ADBC-89AB-4EE7-A182-2D8D56078E4D}"/>
              </a:ext>
            </a:extLst>
          </p:cNvPr>
          <p:cNvGrpSpPr/>
          <p:nvPr/>
        </p:nvGrpSpPr>
        <p:grpSpPr>
          <a:xfrm>
            <a:off x="6610439" y="1695954"/>
            <a:ext cx="1098789" cy="388055"/>
            <a:chOff x="2651270" y="3431184"/>
            <a:chExt cx="909966" cy="37608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6E063E-B80B-473F-A1EC-C4A3C782EDF3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79EFE3-6E85-435A-9237-9299887B0AE9}"/>
                </a:ext>
              </a:extLst>
            </p:cNvPr>
            <p:cNvCxnSpPr/>
            <p:nvPr/>
          </p:nvCxnSpPr>
          <p:spPr>
            <a:xfrm>
              <a:off x="3103888" y="3431184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2F0554-E483-41A9-9839-D61CD1C3B082}"/>
              </a:ext>
            </a:extLst>
          </p:cNvPr>
          <p:cNvCxnSpPr/>
          <p:nvPr/>
        </p:nvCxnSpPr>
        <p:spPr>
          <a:xfrm>
            <a:off x="5959271" y="3082821"/>
            <a:ext cx="552250" cy="3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83ED44-34F7-4893-8EA9-6F0487339FDF}"/>
              </a:ext>
            </a:extLst>
          </p:cNvPr>
          <p:cNvGrpSpPr/>
          <p:nvPr/>
        </p:nvGrpSpPr>
        <p:grpSpPr>
          <a:xfrm>
            <a:off x="6015636" y="3761025"/>
            <a:ext cx="1098788" cy="388055"/>
            <a:chOff x="2651270" y="3431184"/>
            <a:chExt cx="909965" cy="37608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920FC8-F69A-46FC-BB04-C2F92E7AD77C}"/>
                </a:ext>
              </a:extLst>
            </p:cNvPr>
            <p:cNvCxnSpPr/>
            <p:nvPr/>
          </p:nvCxnSpPr>
          <p:spPr>
            <a:xfrm flipH="1">
              <a:off x="2651270" y="3431184"/>
              <a:ext cx="452618" cy="37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FC90FE7-E8B6-4ACD-8E07-95A4DE378452}"/>
                </a:ext>
              </a:extLst>
            </p:cNvPr>
            <p:cNvCxnSpPr/>
            <p:nvPr/>
          </p:nvCxnSpPr>
          <p:spPr>
            <a:xfrm>
              <a:off x="3103887" y="3431187"/>
              <a:ext cx="457348" cy="371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7B71A8-0398-43E6-9588-FA454ED2F369}"/>
              </a:ext>
            </a:extLst>
          </p:cNvPr>
          <p:cNvCxnSpPr/>
          <p:nvPr/>
        </p:nvCxnSpPr>
        <p:spPr>
          <a:xfrm flipH="1">
            <a:off x="5482151" y="4416921"/>
            <a:ext cx="546539" cy="38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26B8CE1-032E-4753-83DE-2A06E54FAA7B}"/>
              </a:ext>
            </a:extLst>
          </p:cNvPr>
          <p:cNvCxnSpPr/>
          <p:nvPr/>
        </p:nvCxnSpPr>
        <p:spPr>
          <a:xfrm flipH="1">
            <a:off x="6601209" y="4406827"/>
            <a:ext cx="546539" cy="38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27A519-57CD-4B89-BAC0-F58E56F8590A}"/>
              </a:ext>
            </a:extLst>
          </p:cNvPr>
          <p:cNvCxnSpPr/>
          <p:nvPr/>
        </p:nvCxnSpPr>
        <p:spPr>
          <a:xfrm flipH="1">
            <a:off x="6065173" y="5074834"/>
            <a:ext cx="546539" cy="38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6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398668"/>
            <a:ext cx="10987240" cy="5445541"/>
            <a:chOff x="685800" y="966843"/>
            <a:chExt cx="10987240" cy="4680634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68931"/>
              <a:ext cx="10968191" cy="4078546"/>
              <a:chOff x="759681" y="1216273"/>
              <a:chExt cx="4639713" cy="2029145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286707"/>
                <a:ext cx="4639713" cy="195871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7652" y="1216273"/>
                <a:ext cx="1140733" cy="15793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Deskripsi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66843"/>
              <a:ext cx="1902608" cy="3174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D0B66E-1BCF-4AA3-B59D-A33B2B674B37}"/>
                  </a:ext>
                </a:extLst>
              </p:cNvPr>
              <p:cNvSpPr txBox="1"/>
              <p:nvPr/>
            </p:nvSpPr>
            <p:spPr>
              <a:xfrm>
                <a:off x="1077609" y="2028664"/>
                <a:ext cx="53621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3.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mencari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huruf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pada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indeks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ke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dari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konfigurasi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rope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saat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ini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D0B66E-1BCF-4AA3-B59D-A33B2B67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09" y="2028664"/>
                <a:ext cx="5362198" cy="584775"/>
              </a:xfrm>
              <a:prstGeom prst="rect">
                <a:avLst/>
              </a:prstGeom>
              <a:blipFill>
                <a:blip r:embed="rId14"/>
                <a:stretch>
                  <a:fillRect l="-683"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AAA8866-8627-4D30-99A9-FC198F4FC9F0}"/>
              </a:ext>
            </a:extLst>
          </p:cNvPr>
          <p:cNvGrpSpPr/>
          <p:nvPr/>
        </p:nvGrpSpPr>
        <p:grpSpPr>
          <a:xfrm>
            <a:off x="6233319" y="1406055"/>
            <a:ext cx="3117094" cy="4383528"/>
            <a:chOff x="5146181" y="1375827"/>
            <a:chExt cx="3117094" cy="43835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390529-62A4-40F0-B803-4475FDF1073B}"/>
                </a:ext>
              </a:extLst>
            </p:cNvPr>
            <p:cNvGrpSpPr/>
            <p:nvPr/>
          </p:nvGrpSpPr>
          <p:grpSpPr>
            <a:xfrm>
              <a:off x="5923943" y="2428693"/>
              <a:ext cx="1098789" cy="388055"/>
              <a:chOff x="2651270" y="3431184"/>
              <a:chExt cx="909966" cy="3760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5A46D2F-D125-4DC1-8B94-8F710C9E6F6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3A40597-2A7E-4916-9910-DDE4A3E7F437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3275F1A-7915-4126-AABF-36FE9F15565C}"/>
                    </a:ext>
                  </a:extLst>
                </p:cNvPr>
                <p:cNvSpPr/>
                <p:nvPr/>
              </p:nvSpPr>
              <p:spPr>
                <a:xfrm>
                  <a:off x="5481262" y="2790692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,7]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3275F1A-7915-4126-AABF-36FE9F155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262" y="2790692"/>
                  <a:ext cx="67898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679" r="-357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1435B24-36BC-4D7D-9620-FAB4C3465801}"/>
                    </a:ext>
                  </a:extLst>
                </p:cNvPr>
                <p:cNvSpPr/>
                <p:nvPr/>
              </p:nvSpPr>
              <p:spPr>
                <a:xfrm>
                  <a:off x="6734567" y="1375827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1435B24-36BC-4D7D-9620-FAB4C3465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67" y="1375827"/>
                  <a:ext cx="67898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703" r="-1891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EC165D9-2435-44D5-BFE3-F437374671E9}"/>
                    </a:ext>
                  </a:extLst>
                </p:cNvPr>
                <p:cNvSpPr/>
                <p:nvPr/>
              </p:nvSpPr>
              <p:spPr>
                <a:xfrm>
                  <a:off x="6079676" y="3491205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EC165D9-2435-44D5-BFE3-F4373746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676" y="3491205"/>
                  <a:ext cx="678980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604" r="-450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E62FB82-1B35-4BFF-BDB4-9F83F072C050}"/>
                    </a:ext>
                  </a:extLst>
                </p:cNvPr>
                <p:cNvSpPr/>
                <p:nvPr/>
              </p:nvSpPr>
              <p:spPr>
                <a:xfrm>
                  <a:off x="5979196" y="2088561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,9]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E62FB82-1B35-4BFF-BDB4-9F83F072C0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196" y="2088561"/>
                  <a:ext cx="67898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679" r="-4464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F002E6E-8672-41B8-A804-8C4B0C491E40}"/>
                    </a:ext>
                  </a:extLst>
                </p:cNvPr>
                <p:cNvSpPr/>
                <p:nvPr/>
              </p:nvSpPr>
              <p:spPr>
                <a:xfrm>
                  <a:off x="7584295" y="2088561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F002E6E-8672-41B8-A804-8C4B0C491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95" y="2088561"/>
                  <a:ext cx="678980" cy="327712"/>
                </a:xfrm>
                <a:prstGeom prst="rect">
                  <a:avLst/>
                </a:prstGeom>
                <a:blipFill>
                  <a:blip r:embed="rId19"/>
                  <a:stretch>
                    <a:fillRect l="-2679" r="-13393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F2BE411-4A51-4F63-BA27-43F6CE26BB16}"/>
                    </a:ext>
                  </a:extLst>
                </p:cNvPr>
                <p:cNvSpPr/>
                <p:nvPr/>
              </p:nvSpPr>
              <p:spPr>
                <a:xfrm>
                  <a:off x="5619781" y="4115991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F2BE411-4A51-4F63-BA27-43F6CE26BB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81" y="4115991"/>
                  <a:ext cx="678980" cy="327712"/>
                </a:xfrm>
                <a:prstGeom prst="rect">
                  <a:avLst/>
                </a:prstGeom>
                <a:blipFill>
                  <a:blip r:embed="rId20"/>
                  <a:stretch>
                    <a:fillRect l="-1786" r="-1786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2E0C5B5-2653-465F-B308-989E2293B230}"/>
                    </a:ext>
                  </a:extLst>
                </p:cNvPr>
                <p:cNvSpPr/>
                <p:nvPr/>
              </p:nvSpPr>
              <p:spPr>
                <a:xfrm>
                  <a:off x="6248728" y="4789724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2E0C5B5-2653-465F-B308-989E2293B2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28" y="4789724"/>
                  <a:ext cx="678980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03F95CC-D06B-40C9-9D4D-46D182BCF528}"/>
                    </a:ext>
                  </a:extLst>
                </p:cNvPr>
                <p:cNvSpPr/>
                <p:nvPr/>
              </p:nvSpPr>
              <p:spPr>
                <a:xfrm>
                  <a:off x="6683007" y="4117959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03F95CC-D06B-40C9-9D4D-46D182BCF5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007" y="4117959"/>
                  <a:ext cx="678980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3604" r="-630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F34082D-F2AD-4664-A811-19234B137A0B}"/>
                    </a:ext>
                  </a:extLst>
                </p:cNvPr>
                <p:cNvSpPr/>
                <p:nvPr/>
              </p:nvSpPr>
              <p:spPr>
                <a:xfrm>
                  <a:off x="6637243" y="2794119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F34082D-F2AD-4664-A811-19234B13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243" y="2794119"/>
                  <a:ext cx="678980" cy="327712"/>
                </a:xfrm>
                <a:prstGeom prst="rect">
                  <a:avLst/>
                </a:prstGeom>
                <a:blipFill>
                  <a:blip r:embed="rId23"/>
                  <a:stretch>
                    <a:fillRect l="-2679" r="-5357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B3B7E93-0398-437A-B62E-E5B9A8EECA47}"/>
                    </a:ext>
                  </a:extLst>
                </p:cNvPr>
                <p:cNvSpPr/>
                <p:nvPr/>
              </p:nvSpPr>
              <p:spPr>
                <a:xfrm>
                  <a:off x="7418989" y="2790692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B3B7E93-0398-437A-B62E-E5B9A8EEC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989" y="2790692"/>
                  <a:ext cx="678980" cy="327712"/>
                </a:xfrm>
                <a:prstGeom prst="rect">
                  <a:avLst/>
                </a:prstGeom>
                <a:blipFill>
                  <a:blip r:embed="rId24"/>
                  <a:stretch>
                    <a:fillRect l="-2679" r="-4464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5E29542-1240-46C6-AB05-5F5883AA9AD6}"/>
                    </a:ext>
                  </a:extLst>
                </p:cNvPr>
                <p:cNvSpPr/>
                <p:nvPr/>
              </p:nvSpPr>
              <p:spPr>
                <a:xfrm>
                  <a:off x="5146181" y="4786528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5E29542-1240-46C6-AB05-5F5883AA9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181" y="4786528"/>
                  <a:ext cx="678980" cy="327712"/>
                </a:xfrm>
                <a:prstGeom prst="rect">
                  <a:avLst/>
                </a:prstGeom>
                <a:blipFill>
                  <a:blip r:embed="rId25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B26D956-22D0-4EB4-B910-B579B63461F4}"/>
                    </a:ext>
                  </a:extLst>
                </p:cNvPr>
                <p:cNvSpPr/>
                <p:nvPr/>
              </p:nvSpPr>
              <p:spPr>
                <a:xfrm>
                  <a:off x="5714055" y="5431643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B26D956-22D0-4EB4-B910-B579B6346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55" y="5431643"/>
                  <a:ext cx="678980" cy="327712"/>
                </a:xfrm>
                <a:prstGeom prst="rect">
                  <a:avLst/>
                </a:prstGeom>
                <a:blipFill>
                  <a:blip r:embed="rId26"/>
                  <a:stretch>
                    <a:fillRect l="-3604" r="-450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9D783-5398-40AC-9D02-BFECC9ED73CA}"/>
                </a:ext>
              </a:extLst>
            </p:cNvPr>
            <p:cNvCxnSpPr/>
            <p:nvPr/>
          </p:nvCxnSpPr>
          <p:spPr>
            <a:xfrm flipH="1">
              <a:off x="7624523" y="2410586"/>
              <a:ext cx="546539" cy="388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9EDE862-08D8-4F96-81F9-C715E9A24BB7}"/>
                </a:ext>
              </a:extLst>
            </p:cNvPr>
            <p:cNvGrpSpPr/>
            <p:nvPr/>
          </p:nvGrpSpPr>
          <p:grpSpPr>
            <a:xfrm>
              <a:off x="6610439" y="1695954"/>
              <a:ext cx="1098789" cy="388055"/>
              <a:chOff x="2651270" y="3431184"/>
              <a:chExt cx="909966" cy="376081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9BDFC69-DA98-41A4-8EFF-46F994B52594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685FFA8-E72F-49B8-9B95-1C0844F99081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B8FEA51-474D-4E81-BDE6-42087ADB995E}"/>
                </a:ext>
              </a:extLst>
            </p:cNvPr>
            <p:cNvCxnSpPr/>
            <p:nvPr/>
          </p:nvCxnSpPr>
          <p:spPr>
            <a:xfrm>
              <a:off x="5959271" y="3082821"/>
              <a:ext cx="552250" cy="383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47C134D-B4E2-4C9D-ADE2-332D113DB0AA}"/>
                </a:ext>
              </a:extLst>
            </p:cNvPr>
            <p:cNvGrpSpPr/>
            <p:nvPr/>
          </p:nvGrpSpPr>
          <p:grpSpPr>
            <a:xfrm>
              <a:off x="6015636" y="3761025"/>
              <a:ext cx="1098788" cy="388055"/>
              <a:chOff x="2651270" y="3431184"/>
              <a:chExt cx="909965" cy="376081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BE81F78-0320-4B8D-B46C-637234B99D9E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B9B530-86D6-4286-B222-841AA4A46E8F}"/>
                  </a:ext>
                </a:extLst>
              </p:cNvPr>
              <p:cNvCxnSpPr/>
              <p:nvPr/>
            </p:nvCxnSpPr>
            <p:spPr>
              <a:xfrm>
                <a:off x="3103887" y="3431187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4FCF68-E4B0-4A85-9953-B2B7269969DC}"/>
                </a:ext>
              </a:extLst>
            </p:cNvPr>
            <p:cNvCxnSpPr/>
            <p:nvPr/>
          </p:nvCxnSpPr>
          <p:spPr>
            <a:xfrm flipH="1">
              <a:off x="5482151" y="4416921"/>
              <a:ext cx="546539" cy="38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A2462F-6D9C-431E-A03A-F40BB6C69A7A}"/>
                </a:ext>
              </a:extLst>
            </p:cNvPr>
            <p:cNvCxnSpPr/>
            <p:nvPr/>
          </p:nvCxnSpPr>
          <p:spPr>
            <a:xfrm flipH="1">
              <a:off x="6601209" y="4406827"/>
              <a:ext cx="546539" cy="38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34123AD-D3E1-4DB7-AA85-E8C7050E387A}"/>
                </a:ext>
              </a:extLst>
            </p:cNvPr>
            <p:cNvCxnSpPr/>
            <p:nvPr/>
          </p:nvCxnSpPr>
          <p:spPr>
            <a:xfrm flipH="1">
              <a:off x="6065173" y="5074834"/>
              <a:ext cx="546539" cy="38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44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D1D29-0682-4214-847C-89C428485C6E}"/>
              </a:ext>
            </a:extLst>
          </p:cNvPr>
          <p:cNvGrpSpPr/>
          <p:nvPr/>
        </p:nvGrpSpPr>
        <p:grpSpPr>
          <a:xfrm>
            <a:off x="685800" y="398668"/>
            <a:ext cx="10987240" cy="5445541"/>
            <a:chOff x="685800" y="966843"/>
            <a:chExt cx="10987240" cy="4680634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49" y="1568931"/>
              <a:ext cx="10968191" cy="4078546"/>
              <a:chOff x="759681" y="1216273"/>
              <a:chExt cx="4639713" cy="2029145"/>
            </a:xfrm>
          </p:grpSpPr>
          <p:sp useBgFill="1"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6AA2E7-30F0-4A45-A548-53FEB2AD724E}"/>
                  </a:ext>
                </a:extLst>
              </p:cNvPr>
              <p:cNvSpPr/>
              <p:nvPr/>
            </p:nvSpPr>
            <p:spPr>
              <a:xfrm>
                <a:off x="759681" y="1286707"/>
                <a:ext cx="4639713" cy="195871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300"/>
                  </a:spcAft>
                </a:pPr>
                <a:endParaRPr lang="en-US" sz="1600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7652" y="1216273"/>
                <a:ext cx="1140733" cy="15793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Deskripsi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6A1972-186E-4FE9-BC8C-E13A3A40FB97}"/>
                </a:ext>
              </a:extLst>
            </p:cNvPr>
            <p:cNvSpPr/>
            <p:nvPr/>
          </p:nvSpPr>
          <p:spPr>
            <a:xfrm>
              <a:off x="685800" y="966843"/>
              <a:ext cx="1902608" cy="3174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Alphabetic Rope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1FCA9EE-8BAC-4078-96E0-182DF495561F}"/>
                  </a:ext>
                </a:extLst>
              </p:cNvPr>
              <p:cNvSpPr/>
              <p:nvPr/>
            </p:nvSpPr>
            <p:spPr>
              <a:xfrm>
                <a:off x="8805182" y="1307067"/>
                <a:ext cx="1219180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en-US" sz="1600" b="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1FCA9EE-8BAC-4078-96E0-182DF4955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182" y="1307067"/>
                <a:ext cx="121918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60D295-9B90-49DE-B5CD-0FA7D497F13B}"/>
              </a:ext>
            </a:extLst>
          </p:cNvPr>
          <p:cNvCxnSpPr>
            <a:cxnSpLocks/>
          </p:cNvCxnSpPr>
          <p:nvPr/>
        </p:nvCxnSpPr>
        <p:spPr>
          <a:xfrm flipH="1">
            <a:off x="6913021" y="1613516"/>
            <a:ext cx="453331" cy="30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49C41FE-D72F-468E-8721-AF6D3B0364C6}"/>
              </a:ext>
            </a:extLst>
          </p:cNvPr>
          <p:cNvSpPr/>
          <p:nvPr/>
        </p:nvSpPr>
        <p:spPr>
          <a:xfrm>
            <a:off x="5793790" y="2575134"/>
            <a:ext cx="760424" cy="60488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6C00DE-940C-4982-BAA0-577E460391DE}"/>
              </a:ext>
            </a:extLst>
          </p:cNvPr>
          <p:cNvGrpSpPr/>
          <p:nvPr/>
        </p:nvGrpSpPr>
        <p:grpSpPr>
          <a:xfrm>
            <a:off x="5514925" y="1294311"/>
            <a:ext cx="3117094" cy="4383528"/>
            <a:chOff x="5146181" y="1375827"/>
            <a:chExt cx="3117094" cy="438352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F9A21BC-F771-4901-B165-D1A3933201BF}"/>
                </a:ext>
              </a:extLst>
            </p:cNvPr>
            <p:cNvGrpSpPr/>
            <p:nvPr/>
          </p:nvGrpSpPr>
          <p:grpSpPr>
            <a:xfrm>
              <a:off x="5923943" y="2428693"/>
              <a:ext cx="1098789" cy="388055"/>
              <a:chOff x="2651270" y="3431184"/>
              <a:chExt cx="909966" cy="37608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A638FDC-2975-4DA3-B99A-E70AA2FDEA50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320BD8A-477C-4BE4-8B38-3BFC50F33E1B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54D97F4-CCEE-473A-AC04-4EB31A893694}"/>
                    </a:ext>
                  </a:extLst>
                </p:cNvPr>
                <p:cNvSpPr/>
                <p:nvPr/>
              </p:nvSpPr>
              <p:spPr>
                <a:xfrm>
                  <a:off x="5481262" y="2790692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,7]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54D97F4-CCEE-473A-AC04-4EB31A89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262" y="2790692"/>
                  <a:ext cx="6789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04" r="-360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6238DB4-FBC0-4B2B-ADFE-57F18D67EF01}"/>
                    </a:ext>
                  </a:extLst>
                </p:cNvPr>
                <p:cNvSpPr/>
                <p:nvPr/>
              </p:nvSpPr>
              <p:spPr>
                <a:xfrm>
                  <a:off x="6734567" y="1375827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6238DB4-FBC0-4B2B-ADFE-57F18D67EF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67" y="1375827"/>
                  <a:ext cx="6789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79" r="-17857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7BEDBCB-8FCF-4C7F-92F7-82BF0B55EADE}"/>
                    </a:ext>
                  </a:extLst>
                </p:cNvPr>
                <p:cNvSpPr/>
                <p:nvPr/>
              </p:nvSpPr>
              <p:spPr>
                <a:xfrm>
                  <a:off x="6079676" y="3491205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7BEDBCB-8FCF-4C7F-92F7-82BF0B55E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676" y="3491205"/>
                  <a:ext cx="6789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604" r="-4505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7D5DD19-5FDA-4F9B-A147-2CFB24680E8F}"/>
                    </a:ext>
                  </a:extLst>
                </p:cNvPr>
                <p:cNvSpPr/>
                <p:nvPr/>
              </p:nvSpPr>
              <p:spPr>
                <a:xfrm>
                  <a:off x="5979196" y="2088561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,9]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7D5DD19-5FDA-4F9B-A147-2CFB24680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196" y="2088561"/>
                  <a:ext cx="6789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679" r="-4464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F95B644-A691-49B0-B7B1-AA6394CE8C50}"/>
                    </a:ext>
                  </a:extLst>
                </p:cNvPr>
                <p:cNvSpPr/>
                <p:nvPr/>
              </p:nvSpPr>
              <p:spPr>
                <a:xfrm>
                  <a:off x="7584295" y="2088561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F95B644-A691-49B0-B7B1-AA6394CE8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95" y="2088561"/>
                  <a:ext cx="678980" cy="327712"/>
                </a:xfrm>
                <a:prstGeom prst="rect">
                  <a:avLst/>
                </a:prstGeom>
                <a:blipFill>
                  <a:blip r:embed="rId7"/>
                  <a:stretch>
                    <a:fillRect l="-3604" r="-13514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F0D946D-F869-4D60-916F-1A87720FC4C4}"/>
                    </a:ext>
                  </a:extLst>
                </p:cNvPr>
                <p:cNvSpPr/>
                <p:nvPr/>
              </p:nvSpPr>
              <p:spPr>
                <a:xfrm>
                  <a:off x="5619781" y="4115991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F0D946D-F869-4D60-916F-1A87720FC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81" y="4115991"/>
                  <a:ext cx="678980" cy="327712"/>
                </a:xfrm>
                <a:prstGeom prst="rect">
                  <a:avLst/>
                </a:prstGeom>
                <a:blipFill>
                  <a:blip r:embed="rId8"/>
                  <a:stretch>
                    <a:fillRect l="-1786" r="-1786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FC90BDC-3C49-46AF-8034-62EC80DD6464}"/>
                    </a:ext>
                  </a:extLst>
                </p:cNvPr>
                <p:cNvSpPr/>
                <p:nvPr/>
              </p:nvSpPr>
              <p:spPr>
                <a:xfrm>
                  <a:off x="6248728" y="4789724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FC90BDC-3C49-46AF-8034-62EC80DD64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28" y="4789724"/>
                  <a:ext cx="6789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2BA6F0-0C74-4BDA-9443-88DF283E0602}"/>
                    </a:ext>
                  </a:extLst>
                </p:cNvPr>
                <p:cNvSpPr/>
                <p:nvPr/>
              </p:nvSpPr>
              <p:spPr>
                <a:xfrm>
                  <a:off x="6683007" y="4117959"/>
                  <a:ext cx="6789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2BA6F0-0C74-4BDA-9443-88DF283E0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007" y="4117959"/>
                  <a:ext cx="67898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604" r="-630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6D85D04-360D-44B5-B580-9EC4C248080F}"/>
                    </a:ext>
                  </a:extLst>
                </p:cNvPr>
                <p:cNvSpPr/>
                <p:nvPr/>
              </p:nvSpPr>
              <p:spPr>
                <a:xfrm>
                  <a:off x="6637243" y="2794119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6D85D04-360D-44B5-B580-9EC4C2480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243" y="2794119"/>
                  <a:ext cx="678980" cy="327712"/>
                </a:xfrm>
                <a:prstGeom prst="rect">
                  <a:avLst/>
                </a:prstGeom>
                <a:blipFill>
                  <a:blip r:embed="rId11"/>
                  <a:stretch>
                    <a:fillRect l="-2679" r="-5357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D9612CF-70E2-4CE5-82DF-768E4AC86F05}"/>
                    </a:ext>
                  </a:extLst>
                </p:cNvPr>
                <p:cNvSpPr/>
                <p:nvPr/>
              </p:nvSpPr>
              <p:spPr>
                <a:xfrm>
                  <a:off x="7418989" y="2790692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D9612CF-70E2-4CE5-82DF-768E4AC86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989" y="2790692"/>
                  <a:ext cx="678980" cy="327712"/>
                </a:xfrm>
                <a:prstGeom prst="rect">
                  <a:avLst/>
                </a:prstGeom>
                <a:blipFill>
                  <a:blip r:embed="rId12"/>
                  <a:stretch>
                    <a:fillRect l="-3604" r="-4505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1AF1C3C-D2F9-4389-BDE8-7375B579DAD1}"/>
                    </a:ext>
                  </a:extLst>
                </p:cNvPr>
                <p:cNvSpPr/>
                <p:nvPr/>
              </p:nvSpPr>
              <p:spPr>
                <a:xfrm>
                  <a:off x="5146181" y="4786528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1AF1C3C-D2F9-4389-BDE8-7375B579DA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181" y="4786528"/>
                  <a:ext cx="678980" cy="327712"/>
                </a:xfrm>
                <a:prstGeom prst="rect">
                  <a:avLst/>
                </a:prstGeom>
                <a:blipFill>
                  <a:blip r:embed="rId13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718B824-1EFC-4B19-BAA8-C1F25D498218}"/>
                    </a:ext>
                  </a:extLst>
                </p:cNvPr>
                <p:cNvSpPr/>
                <p:nvPr/>
              </p:nvSpPr>
              <p:spPr>
                <a:xfrm>
                  <a:off x="5714055" y="5431643"/>
                  <a:ext cx="678980" cy="3277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718B824-1EFC-4B19-BAA8-C1F25D498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55" y="5431643"/>
                  <a:ext cx="678980" cy="327712"/>
                </a:xfrm>
                <a:prstGeom prst="rect">
                  <a:avLst/>
                </a:prstGeom>
                <a:blipFill>
                  <a:blip r:embed="rId14"/>
                  <a:stretch>
                    <a:fillRect l="-3604" r="-4505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10143F3-0DD8-437A-A654-5FE8C13BECE1}"/>
                </a:ext>
              </a:extLst>
            </p:cNvPr>
            <p:cNvCxnSpPr/>
            <p:nvPr/>
          </p:nvCxnSpPr>
          <p:spPr>
            <a:xfrm flipH="1">
              <a:off x="7624523" y="2410586"/>
              <a:ext cx="546539" cy="388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BE224F0-B5A7-4335-81CE-F61CE51CA1E1}"/>
                </a:ext>
              </a:extLst>
            </p:cNvPr>
            <p:cNvGrpSpPr/>
            <p:nvPr/>
          </p:nvGrpSpPr>
          <p:grpSpPr>
            <a:xfrm>
              <a:off x="6610439" y="1695954"/>
              <a:ext cx="1098789" cy="388055"/>
              <a:chOff x="2651270" y="3431184"/>
              <a:chExt cx="909966" cy="37608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D07A718-7DC5-4C79-A4EF-6E80DA59C21C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2C6C49D-2501-403D-82EC-45301EDA691E}"/>
                  </a:ext>
                </a:extLst>
              </p:cNvPr>
              <p:cNvCxnSpPr/>
              <p:nvPr/>
            </p:nvCxnSpPr>
            <p:spPr>
              <a:xfrm>
                <a:off x="3103888" y="3431184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6446B29-A951-4175-A82B-168D4EE3E726}"/>
                </a:ext>
              </a:extLst>
            </p:cNvPr>
            <p:cNvCxnSpPr/>
            <p:nvPr/>
          </p:nvCxnSpPr>
          <p:spPr>
            <a:xfrm>
              <a:off x="5959271" y="3082821"/>
              <a:ext cx="552250" cy="383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E957F4C-22D4-4804-831F-99E0D1E39963}"/>
                </a:ext>
              </a:extLst>
            </p:cNvPr>
            <p:cNvGrpSpPr/>
            <p:nvPr/>
          </p:nvGrpSpPr>
          <p:grpSpPr>
            <a:xfrm>
              <a:off x="6015636" y="3761025"/>
              <a:ext cx="1098788" cy="388055"/>
              <a:chOff x="2651270" y="3431184"/>
              <a:chExt cx="909965" cy="376081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A47BAAB-DBF6-42DD-8284-794683D10B3C}"/>
                  </a:ext>
                </a:extLst>
              </p:cNvPr>
              <p:cNvCxnSpPr/>
              <p:nvPr/>
            </p:nvCxnSpPr>
            <p:spPr>
              <a:xfrm flipH="1">
                <a:off x="2651270" y="3431184"/>
                <a:ext cx="452618" cy="376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BBD541D-1193-4D0E-8C72-F8CC9C194FE4}"/>
                  </a:ext>
                </a:extLst>
              </p:cNvPr>
              <p:cNvCxnSpPr/>
              <p:nvPr/>
            </p:nvCxnSpPr>
            <p:spPr>
              <a:xfrm>
                <a:off x="3103887" y="3431187"/>
                <a:ext cx="457348" cy="371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D83C97A-87A5-48EE-B3C7-963BDAE36761}"/>
                </a:ext>
              </a:extLst>
            </p:cNvPr>
            <p:cNvCxnSpPr/>
            <p:nvPr/>
          </p:nvCxnSpPr>
          <p:spPr>
            <a:xfrm flipH="1">
              <a:off x="5482151" y="4416921"/>
              <a:ext cx="546539" cy="38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DCC4BF-AFA2-4AED-95CF-563E1682CD02}"/>
                </a:ext>
              </a:extLst>
            </p:cNvPr>
            <p:cNvCxnSpPr/>
            <p:nvPr/>
          </p:nvCxnSpPr>
          <p:spPr>
            <a:xfrm flipH="1">
              <a:off x="6601209" y="4406827"/>
              <a:ext cx="546539" cy="38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97B4CF7-BD85-44A8-A2D0-CBB547082C2D}"/>
                </a:ext>
              </a:extLst>
            </p:cNvPr>
            <p:cNvCxnSpPr/>
            <p:nvPr/>
          </p:nvCxnSpPr>
          <p:spPr>
            <a:xfrm flipH="1">
              <a:off x="6065173" y="5074834"/>
              <a:ext cx="546539" cy="38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55EBAD6-3F12-43C3-B8BE-7AA66FE521A3}"/>
                  </a:ext>
                </a:extLst>
              </p:cNvPr>
              <p:cNvSpPr/>
              <p:nvPr/>
            </p:nvSpPr>
            <p:spPr>
              <a:xfrm>
                <a:off x="8822723" y="1991351"/>
                <a:ext cx="1219180" cy="377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en-US" sz="1600" b="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55EBAD6-3F12-43C3-B8BE-7AA66FE52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723" y="1991351"/>
                <a:ext cx="1219180" cy="3770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778F22B-4B20-416B-8ED5-445ABEFEF9F6}"/>
              </a:ext>
            </a:extLst>
          </p:cNvPr>
          <p:cNvCxnSpPr>
            <a:cxnSpLocks/>
          </p:cNvCxnSpPr>
          <p:nvPr/>
        </p:nvCxnSpPr>
        <p:spPr>
          <a:xfrm flipH="1">
            <a:off x="6204318" y="2362499"/>
            <a:ext cx="453331" cy="30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8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116" cy="6858000"/>
            <a:chOff x="0" y="0"/>
            <a:chExt cx="12192116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5048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50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09360"/>
              <a:ext cx="68580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309360"/>
              <a:ext cx="340519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09360"/>
              <a:ext cx="10342562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09360"/>
              <a:ext cx="249391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09360"/>
              <a:ext cx="50165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154" y="2902"/>
              <a:ext cx="10342562" cy="5019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23766" y="2902"/>
              <a:ext cx="249391" cy="501923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690466" y="2902"/>
              <a:ext cx="501650" cy="5019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UJI COBA &amp; EVALUASI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26763-8F24-4255-B2D5-6AB6F2EFBFD2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EE355-6514-473D-975F-6BFA03404CF7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338227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1200" y="0"/>
              <a:ext cx="340360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24600"/>
              <a:ext cx="10342562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21425"/>
              <a:ext cx="249391" cy="536574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24600"/>
              <a:ext cx="501650" cy="533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ctr"/>
          <a:lstStyle/>
          <a:p>
            <a:r>
              <a:rPr lang="en-US" dirty="0">
                <a:latin typeface="Futura Bk BT" panose="020B0502020204020303" pitchFamily="34" charset="0"/>
              </a:rPr>
              <a:t>OUTLINE</a:t>
            </a:r>
          </a:p>
        </p:txBody>
      </p:sp>
      <p:sp>
        <p:nvSpPr>
          <p:cNvPr id="3" name="Freeform: Shape 2" title="Group A">
            <a:extLst>
              <a:ext uri="{FF2B5EF4-FFF2-40B4-BE49-F238E27FC236}">
                <a16:creationId xmlns:a16="http://schemas.microsoft.com/office/drawing/2014/main" id="{8557BE21-F342-4BE5-B53E-023C75197865}"/>
              </a:ext>
            </a:extLst>
          </p:cNvPr>
          <p:cNvSpPr/>
          <p:nvPr/>
        </p:nvSpPr>
        <p:spPr>
          <a:xfrm>
            <a:off x="1598613" y="1372926"/>
            <a:ext cx="876672" cy="1252389"/>
          </a:xfrm>
          <a:custGeom>
            <a:avLst/>
            <a:gdLst>
              <a:gd name="connsiteX0" fmla="*/ 0 w 1252388"/>
              <a:gd name="connsiteY0" fmla="*/ 0 h 876672"/>
              <a:gd name="connsiteX1" fmla="*/ 814052 w 1252388"/>
              <a:gd name="connsiteY1" fmla="*/ 0 h 876672"/>
              <a:gd name="connsiteX2" fmla="*/ 1252388 w 1252388"/>
              <a:gd name="connsiteY2" fmla="*/ 438336 h 876672"/>
              <a:gd name="connsiteX3" fmla="*/ 814052 w 1252388"/>
              <a:gd name="connsiteY3" fmla="*/ 876672 h 876672"/>
              <a:gd name="connsiteX4" fmla="*/ 0 w 1252388"/>
              <a:gd name="connsiteY4" fmla="*/ 876672 h 876672"/>
              <a:gd name="connsiteX5" fmla="*/ 438336 w 1252388"/>
              <a:gd name="connsiteY5" fmla="*/ 438336 h 876672"/>
              <a:gd name="connsiteX6" fmla="*/ 0 w 1252388"/>
              <a:gd name="connsiteY6" fmla="*/ 0 h 87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2388" h="876672">
                <a:moveTo>
                  <a:pt x="1252388" y="0"/>
                </a:moveTo>
                <a:lnTo>
                  <a:pt x="1252388" y="569837"/>
                </a:lnTo>
                <a:lnTo>
                  <a:pt x="626194" y="876672"/>
                </a:lnTo>
                <a:lnTo>
                  <a:pt x="0" y="569837"/>
                </a:lnTo>
                <a:lnTo>
                  <a:pt x="0" y="0"/>
                </a:lnTo>
                <a:lnTo>
                  <a:pt x="626194" y="306835"/>
                </a:lnTo>
                <a:lnTo>
                  <a:pt x="1252388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453577" rIns="15240" bIns="45357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1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D9ABAD6-434A-43CE-BB7B-871AA5FC78D9}"/>
              </a:ext>
            </a:extLst>
          </p:cNvPr>
          <p:cNvSpPr/>
          <p:nvPr/>
        </p:nvSpPr>
        <p:spPr>
          <a:xfrm>
            <a:off x="2475284" y="1372927"/>
            <a:ext cx="3938216" cy="814053"/>
          </a:xfrm>
          <a:custGeom>
            <a:avLst/>
            <a:gdLst>
              <a:gd name="connsiteX0" fmla="*/ 135678 w 814052"/>
              <a:gd name="connsiteY0" fmla="*/ 0 h 3938215"/>
              <a:gd name="connsiteX1" fmla="*/ 678374 w 814052"/>
              <a:gd name="connsiteY1" fmla="*/ 0 h 3938215"/>
              <a:gd name="connsiteX2" fmla="*/ 814052 w 814052"/>
              <a:gd name="connsiteY2" fmla="*/ 135678 h 3938215"/>
              <a:gd name="connsiteX3" fmla="*/ 814052 w 814052"/>
              <a:gd name="connsiteY3" fmla="*/ 3938215 h 3938215"/>
              <a:gd name="connsiteX4" fmla="*/ 814052 w 814052"/>
              <a:gd name="connsiteY4" fmla="*/ 3938215 h 3938215"/>
              <a:gd name="connsiteX5" fmla="*/ 0 w 814052"/>
              <a:gd name="connsiteY5" fmla="*/ 3938215 h 3938215"/>
              <a:gd name="connsiteX6" fmla="*/ 0 w 814052"/>
              <a:gd name="connsiteY6" fmla="*/ 3938215 h 3938215"/>
              <a:gd name="connsiteX7" fmla="*/ 0 w 814052"/>
              <a:gd name="connsiteY7" fmla="*/ 135678 h 3938215"/>
              <a:gd name="connsiteX8" fmla="*/ 135678 w 814052"/>
              <a:gd name="connsiteY8" fmla="*/ 0 h 39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052" h="3938215">
                <a:moveTo>
                  <a:pt x="814052" y="656384"/>
                </a:moveTo>
                <a:lnTo>
                  <a:pt x="814052" y="3281831"/>
                </a:lnTo>
                <a:cubicBezTo>
                  <a:pt x="814052" y="3644341"/>
                  <a:pt x="801496" y="3938213"/>
                  <a:pt x="786006" y="3938213"/>
                </a:cubicBezTo>
                <a:lnTo>
                  <a:pt x="0" y="3938213"/>
                </a:lnTo>
                <a:lnTo>
                  <a:pt x="0" y="3938213"/>
                </a:lnTo>
                <a:lnTo>
                  <a:pt x="0" y="2"/>
                </a:lnTo>
                <a:lnTo>
                  <a:pt x="0" y="2"/>
                </a:lnTo>
                <a:lnTo>
                  <a:pt x="786006" y="2"/>
                </a:lnTo>
                <a:cubicBezTo>
                  <a:pt x="801496" y="2"/>
                  <a:pt x="814052" y="293874"/>
                  <a:pt x="814052" y="65638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5" tIns="56884" rIns="56884" bIns="56885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700" kern="1200" dirty="0"/>
              <a:t>PENDAHULUAN</a:t>
            </a:r>
          </a:p>
        </p:txBody>
      </p:sp>
      <p:sp>
        <p:nvSpPr>
          <p:cNvPr id="7" name="Freeform: Shape 6" title="Group B">
            <a:extLst>
              <a:ext uri="{FF2B5EF4-FFF2-40B4-BE49-F238E27FC236}">
                <a16:creationId xmlns:a16="http://schemas.microsoft.com/office/drawing/2014/main" id="{2D21971A-C6E6-45A8-9BD2-7D76FE9DE9BB}"/>
              </a:ext>
            </a:extLst>
          </p:cNvPr>
          <p:cNvSpPr/>
          <p:nvPr/>
        </p:nvSpPr>
        <p:spPr>
          <a:xfrm>
            <a:off x="1598613" y="2478579"/>
            <a:ext cx="876672" cy="1252388"/>
          </a:xfrm>
          <a:custGeom>
            <a:avLst/>
            <a:gdLst>
              <a:gd name="connsiteX0" fmla="*/ 0 w 1252388"/>
              <a:gd name="connsiteY0" fmla="*/ 0 h 876672"/>
              <a:gd name="connsiteX1" fmla="*/ 814052 w 1252388"/>
              <a:gd name="connsiteY1" fmla="*/ 0 h 876672"/>
              <a:gd name="connsiteX2" fmla="*/ 1252388 w 1252388"/>
              <a:gd name="connsiteY2" fmla="*/ 438336 h 876672"/>
              <a:gd name="connsiteX3" fmla="*/ 814052 w 1252388"/>
              <a:gd name="connsiteY3" fmla="*/ 876672 h 876672"/>
              <a:gd name="connsiteX4" fmla="*/ 0 w 1252388"/>
              <a:gd name="connsiteY4" fmla="*/ 876672 h 876672"/>
              <a:gd name="connsiteX5" fmla="*/ 438336 w 1252388"/>
              <a:gd name="connsiteY5" fmla="*/ 438336 h 876672"/>
              <a:gd name="connsiteX6" fmla="*/ 0 w 1252388"/>
              <a:gd name="connsiteY6" fmla="*/ 0 h 87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2388" h="876672">
                <a:moveTo>
                  <a:pt x="1252388" y="0"/>
                </a:moveTo>
                <a:lnTo>
                  <a:pt x="1252388" y="569837"/>
                </a:lnTo>
                <a:lnTo>
                  <a:pt x="626194" y="876672"/>
                </a:lnTo>
                <a:lnTo>
                  <a:pt x="0" y="569837"/>
                </a:lnTo>
                <a:lnTo>
                  <a:pt x="0" y="0"/>
                </a:lnTo>
                <a:lnTo>
                  <a:pt x="626194" y="306835"/>
                </a:lnTo>
                <a:lnTo>
                  <a:pt x="1252388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453576" rIns="15240" bIns="45357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2</a:t>
            </a:r>
          </a:p>
        </p:txBody>
      </p:sp>
      <p:sp>
        <p:nvSpPr>
          <p:cNvPr id="11" name="Freeform: Shape 10" title="Task 1 and task 2 under group B">
            <a:extLst>
              <a:ext uri="{FF2B5EF4-FFF2-40B4-BE49-F238E27FC236}">
                <a16:creationId xmlns:a16="http://schemas.microsoft.com/office/drawing/2014/main" id="{C9BEF3FE-97EA-4672-AF46-B39A55EAE62B}"/>
              </a:ext>
            </a:extLst>
          </p:cNvPr>
          <p:cNvSpPr/>
          <p:nvPr/>
        </p:nvSpPr>
        <p:spPr>
          <a:xfrm>
            <a:off x="2475284" y="2478579"/>
            <a:ext cx="3938216" cy="814053"/>
          </a:xfrm>
          <a:custGeom>
            <a:avLst/>
            <a:gdLst>
              <a:gd name="connsiteX0" fmla="*/ 135678 w 814052"/>
              <a:gd name="connsiteY0" fmla="*/ 0 h 3938215"/>
              <a:gd name="connsiteX1" fmla="*/ 678374 w 814052"/>
              <a:gd name="connsiteY1" fmla="*/ 0 h 3938215"/>
              <a:gd name="connsiteX2" fmla="*/ 814052 w 814052"/>
              <a:gd name="connsiteY2" fmla="*/ 135678 h 3938215"/>
              <a:gd name="connsiteX3" fmla="*/ 814052 w 814052"/>
              <a:gd name="connsiteY3" fmla="*/ 3938215 h 3938215"/>
              <a:gd name="connsiteX4" fmla="*/ 814052 w 814052"/>
              <a:gd name="connsiteY4" fmla="*/ 3938215 h 3938215"/>
              <a:gd name="connsiteX5" fmla="*/ 0 w 814052"/>
              <a:gd name="connsiteY5" fmla="*/ 3938215 h 3938215"/>
              <a:gd name="connsiteX6" fmla="*/ 0 w 814052"/>
              <a:gd name="connsiteY6" fmla="*/ 3938215 h 3938215"/>
              <a:gd name="connsiteX7" fmla="*/ 0 w 814052"/>
              <a:gd name="connsiteY7" fmla="*/ 135678 h 3938215"/>
              <a:gd name="connsiteX8" fmla="*/ 135678 w 814052"/>
              <a:gd name="connsiteY8" fmla="*/ 0 h 39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052" h="3938215">
                <a:moveTo>
                  <a:pt x="814052" y="656384"/>
                </a:moveTo>
                <a:lnTo>
                  <a:pt x="814052" y="3281831"/>
                </a:lnTo>
                <a:cubicBezTo>
                  <a:pt x="814052" y="3644341"/>
                  <a:pt x="801496" y="3938213"/>
                  <a:pt x="786006" y="3938213"/>
                </a:cubicBezTo>
                <a:lnTo>
                  <a:pt x="0" y="3938213"/>
                </a:lnTo>
                <a:lnTo>
                  <a:pt x="0" y="3938213"/>
                </a:lnTo>
                <a:lnTo>
                  <a:pt x="0" y="2"/>
                </a:lnTo>
                <a:lnTo>
                  <a:pt x="0" y="2"/>
                </a:lnTo>
                <a:lnTo>
                  <a:pt x="786006" y="2"/>
                </a:lnTo>
                <a:cubicBezTo>
                  <a:pt x="801496" y="2"/>
                  <a:pt x="814052" y="293874"/>
                  <a:pt x="814052" y="65638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5" tIns="56884" rIns="56884" bIns="56885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700" kern="1200" dirty="0"/>
              <a:t>DASAR TEORI</a:t>
            </a:r>
          </a:p>
        </p:txBody>
      </p:sp>
      <p:sp>
        <p:nvSpPr>
          <p:cNvPr id="12" name="Freeform: Shape 11" title="Group C">
            <a:extLst>
              <a:ext uri="{FF2B5EF4-FFF2-40B4-BE49-F238E27FC236}">
                <a16:creationId xmlns:a16="http://schemas.microsoft.com/office/drawing/2014/main" id="{18AED172-E2A7-40BE-AB1C-AA46BF89F96E}"/>
              </a:ext>
            </a:extLst>
          </p:cNvPr>
          <p:cNvSpPr/>
          <p:nvPr/>
        </p:nvSpPr>
        <p:spPr>
          <a:xfrm>
            <a:off x="1598613" y="3584232"/>
            <a:ext cx="876672" cy="1252388"/>
          </a:xfrm>
          <a:custGeom>
            <a:avLst/>
            <a:gdLst>
              <a:gd name="connsiteX0" fmla="*/ 0 w 1252388"/>
              <a:gd name="connsiteY0" fmla="*/ 0 h 876672"/>
              <a:gd name="connsiteX1" fmla="*/ 814052 w 1252388"/>
              <a:gd name="connsiteY1" fmla="*/ 0 h 876672"/>
              <a:gd name="connsiteX2" fmla="*/ 1252388 w 1252388"/>
              <a:gd name="connsiteY2" fmla="*/ 438336 h 876672"/>
              <a:gd name="connsiteX3" fmla="*/ 814052 w 1252388"/>
              <a:gd name="connsiteY3" fmla="*/ 876672 h 876672"/>
              <a:gd name="connsiteX4" fmla="*/ 0 w 1252388"/>
              <a:gd name="connsiteY4" fmla="*/ 876672 h 876672"/>
              <a:gd name="connsiteX5" fmla="*/ 438336 w 1252388"/>
              <a:gd name="connsiteY5" fmla="*/ 438336 h 876672"/>
              <a:gd name="connsiteX6" fmla="*/ 0 w 1252388"/>
              <a:gd name="connsiteY6" fmla="*/ 0 h 87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2388" h="876672">
                <a:moveTo>
                  <a:pt x="1252388" y="0"/>
                </a:moveTo>
                <a:lnTo>
                  <a:pt x="1252388" y="569837"/>
                </a:lnTo>
                <a:lnTo>
                  <a:pt x="626194" y="876672"/>
                </a:lnTo>
                <a:lnTo>
                  <a:pt x="0" y="569837"/>
                </a:lnTo>
                <a:lnTo>
                  <a:pt x="0" y="0"/>
                </a:lnTo>
                <a:lnTo>
                  <a:pt x="626194" y="306835"/>
                </a:lnTo>
                <a:lnTo>
                  <a:pt x="1252388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453576" rIns="15240" bIns="45357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3</a:t>
            </a:r>
          </a:p>
        </p:txBody>
      </p:sp>
      <p:sp>
        <p:nvSpPr>
          <p:cNvPr id="13" name="Freeform: Shape 12" title="Task 1 and task 2 under group C">
            <a:extLst>
              <a:ext uri="{FF2B5EF4-FFF2-40B4-BE49-F238E27FC236}">
                <a16:creationId xmlns:a16="http://schemas.microsoft.com/office/drawing/2014/main" id="{26CEDCA8-602B-4604-921F-4F20B85297D3}"/>
              </a:ext>
            </a:extLst>
          </p:cNvPr>
          <p:cNvSpPr/>
          <p:nvPr/>
        </p:nvSpPr>
        <p:spPr>
          <a:xfrm>
            <a:off x="2475284" y="3584231"/>
            <a:ext cx="3938216" cy="814053"/>
          </a:xfrm>
          <a:custGeom>
            <a:avLst/>
            <a:gdLst>
              <a:gd name="connsiteX0" fmla="*/ 135678 w 814052"/>
              <a:gd name="connsiteY0" fmla="*/ 0 h 3938215"/>
              <a:gd name="connsiteX1" fmla="*/ 678374 w 814052"/>
              <a:gd name="connsiteY1" fmla="*/ 0 h 3938215"/>
              <a:gd name="connsiteX2" fmla="*/ 814052 w 814052"/>
              <a:gd name="connsiteY2" fmla="*/ 135678 h 3938215"/>
              <a:gd name="connsiteX3" fmla="*/ 814052 w 814052"/>
              <a:gd name="connsiteY3" fmla="*/ 3938215 h 3938215"/>
              <a:gd name="connsiteX4" fmla="*/ 814052 w 814052"/>
              <a:gd name="connsiteY4" fmla="*/ 3938215 h 3938215"/>
              <a:gd name="connsiteX5" fmla="*/ 0 w 814052"/>
              <a:gd name="connsiteY5" fmla="*/ 3938215 h 3938215"/>
              <a:gd name="connsiteX6" fmla="*/ 0 w 814052"/>
              <a:gd name="connsiteY6" fmla="*/ 3938215 h 3938215"/>
              <a:gd name="connsiteX7" fmla="*/ 0 w 814052"/>
              <a:gd name="connsiteY7" fmla="*/ 135678 h 3938215"/>
              <a:gd name="connsiteX8" fmla="*/ 135678 w 814052"/>
              <a:gd name="connsiteY8" fmla="*/ 0 h 39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052" h="3938215">
                <a:moveTo>
                  <a:pt x="814052" y="656384"/>
                </a:moveTo>
                <a:lnTo>
                  <a:pt x="814052" y="3281831"/>
                </a:lnTo>
                <a:cubicBezTo>
                  <a:pt x="814052" y="3644341"/>
                  <a:pt x="801496" y="3938213"/>
                  <a:pt x="786006" y="3938213"/>
                </a:cubicBezTo>
                <a:lnTo>
                  <a:pt x="0" y="3938213"/>
                </a:lnTo>
                <a:lnTo>
                  <a:pt x="0" y="3938213"/>
                </a:lnTo>
                <a:lnTo>
                  <a:pt x="0" y="2"/>
                </a:lnTo>
                <a:lnTo>
                  <a:pt x="0" y="2"/>
                </a:lnTo>
                <a:lnTo>
                  <a:pt x="786006" y="2"/>
                </a:lnTo>
                <a:cubicBezTo>
                  <a:pt x="801496" y="2"/>
                  <a:pt x="814052" y="293874"/>
                  <a:pt x="814052" y="65638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5" tIns="56885" rIns="56884" bIns="56884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700" kern="1200" dirty="0"/>
              <a:t>UJI COBA &amp; EVALUASI</a:t>
            </a:r>
          </a:p>
        </p:txBody>
      </p:sp>
      <p:sp>
        <p:nvSpPr>
          <p:cNvPr id="14" name="Freeform: Shape 13" title="Task 1 and task 2 under group C">
            <a:extLst>
              <a:ext uri="{FF2B5EF4-FFF2-40B4-BE49-F238E27FC236}">
                <a16:creationId xmlns:a16="http://schemas.microsoft.com/office/drawing/2014/main" id="{C4C025AD-A239-4FC4-BFFF-4CFC19CB068D}"/>
              </a:ext>
            </a:extLst>
          </p:cNvPr>
          <p:cNvSpPr/>
          <p:nvPr/>
        </p:nvSpPr>
        <p:spPr>
          <a:xfrm>
            <a:off x="1598613" y="4689884"/>
            <a:ext cx="876672" cy="1252388"/>
          </a:xfrm>
          <a:custGeom>
            <a:avLst/>
            <a:gdLst>
              <a:gd name="connsiteX0" fmla="*/ 0 w 1252388"/>
              <a:gd name="connsiteY0" fmla="*/ 0 h 876672"/>
              <a:gd name="connsiteX1" fmla="*/ 814052 w 1252388"/>
              <a:gd name="connsiteY1" fmla="*/ 0 h 876672"/>
              <a:gd name="connsiteX2" fmla="*/ 1252388 w 1252388"/>
              <a:gd name="connsiteY2" fmla="*/ 438336 h 876672"/>
              <a:gd name="connsiteX3" fmla="*/ 814052 w 1252388"/>
              <a:gd name="connsiteY3" fmla="*/ 876672 h 876672"/>
              <a:gd name="connsiteX4" fmla="*/ 0 w 1252388"/>
              <a:gd name="connsiteY4" fmla="*/ 876672 h 876672"/>
              <a:gd name="connsiteX5" fmla="*/ 438336 w 1252388"/>
              <a:gd name="connsiteY5" fmla="*/ 438336 h 876672"/>
              <a:gd name="connsiteX6" fmla="*/ 0 w 1252388"/>
              <a:gd name="connsiteY6" fmla="*/ 0 h 87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2388" h="876672">
                <a:moveTo>
                  <a:pt x="1252388" y="0"/>
                </a:moveTo>
                <a:lnTo>
                  <a:pt x="1252388" y="569837"/>
                </a:lnTo>
                <a:lnTo>
                  <a:pt x="626194" y="876672"/>
                </a:lnTo>
                <a:lnTo>
                  <a:pt x="0" y="569837"/>
                </a:lnTo>
                <a:lnTo>
                  <a:pt x="0" y="0"/>
                </a:lnTo>
                <a:lnTo>
                  <a:pt x="626194" y="306835"/>
                </a:lnTo>
                <a:lnTo>
                  <a:pt x="1252388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453576" rIns="15240" bIns="45357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4</a:t>
            </a:r>
          </a:p>
        </p:txBody>
      </p:sp>
      <p:sp>
        <p:nvSpPr>
          <p:cNvPr id="15" name="Freeform: Shape 14" title="Task 1 and task 2 under group C">
            <a:extLst>
              <a:ext uri="{FF2B5EF4-FFF2-40B4-BE49-F238E27FC236}">
                <a16:creationId xmlns:a16="http://schemas.microsoft.com/office/drawing/2014/main" id="{92D1DDDC-2CD1-4016-A76A-283D496D024A}"/>
              </a:ext>
            </a:extLst>
          </p:cNvPr>
          <p:cNvSpPr/>
          <p:nvPr/>
        </p:nvSpPr>
        <p:spPr>
          <a:xfrm>
            <a:off x="2475284" y="4689883"/>
            <a:ext cx="3938216" cy="814053"/>
          </a:xfrm>
          <a:custGeom>
            <a:avLst/>
            <a:gdLst>
              <a:gd name="connsiteX0" fmla="*/ 135678 w 814052"/>
              <a:gd name="connsiteY0" fmla="*/ 0 h 3938215"/>
              <a:gd name="connsiteX1" fmla="*/ 678374 w 814052"/>
              <a:gd name="connsiteY1" fmla="*/ 0 h 3938215"/>
              <a:gd name="connsiteX2" fmla="*/ 814052 w 814052"/>
              <a:gd name="connsiteY2" fmla="*/ 135678 h 3938215"/>
              <a:gd name="connsiteX3" fmla="*/ 814052 w 814052"/>
              <a:gd name="connsiteY3" fmla="*/ 3938215 h 3938215"/>
              <a:gd name="connsiteX4" fmla="*/ 814052 w 814052"/>
              <a:gd name="connsiteY4" fmla="*/ 3938215 h 3938215"/>
              <a:gd name="connsiteX5" fmla="*/ 0 w 814052"/>
              <a:gd name="connsiteY5" fmla="*/ 3938215 h 3938215"/>
              <a:gd name="connsiteX6" fmla="*/ 0 w 814052"/>
              <a:gd name="connsiteY6" fmla="*/ 3938215 h 3938215"/>
              <a:gd name="connsiteX7" fmla="*/ 0 w 814052"/>
              <a:gd name="connsiteY7" fmla="*/ 135678 h 3938215"/>
              <a:gd name="connsiteX8" fmla="*/ 135678 w 814052"/>
              <a:gd name="connsiteY8" fmla="*/ 0 h 39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052" h="3938215">
                <a:moveTo>
                  <a:pt x="814052" y="656384"/>
                </a:moveTo>
                <a:lnTo>
                  <a:pt x="814052" y="3281831"/>
                </a:lnTo>
                <a:cubicBezTo>
                  <a:pt x="814052" y="3644341"/>
                  <a:pt x="801496" y="3938213"/>
                  <a:pt x="786006" y="3938213"/>
                </a:cubicBezTo>
                <a:lnTo>
                  <a:pt x="0" y="3938213"/>
                </a:lnTo>
                <a:lnTo>
                  <a:pt x="0" y="3938213"/>
                </a:lnTo>
                <a:lnTo>
                  <a:pt x="0" y="2"/>
                </a:lnTo>
                <a:lnTo>
                  <a:pt x="0" y="2"/>
                </a:lnTo>
                <a:lnTo>
                  <a:pt x="786006" y="2"/>
                </a:lnTo>
                <a:cubicBezTo>
                  <a:pt x="801496" y="2"/>
                  <a:pt x="814052" y="293874"/>
                  <a:pt x="814052" y="65638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5" tIns="56885" rIns="56884" bIns="56884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700" kern="1200" dirty="0"/>
              <a:t>KESIMPULAN &amp; SARAN</a:t>
            </a:r>
          </a:p>
        </p:txBody>
      </p:sp>
    </p:spTree>
    <p:extLst>
      <p:ext uri="{BB962C8B-B14F-4D97-AF65-F5344CB8AC3E}">
        <p14:creationId xmlns:p14="http://schemas.microsoft.com/office/powerpoint/2010/main" val="359542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sp>
        <p:nvSpPr>
          <p:cNvPr id="47" name="Content Placeholder 12">
            <a:extLst>
              <a:ext uri="{FF2B5EF4-FFF2-40B4-BE49-F238E27FC236}">
                <a16:creationId xmlns:a16="http://schemas.microsoft.com/office/drawing/2014/main" id="{E56044A9-88B1-4931-B1E1-53438404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511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Penyelesaian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menggunakan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algoritma</a:t>
            </a:r>
            <a:r>
              <a:rPr lang="en-US" sz="1600" dirty="0">
                <a:latin typeface="Consolas" panose="020B0609020204030204" pitchFamily="49" charset="0"/>
              </a:rPr>
              <a:t> string.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05" y="2700848"/>
            <a:ext cx="6917476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6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sp>
        <p:nvSpPr>
          <p:cNvPr id="47" name="Content Placeholder 12">
            <a:extLst>
              <a:ext uri="{FF2B5EF4-FFF2-40B4-BE49-F238E27FC236}">
                <a16:creationId xmlns:a16="http://schemas.microsoft.com/office/drawing/2014/main" id="{E56044A9-88B1-4931-B1E1-53438404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511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Uji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coba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kebenaran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dengan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mengirimkan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sumber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ke</a:t>
            </a:r>
            <a:r>
              <a:rPr lang="en-US" sz="1600" dirty="0">
                <a:latin typeface="Consolas" panose="020B0609020204030204" pitchFamily="49" charset="0"/>
              </a:rPr>
              <a:t> situs </a:t>
            </a:r>
            <a:r>
              <a:rPr lang="en-US" sz="1600" dirty="0" err="1">
                <a:latin typeface="Consolas" panose="020B0609020204030204" pitchFamily="49" charset="0"/>
              </a:rPr>
              <a:t>penilaian</a:t>
            </a:r>
            <a:r>
              <a:rPr lang="en-US" sz="1600" dirty="0">
                <a:latin typeface="Consolas" panose="020B0609020204030204" pitchFamily="49" charset="0"/>
              </a:rPr>
              <a:t> daring SPOJ.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Dari </a:t>
            </a:r>
            <a:r>
              <a:rPr lang="en-US" sz="1600" dirty="0" err="1">
                <a:latin typeface="Consolas" panose="020B0609020204030204" pitchFamily="49" charset="0"/>
              </a:rPr>
              <a:t>hasil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uji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coba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sebanyak</a:t>
            </a:r>
            <a:r>
              <a:rPr lang="en-US" sz="1600" dirty="0">
                <a:latin typeface="Consolas" panose="020B0609020204030204" pitchFamily="49" charset="0"/>
              </a:rPr>
              <a:t> 15 kali, </a:t>
            </a:r>
            <a:r>
              <a:rPr lang="en-US" sz="1600" dirty="0" err="1">
                <a:latin typeface="Consolas" panose="020B0609020204030204" pitchFamily="49" charset="0"/>
              </a:rPr>
              <a:t>didapat</a:t>
            </a:r>
            <a:r>
              <a:rPr lang="en-US" sz="1600" dirty="0">
                <a:latin typeface="Consolas" panose="020B0609020204030204" pitchFamily="49" charset="0"/>
              </a:rPr>
              <a:t> rata-rata </a:t>
            </a:r>
            <a:r>
              <a:rPr lang="en-US" sz="1600" i="1" dirty="0">
                <a:latin typeface="Consolas" panose="020B0609020204030204" pitchFamily="49" charset="0"/>
              </a:rPr>
              <a:t>running time</a:t>
            </a:r>
            <a:r>
              <a:rPr lang="en-US" sz="1600" dirty="0">
                <a:latin typeface="Consolas" panose="020B0609020204030204" pitchFamily="49" charset="0"/>
              </a:rPr>
              <a:t> program </a:t>
            </a:r>
            <a:r>
              <a:rPr lang="en-US" sz="1600" dirty="0" err="1">
                <a:latin typeface="Consolas" panose="020B0609020204030204" pitchFamily="49" charset="0"/>
              </a:rPr>
              <a:t>sebesar</a:t>
            </a:r>
            <a:r>
              <a:rPr lang="en-US" sz="1600" dirty="0">
                <a:latin typeface="Consolas" panose="020B0609020204030204" pitchFamily="49" charset="0"/>
              </a:rPr>
              <a:t> 0.152 </a:t>
            </a:r>
            <a:r>
              <a:rPr lang="en-US" sz="1600" dirty="0" err="1">
                <a:latin typeface="Consolas" panose="020B0609020204030204" pitchFamily="49" charset="0"/>
              </a:rPr>
              <a:t>detik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memori</a:t>
            </a:r>
            <a:r>
              <a:rPr lang="en-US" sz="1600" dirty="0">
                <a:latin typeface="Consolas" panose="020B0609020204030204" pitchFamily="49" charset="0"/>
              </a:rPr>
              <a:t> yang </a:t>
            </a:r>
            <a:r>
              <a:rPr lang="en-US" sz="1600" dirty="0" err="1">
                <a:latin typeface="Consolas" panose="020B0609020204030204" pitchFamily="49" charset="0"/>
              </a:rPr>
              <a:t>dibutuhkan</a:t>
            </a:r>
            <a:r>
              <a:rPr lang="en-US" sz="1600" dirty="0">
                <a:latin typeface="Consolas" panose="020B0609020204030204" pitchFamily="49" charset="0"/>
              </a:rPr>
              <a:t> 5.0 MB.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05" y="2701542"/>
            <a:ext cx="6917476" cy="3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0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sp>
        <p:nvSpPr>
          <p:cNvPr id="47" name="Content Placeholder 12">
            <a:extLst>
              <a:ext uri="{FF2B5EF4-FFF2-40B4-BE49-F238E27FC236}">
                <a16:creationId xmlns:a16="http://schemas.microsoft.com/office/drawing/2014/main" id="{E56044A9-88B1-4931-B1E1-53438404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511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Uji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coba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kebenaran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dengan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mengirimkan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sumber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ke</a:t>
            </a:r>
            <a:r>
              <a:rPr lang="en-US" sz="1600" dirty="0">
                <a:latin typeface="Consolas" panose="020B0609020204030204" pitchFamily="49" charset="0"/>
              </a:rPr>
              <a:t> situs </a:t>
            </a:r>
            <a:r>
              <a:rPr lang="en-US" sz="1600" dirty="0" err="1">
                <a:latin typeface="Consolas" panose="020B0609020204030204" pitchFamily="49" charset="0"/>
              </a:rPr>
              <a:t>penilaian</a:t>
            </a:r>
            <a:r>
              <a:rPr lang="en-US" sz="1600" dirty="0">
                <a:latin typeface="Consolas" panose="020B0609020204030204" pitchFamily="49" charset="0"/>
              </a:rPr>
              <a:t> daring SPOJ.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Dari </a:t>
            </a:r>
            <a:r>
              <a:rPr lang="en-US" sz="1600" dirty="0" err="1">
                <a:latin typeface="Consolas" panose="020B0609020204030204" pitchFamily="49" charset="0"/>
              </a:rPr>
              <a:t>hasil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uji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coba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sebanyak</a:t>
            </a:r>
            <a:r>
              <a:rPr lang="en-US" sz="1600" dirty="0">
                <a:latin typeface="Consolas" panose="020B0609020204030204" pitchFamily="49" charset="0"/>
              </a:rPr>
              <a:t> 15 kali, </a:t>
            </a:r>
            <a:r>
              <a:rPr lang="en-US" sz="1600" dirty="0" err="1">
                <a:latin typeface="Consolas" panose="020B0609020204030204" pitchFamily="49" charset="0"/>
              </a:rPr>
              <a:t>didapat</a:t>
            </a:r>
            <a:r>
              <a:rPr lang="en-US" sz="1600" dirty="0">
                <a:latin typeface="Consolas" panose="020B0609020204030204" pitchFamily="49" charset="0"/>
              </a:rPr>
              <a:t> rata-rata </a:t>
            </a:r>
            <a:r>
              <a:rPr lang="en-US" sz="1600" i="1" dirty="0">
                <a:latin typeface="Consolas" panose="020B0609020204030204" pitchFamily="49" charset="0"/>
              </a:rPr>
              <a:t>running time</a:t>
            </a:r>
            <a:r>
              <a:rPr lang="en-US" sz="1600" dirty="0">
                <a:latin typeface="Consolas" panose="020B0609020204030204" pitchFamily="49" charset="0"/>
              </a:rPr>
              <a:t> program </a:t>
            </a:r>
            <a:r>
              <a:rPr lang="en-US" sz="1600" dirty="0" err="1">
                <a:latin typeface="Consolas" panose="020B0609020204030204" pitchFamily="49" charset="0"/>
              </a:rPr>
              <a:t>sebesar</a:t>
            </a:r>
            <a:r>
              <a:rPr lang="en-US" sz="1600" dirty="0">
                <a:latin typeface="Consolas" panose="020B0609020204030204" pitchFamily="49" charset="0"/>
              </a:rPr>
              <a:t> 0.152 </a:t>
            </a:r>
            <a:r>
              <a:rPr lang="en-US" sz="1600" dirty="0" err="1">
                <a:latin typeface="Consolas" panose="020B0609020204030204" pitchFamily="49" charset="0"/>
              </a:rPr>
              <a:t>detik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memori</a:t>
            </a:r>
            <a:r>
              <a:rPr lang="en-US" sz="1600" dirty="0">
                <a:latin typeface="Consolas" panose="020B0609020204030204" pitchFamily="49" charset="0"/>
              </a:rPr>
              <a:t> yang </a:t>
            </a:r>
            <a:r>
              <a:rPr lang="en-US" sz="1600" dirty="0" err="1">
                <a:latin typeface="Consolas" panose="020B0609020204030204" pitchFamily="49" charset="0"/>
              </a:rPr>
              <a:t>dibutuhkan</a:t>
            </a:r>
            <a:r>
              <a:rPr lang="en-US" sz="1600" dirty="0">
                <a:latin typeface="Consolas" panose="020B0609020204030204" pitchFamily="49" charset="0"/>
              </a:rPr>
              <a:t> 5.0 MB.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05" y="2701542"/>
            <a:ext cx="6917476" cy="3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Perbandingan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performa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untuk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latin typeface="Consolas" panose="020B0609020204030204" pitchFamily="49" charset="0"/>
                  </a:rPr>
                  <a:t> 1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Panjang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konstan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 Dan Banyak Query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bertambah</a:t>
                </a:r>
                <a:r>
                  <a:rPr lang="en-US" sz="1600" dirty="0">
                    <a:latin typeface="Consolas" panose="020B0609020204030204" pitchFamily="49" charset="0"/>
                  </a:rPr>
                  <a:t>.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Penggunaan</a:t>
                </a:r>
                <a:r>
                  <a:rPr lang="en-US" sz="1600" dirty="0">
                    <a:latin typeface="Consolas" panose="020B0609020204030204" pitchFamily="49" charset="0"/>
                  </a:rPr>
                  <a:t> Rope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memiliki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waktu</a:t>
                </a:r>
                <a:r>
                  <a:rPr lang="en-US" sz="1600" dirty="0">
                    <a:latin typeface="Consolas" panose="020B0609020204030204" pitchFamily="49" charset="0"/>
                  </a:rPr>
                  <a:t> yang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lebih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cepat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dibandingkan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menggunakan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biasa</a:t>
                </a:r>
                <a:r>
                  <a:rPr lang="en-US" sz="16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  <a:blipFill>
                <a:blip r:embed="rId2"/>
                <a:stretch>
                  <a:fillRect l="-232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87" y="2833172"/>
            <a:ext cx="4779204" cy="29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Perbandingan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performa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untuk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latin typeface="Consolas" panose="020B0609020204030204" pitchFamily="49" charset="0"/>
                  </a:rPr>
                  <a:t> 1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Banyak Query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konstan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 Dan Panjang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bertambah</a:t>
                </a:r>
                <a:r>
                  <a:rPr lang="en-US" sz="1600" dirty="0">
                    <a:latin typeface="Consolas" panose="020B0609020204030204" pitchFamily="49" charset="0"/>
                  </a:rPr>
                  <a:t>.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Penggunaan</a:t>
                </a:r>
                <a:r>
                  <a:rPr lang="en-US" sz="1600" dirty="0">
                    <a:latin typeface="Consolas" panose="020B0609020204030204" pitchFamily="49" charset="0"/>
                  </a:rPr>
                  <a:t> Rope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memiliki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waktu</a:t>
                </a:r>
                <a:r>
                  <a:rPr lang="en-US" sz="1600" dirty="0">
                    <a:latin typeface="Consolas" panose="020B0609020204030204" pitchFamily="49" charset="0"/>
                  </a:rPr>
                  <a:t> yang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lebih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cepat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dibandingkan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menggunakan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biasa</a:t>
                </a:r>
                <a:r>
                  <a:rPr lang="en-US" sz="16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  <a:blipFill>
                <a:blip r:embed="rId2"/>
                <a:stretch>
                  <a:fillRect l="-23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91" y="2833172"/>
            <a:ext cx="4779203" cy="29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9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Perbandingan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performa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untuk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latin typeface="Consolas" panose="020B0609020204030204" pitchFamily="49" charset="0"/>
                  </a:rPr>
                  <a:t> 2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Panjang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konstan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 Dan Banyak Query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bertambah</a:t>
                </a:r>
                <a:r>
                  <a:rPr lang="en-US" sz="1600" dirty="0">
                    <a:latin typeface="Consolas" panose="020B0609020204030204" pitchFamily="49" charset="0"/>
                  </a:rPr>
                  <a:t>.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Penggunaan</a:t>
                </a:r>
                <a:r>
                  <a:rPr lang="en-US" sz="1600" dirty="0">
                    <a:latin typeface="Consolas" panose="020B0609020204030204" pitchFamily="49" charset="0"/>
                  </a:rPr>
                  <a:t> Rope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memiliki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waktu</a:t>
                </a:r>
                <a:r>
                  <a:rPr lang="en-US" sz="1600" dirty="0">
                    <a:latin typeface="Consolas" panose="020B0609020204030204" pitchFamily="49" charset="0"/>
                  </a:rPr>
                  <a:t> yang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lebih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cepat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dibandingkan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menggunakan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biasa</a:t>
                </a:r>
                <a:r>
                  <a:rPr lang="en-US" sz="16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  <a:blipFill>
                <a:blip r:embed="rId2"/>
                <a:stretch>
                  <a:fillRect l="-232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43" y="2833172"/>
            <a:ext cx="4779203" cy="29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Perbandingan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performa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untuk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latin typeface="Consolas" panose="020B0609020204030204" pitchFamily="49" charset="0"/>
                  </a:rPr>
                  <a:t> 2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Banyak Query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konstan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 Dan Panjang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bertambah</a:t>
                </a:r>
                <a:r>
                  <a:rPr lang="en-US" sz="1600" dirty="0">
                    <a:latin typeface="Consolas" panose="020B0609020204030204" pitchFamily="49" charset="0"/>
                  </a:rPr>
                  <a:t>.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Penggunaan</a:t>
                </a:r>
                <a:r>
                  <a:rPr lang="en-US" sz="1600" dirty="0">
                    <a:latin typeface="Consolas" panose="020B0609020204030204" pitchFamily="49" charset="0"/>
                  </a:rPr>
                  <a:t> Rope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memiliki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waktu</a:t>
                </a:r>
                <a:r>
                  <a:rPr lang="en-US" sz="1600" dirty="0">
                    <a:latin typeface="Consolas" panose="020B0609020204030204" pitchFamily="49" charset="0"/>
                  </a:rPr>
                  <a:t> yang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lebih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cepat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dibandingkan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menggunakan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biasa</a:t>
                </a:r>
                <a:r>
                  <a:rPr lang="en-US" sz="16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  <a:blipFill>
                <a:blip r:embed="rId2"/>
                <a:stretch>
                  <a:fillRect l="-23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82" y="2474951"/>
            <a:ext cx="4779203" cy="29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Perbandingan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performa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untuk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latin typeface="Consolas" panose="020B0609020204030204" pitchFamily="49" charset="0"/>
                  </a:rPr>
                  <a:t> 3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Panjang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konstan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 Dan Banyak Query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bertambah</a:t>
                </a:r>
                <a:r>
                  <a:rPr lang="en-US" sz="1600" dirty="0">
                    <a:latin typeface="Consolas" panose="020B0609020204030204" pitchFamily="49" charset="0"/>
                  </a:rPr>
                  <a:t>.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Penggunaan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lebih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cepat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dibandingkan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Rope,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karena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kompleksitas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pencarian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indeks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pada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adalah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  <a:blipFill>
                <a:blip r:embed="rId2"/>
                <a:stretch>
                  <a:fillRect l="-232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43" y="2833173"/>
            <a:ext cx="4779203" cy="29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ALPHABETIC ROPE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Perbandingan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performa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untuk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operasi</a:t>
                </a:r>
                <a:r>
                  <a:rPr lang="en-US" sz="1600" dirty="0">
                    <a:latin typeface="Consolas" panose="020B0609020204030204" pitchFamily="49" charset="0"/>
                  </a:rPr>
                  <a:t> 3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Banyak Query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konstan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 Dan Panjang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bertambah</a:t>
                </a:r>
                <a:r>
                  <a:rPr lang="en-US" sz="1600" dirty="0">
                    <a:latin typeface="Consolas" panose="020B0609020204030204" pitchFamily="49" charset="0"/>
                  </a:rPr>
                  <a:t>. Penggunaan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lebih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cepat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dibandingkan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dengan</a:t>
                </a:r>
                <a:r>
                  <a:rPr lang="en-US" sz="1600" dirty="0">
                    <a:latin typeface="Consolas" panose="020B0609020204030204" pitchFamily="49" charset="0"/>
                  </a:rPr>
                  <a:t> Rope,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karena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kompleksitas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pencarian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indeks</a:t>
                </a:r>
                <a:r>
                  <a:rPr lang="en-US" sz="1600" dirty="0">
                    <a:latin typeface="Consolas" panose="020B0609020204030204" pitchFamily="49" charset="0"/>
                  </a:rPr>
                  <a:t> string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adalah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Content Placeholder 12">
                <a:extLst>
                  <a:ext uri="{FF2B5EF4-FFF2-40B4-BE49-F238E27FC236}">
                    <a16:creationId xmlns:a16="http://schemas.microsoft.com/office/drawing/2014/main" id="{E56044A9-88B1-4931-B1E1-534384045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85118"/>
              </a:xfrm>
              <a:blipFill>
                <a:blip r:embed="rId2"/>
                <a:stretch>
                  <a:fillRect l="-23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782529FE-317A-49D2-B9AB-63DA6E50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78" y="2833173"/>
            <a:ext cx="4779202" cy="29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85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116" cy="6858000"/>
            <a:chOff x="0" y="0"/>
            <a:chExt cx="12192116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5048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50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09360"/>
              <a:ext cx="68580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309360"/>
              <a:ext cx="340519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09360"/>
              <a:ext cx="10342562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09360"/>
              <a:ext cx="249391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09360"/>
              <a:ext cx="50165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154" y="2902"/>
              <a:ext cx="10342562" cy="5019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23766" y="2902"/>
              <a:ext cx="249391" cy="501923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690466" y="2902"/>
              <a:ext cx="501650" cy="5019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KESIMPULAN &amp; SARAN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24AA0-B81A-440B-B611-43CBC833D9B9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58075-FC3E-4E6C-889C-4ED8C35C0DC5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29026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116" cy="6858000"/>
            <a:chOff x="0" y="0"/>
            <a:chExt cx="12192116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5048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50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09360"/>
              <a:ext cx="68580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309360"/>
              <a:ext cx="340519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09360"/>
              <a:ext cx="10342562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09360"/>
              <a:ext cx="249391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09360"/>
              <a:ext cx="50165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154" y="2902"/>
              <a:ext cx="10342562" cy="5019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23766" y="2902"/>
              <a:ext cx="249391" cy="501923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690466" y="2902"/>
              <a:ext cx="501650" cy="5019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PENDAHULUAN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4F655-39B8-48C1-BF6F-12580F43EBFD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99640-8808-4650-B474-67F8DCA80DCB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38354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KESIMPULAN &amp; SARAN – KESIMPULAN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F3FD3C-4F02-48A1-B20D-9B29FFD1ED89}"/>
              </a:ext>
            </a:extLst>
          </p:cNvPr>
          <p:cNvGrpSpPr/>
          <p:nvPr/>
        </p:nvGrpSpPr>
        <p:grpSpPr>
          <a:xfrm>
            <a:off x="704849" y="1685440"/>
            <a:ext cx="10968191" cy="4158769"/>
            <a:chOff x="759681" y="1195691"/>
            <a:chExt cx="4639713" cy="2049727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422A35C7-AE3B-4239-B08D-4A5DE2CEBC0A}"/>
                </a:ext>
              </a:extLst>
            </p:cNvPr>
            <p:cNvSpPr/>
            <p:nvPr/>
          </p:nvSpPr>
          <p:spPr>
            <a:xfrm>
              <a:off x="759681" y="1286707"/>
              <a:ext cx="4639713" cy="195871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spcAft>
                  <a:spcPts val="300"/>
                </a:spcAft>
              </a:pP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7C634B-7348-4CA7-8B0C-3B9524F966D3}"/>
                </a:ext>
              </a:extLst>
            </p:cNvPr>
            <p:cNvSpPr/>
            <p:nvPr/>
          </p:nvSpPr>
          <p:spPr>
            <a:xfrm>
              <a:off x="910777" y="1195691"/>
              <a:ext cx="899175" cy="1820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Kesimpulan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90EE1D-9BBE-4853-B627-7FF24DA23BBE}"/>
                  </a:ext>
                </a:extLst>
              </p:cNvPr>
              <p:cNvSpPr/>
              <p:nvPr/>
            </p:nvSpPr>
            <p:spPr>
              <a:xfrm>
                <a:off x="1062037" y="2332470"/>
                <a:ext cx="6096000" cy="31393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Implementasi </a:t>
                </a:r>
                <a:r>
                  <a:rPr lang="en-US" dirty="0" err="1"/>
                  <a:t>algoritma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struktur</a:t>
                </a:r>
                <a:r>
                  <a:rPr lang="en-US" dirty="0"/>
                  <a:t> data Rope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menyelesaikan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klasik</a:t>
                </a:r>
                <a:r>
                  <a:rPr lang="en-US" dirty="0"/>
                  <a:t> SPOJ Alphabetic Rope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benar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cepat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menyelesaikan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klasik</a:t>
                </a:r>
                <a:r>
                  <a:rPr lang="en-US" dirty="0"/>
                  <a:t> SPOJ Alphabetic Rope.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Waktu</a:t>
                </a:r>
                <a:r>
                  <a:rPr lang="en-US" dirty="0"/>
                  <a:t> yang </a:t>
                </a:r>
                <a:r>
                  <a:rPr lang="en-US" dirty="0" err="1"/>
                  <a:t>dibutuhkan</a:t>
                </a:r>
                <a:r>
                  <a:rPr lang="en-US" dirty="0"/>
                  <a:t> program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menyelesaikan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klasik</a:t>
                </a:r>
                <a:r>
                  <a:rPr lang="en-US" dirty="0"/>
                  <a:t> SPOJ Alphabetic Rope minimum 0.14 </a:t>
                </a:r>
                <a:r>
                  <a:rPr lang="en-US" dirty="0" err="1"/>
                  <a:t>detik</a:t>
                </a:r>
                <a:r>
                  <a:rPr lang="en-US" dirty="0"/>
                  <a:t>, </a:t>
                </a:r>
                <a:r>
                  <a:rPr lang="en-US" dirty="0" err="1"/>
                  <a:t>maksimum</a:t>
                </a:r>
                <a:r>
                  <a:rPr lang="en-US" dirty="0"/>
                  <a:t> 0.16 </a:t>
                </a:r>
                <a:r>
                  <a:rPr lang="en-US" dirty="0" err="1"/>
                  <a:t>detik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rata-rata 0.1513 </a:t>
                </a:r>
                <a:r>
                  <a:rPr lang="en-US" dirty="0" err="1"/>
                  <a:t>detik</a:t>
                </a:r>
                <a:r>
                  <a:rPr lang="en-US" dirty="0"/>
                  <a:t>. </a:t>
                </a:r>
                <a:r>
                  <a:rPr lang="en-US" dirty="0" err="1"/>
                  <a:t>Memori</a:t>
                </a:r>
                <a:r>
                  <a:rPr lang="en-US" dirty="0"/>
                  <a:t> yang </a:t>
                </a:r>
                <a:r>
                  <a:rPr lang="en-US" dirty="0" err="1"/>
                  <a:t>dibutuhkan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5.1 MB.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Struktur</a:t>
                </a:r>
                <a:r>
                  <a:rPr lang="en-US" dirty="0"/>
                  <a:t> data Rope yang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sangat</a:t>
                </a:r>
                <a:r>
                  <a:rPr lang="en-US" dirty="0"/>
                  <a:t>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err="1"/>
                  <a:t>diaplikasikan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dirty="0" err="1"/>
                  <a:t>komputasi</a:t>
                </a:r>
                <a:r>
                  <a:rPr lang="en-US" dirty="0"/>
                  <a:t> string yang </a:t>
                </a:r>
                <a:r>
                  <a:rPr lang="en-US" dirty="0" err="1"/>
                  <a:t>panjang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90EE1D-9BBE-4853-B627-7FF24DA23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37" y="2332470"/>
                <a:ext cx="6096000" cy="3139321"/>
              </a:xfrm>
              <a:prstGeom prst="rect">
                <a:avLst/>
              </a:prstGeom>
              <a:blipFill>
                <a:blip r:embed="rId2"/>
                <a:stretch>
                  <a:fillRect l="-800" t="-1165" r="-500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44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KESIMPULAN &amp; SARAN – SARAN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F3FD3C-4F02-48A1-B20D-9B29FFD1ED89}"/>
              </a:ext>
            </a:extLst>
          </p:cNvPr>
          <p:cNvGrpSpPr/>
          <p:nvPr/>
        </p:nvGrpSpPr>
        <p:grpSpPr>
          <a:xfrm>
            <a:off x="704849" y="1685440"/>
            <a:ext cx="10968191" cy="4158769"/>
            <a:chOff x="759681" y="1195691"/>
            <a:chExt cx="4639713" cy="2049727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422A35C7-AE3B-4239-B08D-4A5DE2CEBC0A}"/>
                </a:ext>
              </a:extLst>
            </p:cNvPr>
            <p:cNvSpPr/>
            <p:nvPr/>
          </p:nvSpPr>
          <p:spPr>
            <a:xfrm>
              <a:off x="759681" y="1286707"/>
              <a:ext cx="4639713" cy="195871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spcAft>
                  <a:spcPts val="300"/>
                </a:spcAft>
              </a:pPr>
              <a:endParaRPr lang="en-US" sz="1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7C634B-7348-4CA7-8B0C-3B9524F966D3}"/>
                </a:ext>
              </a:extLst>
            </p:cNvPr>
            <p:cNvSpPr/>
            <p:nvPr/>
          </p:nvSpPr>
          <p:spPr>
            <a:xfrm>
              <a:off x="910777" y="1195691"/>
              <a:ext cx="899175" cy="1820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Saran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FB22B3-37E4-4F63-A063-14DF40C01692}"/>
              </a:ext>
            </a:extLst>
          </p:cNvPr>
          <p:cNvSpPr/>
          <p:nvPr/>
        </p:nvSpPr>
        <p:spPr>
          <a:xfrm>
            <a:off x="1062037" y="2528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Struktur</a:t>
            </a:r>
            <a:r>
              <a:rPr lang="en-US" dirty="0"/>
              <a:t> data Rope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string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Struktur</a:t>
            </a:r>
            <a:r>
              <a:rPr lang="en-US" dirty="0"/>
              <a:t> data Rope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108770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116" cy="6858000"/>
            <a:chOff x="0" y="0"/>
            <a:chExt cx="12192116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" cy="5048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4850" y="0"/>
              <a:ext cx="346710" cy="50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09360"/>
              <a:ext cx="68580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850" y="6309360"/>
              <a:ext cx="340519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38" y="6309360"/>
              <a:ext cx="10342562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23650" y="6309360"/>
              <a:ext cx="249391" cy="548640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90350" y="6309360"/>
              <a:ext cx="501650" cy="548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2154" y="2902"/>
              <a:ext cx="10342562" cy="5019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23766" y="2902"/>
              <a:ext cx="249391" cy="501923"/>
            </a:xfrm>
            <a:prstGeom prst="rect">
              <a:avLst/>
            </a:prstGeom>
            <a:solidFill>
              <a:srgbClr val="2A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690466" y="2902"/>
              <a:ext cx="501650" cy="5019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TERIMA KASIH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24AA0-B81A-440B-B611-43CBC833D9B9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58075-FC3E-4E6C-889C-4ED8C35C0DC5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316910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14" name="Group 13"/>
          <p:cNvGrpSpPr/>
          <p:nvPr/>
        </p:nvGrpSpPr>
        <p:grpSpPr>
          <a:xfrm>
            <a:off x="759681" y="1171840"/>
            <a:ext cx="4639713" cy="2073578"/>
            <a:chOff x="759681" y="1171840"/>
            <a:chExt cx="4639713" cy="2073578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A36AA2E7-30F0-4A45-A548-53FEB2AD724E}"/>
                </a:ext>
              </a:extLst>
            </p:cNvPr>
            <p:cNvSpPr/>
            <p:nvPr/>
          </p:nvSpPr>
          <p:spPr>
            <a:xfrm>
              <a:off x="759681" y="1525830"/>
              <a:ext cx="4639713" cy="171958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Sebuah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permasalahan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pemrosesan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i="1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string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di SPOJ</a:t>
              </a: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Dipublish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November 2016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0FA3DC-32B4-460E-B7C8-91649B9893E4}"/>
                </a:ext>
              </a:extLst>
            </p:cNvPr>
            <p:cNvSpPr/>
            <p:nvPr/>
          </p:nvSpPr>
          <p:spPr>
            <a:xfrm>
              <a:off x="932197" y="1171840"/>
              <a:ext cx="1902608" cy="68480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Permasalahan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AROPE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2905" y="3688749"/>
            <a:ext cx="4629195" cy="2007203"/>
            <a:chOff x="742905" y="3688749"/>
            <a:chExt cx="4629195" cy="2007203"/>
          </a:xfrm>
        </p:grpSpPr>
        <mc:AlternateContent xmlns:mc="http://schemas.openxmlformats.org/markup-compatibility/2006" xmlns:a14="http://schemas.microsoft.com/office/drawing/2010/main">
          <mc:Choice Requires="a14">
            <p:sp useBgFill="1"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641A421-B254-453D-925C-D6E0ADBC4D73}"/>
                    </a:ext>
                  </a:extLst>
                </p:cNvPr>
                <p:cNvSpPr/>
                <p:nvPr/>
              </p:nvSpPr>
              <p:spPr>
                <a:xfrm>
                  <a:off x="742905" y="3859947"/>
                  <a:ext cx="4629195" cy="1836005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 marL="285750" indent="-28575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endParaRPr lang="en-US" sz="1600" u="sng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285750" indent="-28575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Diberikan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i="1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string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sepanjang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</m:oMath>
                  </a14:m>
                  <a:endParaRPr lang="en-US" sz="1600" b="0" i="1" dirty="0">
                    <a:solidFill>
                      <a:schemeClr val="tx1"/>
                    </a:solidFill>
                  </a:endParaRPr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 useBgFill="1"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641A421-B254-453D-925C-D6E0ADBC4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05" y="3859947"/>
                  <a:ext cx="4629195" cy="183600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439CB7-CC4C-4061-9C31-8DF66ECF3C55}"/>
                </a:ext>
              </a:extLst>
            </p:cNvPr>
            <p:cNvSpPr/>
            <p:nvPr/>
          </p:nvSpPr>
          <p:spPr>
            <a:xfrm>
              <a:off x="915030" y="3688749"/>
              <a:ext cx="1576379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awal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6879" y="2441981"/>
            <a:ext cx="3809888" cy="2098270"/>
            <a:chOff x="6866879" y="2441981"/>
            <a:chExt cx="3809888" cy="2098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2B679CE-647B-4876-B806-F210BEB1B583}"/>
                    </a:ext>
                  </a:extLst>
                </p:cNvPr>
                <p:cNvSpPr/>
                <p:nvPr/>
              </p:nvSpPr>
              <p:spPr>
                <a:xfrm>
                  <a:off x="6866879" y="2661697"/>
                  <a:ext cx="3809888" cy="1878554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>
                    <a:spcAft>
                      <a:spcPts val="300"/>
                    </a:spcAft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 err="1">
                      <a:solidFill>
                        <a:schemeClr val="tx1"/>
                      </a:solidFill>
                    </a:rPr>
                    <a:t>Terdapat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buah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operasi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marL="285750" indent="-28575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i="1" dirty="0">
                      <a:solidFill>
                        <a:schemeClr val="tx1"/>
                      </a:solidFill>
                    </a:rPr>
                    <a:t>Query 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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mencari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karakter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indeks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tertentu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i="1" dirty="0">
                      <a:solidFill>
                        <a:schemeClr val="tx1"/>
                      </a:solidFill>
                    </a:rPr>
                    <a:t>Update 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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ubah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kondisi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data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indeks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tertentu</a:t>
                  </a:r>
                  <a:r>
                    <a:rPr lang="en-US" sz="16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.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2B679CE-647B-4876-B806-F210BEB1B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879" y="2661697"/>
                  <a:ext cx="3809888" cy="187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6B0BBD-D716-49AB-B0E9-1253196C4AAF}"/>
                </a:ext>
              </a:extLst>
            </p:cNvPr>
            <p:cNvSpPr/>
            <p:nvPr/>
          </p:nvSpPr>
          <p:spPr>
            <a:xfrm>
              <a:off x="7130702" y="2441981"/>
              <a:ext cx="1231806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Operasi</a:t>
              </a:r>
              <a:endPara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36867"/>
              </p:ext>
            </p:extLst>
          </p:nvPr>
        </p:nvGraphicFramePr>
        <p:xfrm>
          <a:off x="1270000" y="4777316"/>
          <a:ext cx="33972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0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C85A-2052-4D53-9EE4-D75E009272C1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F4727-3421-4004-8629-49B773BA7C8F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29310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14" name="Group 13"/>
          <p:cNvGrpSpPr/>
          <p:nvPr/>
        </p:nvGrpSpPr>
        <p:grpSpPr>
          <a:xfrm>
            <a:off x="512938" y="2418147"/>
            <a:ext cx="4639713" cy="2167106"/>
            <a:chOff x="759681" y="1329575"/>
            <a:chExt cx="4639713" cy="1915843"/>
          </a:xfrm>
        </p:grpSpPr>
        <mc:AlternateContent xmlns:mc="http://schemas.openxmlformats.org/markup-compatibility/2006" xmlns:a14="http://schemas.microsoft.com/office/drawing/2010/main">
          <mc:Choice Requires="a14">
            <p:sp useBgFill="1"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36AA2E7-30F0-4A45-A548-53FEB2AD724E}"/>
                    </a:ext>
                  </a:extLst>
                </p:cNvPr>
                <p:cNvSpPr/>
                <p:nvPr/>
              </p:nvSpPr>
              <p:spPr>
                <a:xfrm>
                  <a:off x="759681" y="1525830"/>
                  <a:ext cx="4639713" cy="171958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 marL="342900" indent="-342900">
                    <a:spcAft>
                      <a:spcPts val="300"/>
                    </a:spcAft>
                    <a:buFont typeface="+mj-lt"/>
                    <a:buAutoNum type="alphaLcPeriod"/>
                  </a:pPr>
                  <a:endParaRPr lang="en-US" sz="1600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342900" indent="-342900">
                    <a:spcAft>
                      <a:spcPts val="300"/>
                    </a:spcAft>
                    <a:buFont typeface="+mj-lt"/>
                    <a:buAutoNum type="alphaLcPeriod"/>
                  </a:pP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Mencari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huruf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indeks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ke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rope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konfigurasi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saat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ini</a:t>
                  </a:r>
                  <a:r>
                    <a:rPr lang="en-US" sz="1600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.</a:t>
                  </a:r>
                </a:p>
              </p:txBody>
            </p:sp>
          </mc:Choice>
          <mc:Fallback xmlns="">
            <p:sp useBgFill="1"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36AA2E7-30F0-4A45-A548-53FEB2AD7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81" y="1525830"/>
                  <a:ext cx="4639713" cy="17195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0FA3DC-32B4-460E-B7C8-91649B9893E4}"/>
                </a:ext>
              </a:extLst>
            </p:cNvPr>
            <p:cNvSpPr/>
            <p:nvPr/>
          </p:nvSpPr>
          <p:spPr>
            <a:xfrm>
              <a:off x="932197" y="1329575"/>
              <a:ext cx="1902608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Query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39351" y="2418147"/>
            <a:ext cx="4633690" cy="2167106"/>
            <a:chOff x="6866879" y="2465107"/>
            <a:chExt cx="3809888" cy="2347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2B679CE-647B-4876-B806-F210BEB1B583}"/>
                    </a:ext>
                  </a:extLst>
                </p:cNvPr>
                <p:cNvSpPr/>
                <p:nvPr/>
              </p:nvSpPr>
              <p:spPr>
                <a:xfrm>
                  <a:off x="6866879" y="2661698"/>
                  <a:ext cx="3809888" cy="215070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>
                    <a:spcAft>
                      <a:spcPts val="300"/>
                    </a:spcAft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spcAft>
                      <a:spcPts val="300"/>
                    </a:spcAft>
                    <a:buFont typeface="+mj-lt"/>
                    <a:buAutoNum type="arabicPeriod"/>
                  </a:pPr>
                  <a:r>
                    <a:rPr lang="en-US" sz="1600" dirty="0" err="1">
                      <a:solidFill>
                        <a:schemeClr val="tx1"/>
                      </a:solidFill>
                    </a:rPr>
                    <a:t>Memotong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segmen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rope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indeks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ke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sampai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menggabungkan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bagian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depan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rope.</a:t>
                  </a:r>
                </a:p>
                <a:p>
                  <a:pPr marL="342900" indent="-342900">
                    <a:spcAft>
                      <a:spcPts val="300"/>
                    </a:spcAft>
                    <a:buFont typeface="+mj-lt"/>
                    <a:buAutoNum type="arabicPeriod"/>
                  </a:pPr>
                  <a:r>
                    <a:rPr lang="en-US" sz="1600" dirty="0" err="1">
                      <a:solidFill>
                        <a:schemeClr val="tx1"/>
                      </a:solidFill>
                    </a:rPr>
                    <a:t>Memotong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segmen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rope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indeks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ke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sampai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𝑦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menggabungkan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pada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bagian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belakang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rope.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2B679CE-647B-4876-B806-F210BEB1B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879" y="2661698"/>
                  <a:ext cx="3809888" cy="21507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6B0BBD-D716-49AB-B0E9-1253196C4AAF}"/>
                </a:ext>
              </a:extLst>
            </p:cNvPr>
            <p:cNvSpPr/>
            <p:nvPr/>
          </p:nvSpPr>
          <p:spPr>
            <a:xfrm>
              <a:off x="7130702" y="2465107"/>
              <a:ext cx="889155" cy="4000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Update</a:t>
              </a:r>
              <a:endPara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6B0BBD-D716-49AB-B0E9-1253196C4AAF}"/>
              </a:ext>
            </a:extLst>
          </p:cNvPr>
          <p:cNvSpPr/>
          <p:nvPr/>
        </p:nvSpPr>
        <p:spPr>
          <a:xfrm>
            <a:off x="624674" y="1601158"/>
            <a:ext cx="2156626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F200-8FF7-44BB-9E1B-B1E16CAFF32A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040E5-5259-43F2-B813-7A142FBB4AE1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266776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14" name="Group 13"/>
          <p:cNvGrpSpPr/>
          <p:nvPr/>
        </p:nvGrpSpPr>
        <p:grpSpPr>
          <a:xfrm>
            <a:off x="1815958" y="2165637"/>
            <a:ext cx="4842833" cy="2582349"/>
            <a:chOff x="759681" y="1191683"/>
            <a:chExt cx="5373512" cy="2577495"/>
          </a:xfrm>
        </p:grpSpPr>
        <mc:AlternateContent xmlns:mc="http://schemas.openxmlformats.org/markup-compatibility/2006" xmlns:a14="http://schemas.microsoft.com/office/drawing/2010/main">
          <mc:Choice Requires="a14">
            <p:sp useBgFill="1"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36AA2E7-30F0-4A45-A548-53FEB2AD724E}"/>
                    </a:ext>
                  </a:extLst>
                </p:cNvPr>
                <p:cNvSpPr/>
                <p:nvPr/>
              </p:nvSpPr>
              <p:spPr>
                <a:xfrm>
                  <a:off x="759681" y="1525830"/>
                  <a:ext cx="5373512" cy="2243348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 marL="342900" indent="-3429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endParaRPr lang="en-US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342900" indent="-3429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342900" indent="-3429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342900" indent="-3429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Menggunakan</a:t>
                  </a:r>
                  <a:r>
                    <a: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zero-based index.</a:t>
                  </a:r>
                </a:p>
                <a:p>
                  <a:pPr marL="342900" indent="-3429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Semua</a:t>
                  </a:r>
                  <a:r>
                    <a: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parameter </a:t>
                  </a:r>
                  <a:r>
                    <a:rPr lang="en-US" dirty="0" err="1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dijamin</a:t>
                  </a:r>
                  <a:r>
                    <a: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valid.</a:t>
                  </a:r>
                </a:p>
              </p:txBody>
            </p:sp>
          </mc:Choice>
          <mc:Fallback xmlns="">
            <p:sp useBgFill="1"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36AA2E7-30F0-4A45-A548-53FEB2AD7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81" y="1525830"/>
                  <a:ext cx="5373512" cy="22433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0FA3DC-32B4-460E-B7C8-91649B9893E4}"/>
                </a:ext>
              </a:extLst>
            </p:cNvPr>
            <p:cNvSpPr/>
            <p:nvPr/>
          </p:nvSpPr>
          <p:spPr>
            <a:xfrm>
              <a:off x="932197" y="1191683"/>
              <a:ext cx="1902608" cy="64511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Batasan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Masukan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953F3-512C-4FFF-92F9-C0E1F37C52DE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8AEE2-EBE5-4CC0-BCCC-2FAF1B266276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</p:spTree>
    <p:extLst>
      <p:ext uri="{BB962C8B-B14F-4D97-AF65-F5344CB8AC3E}">
        <p14:creationId xmlns:p14="http://schemas.microsoft.com/office/powerpoint/2010/main" val="27670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0ECE04-8CC4-4F3B-B2A2-41C5D526975D}"/>
              </a:ext>
            </a:extLst>
          </p:cNvPr>
          <p:cNvSpPr/>
          <p:nvPr/>
        </p:nvSpPr>
        <p:spPr>
          <a:xfrm>
            <a:off x="8765378" y="2865433"/>
            <a:ext cx="15692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A9E1-DD02-4C97-8079-38CEB9B19384}"/>
              </a:ext>
            </a:extLst>
          </p:cNvPr>
          <p:cNvGrpSpPr/>
          <p:nvPr/>
        </p:nvGrpSpPr>
        <p:grpSpPr>
          <a:xfrm>
            <a:off x="728923" y="2642281"/>
            <a:ext cx="4639714" cy="3136219"/>
            <a:chOff x="704850" y="2525330"/>
            <a:chExt cx="4639714" cy="3136219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50" y="3797419"/>
              <a:ext cx="4639713" cy="1864130"/>
              <a:chOff x="759681" y="1381288"/>
              <a:chExt cx="4639713" cy="1864130"/>
            </a:xfrm>
          </p:grpSpPr>
          <mc:AlternateContent xmlns:mc="http://schemas.openxmlformats.org/markup-compatibility/2006" xmlns:a14="http://schemas.microsoft.com/office/drawing/2010/main">
            <mc:Choice Requires="a14"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Memotong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segmen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rope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pada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indeks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ke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sampai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menggabungkan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pada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bagian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depan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rope</a:t>
                    </a:r>
                  </a:p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𝑡𝑦𝑝𝑒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=1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=7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2197" y="1381288"/>
                <a:ext cx="1229730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Operasi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9612" y="2525330"/>
              <a:ext cx="3064952" cy="1416630"/>
              <a:chOff x="742905" y="3600224"/>
              <a:chExt cx="4629195" cy="2095728"/>
            </a:xfrm>
          </p:grpSpPr>
          <p:sp useBgFill="1"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41A421-B254-453D-925C-D6E0ADBC4D73}"/>
                  </a:ext>
                </a:extLst>
              </p:cNvPr>
              <p:cNvSpPr/>
              <p:nvPr/>
            </p:nvSpPr>
            <p:spPr>
              <a:xfrm>
                <a:off x="742905" y="3859947"/>
                <a:ext cx="4629195" cy="183600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 marL="285750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1600" u="sng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439CB7-CC4C-4061-9C31-8DF66ECF3C55}"/>
                  </a:ext>
                </a:extLst>
              </p:cNvPr>
              <p:cNvSpPr/>
              <p:nvPr/>
            </p:nvSpPr>
            <p:spPr>
              <a:xfrm>
                <a:off x="915031" y="3600224"/>
                <a:ext cx="1576380" cy="54638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</a:t>
                </a:r>
              </a:p>
            </p:txBody>
          </p:sp>
        </p:grp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57707"/>
              </p:ext>
            </p:extLst>
          </p:nvPr>
        </p:nvGraphicFramePr>
        <p:xfrm>
          <a:off x="2554207" y="3086224"/>
          <a:ext cx="2489994" cy="75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2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C85A-2052-4D53-9EE4-D75E009272C1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F4727-3421-4004-8629-49B773BA7C8F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367855-F102-43C7-8E52-6D1E5BFFD53A}"/>
              </a:ext>
            </a:extLst>
          </p:cNvPr>
          <p:cNvCxnSpPr>
            <a:cxnSpLocks/>
          </p:cNvCxnSpPr>
          <p:nvPr/>
        </p:nvCxnSpPr>
        <p:spPr>
          <a:xfrm>
            <a:off x="6158673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8430EA-BD62-4BF1-96E8-6031302708F2}"/>
              </a:ext>
            </a:extLst>
          </p:cNvPr>
          <p:cNvSpPr/>
          <p:nvPr/>
        </p:nvSpPr>
        <p:spPr>
          <a:xfrm>
            <a:off x="1401686" y="1679417"/>
            <a:ext cx="1229730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075B9C6-ECCE-4432-A367-62089B00D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64360"/>
              </p:ext>
            </p:extLst>
          </p:nvPr>
        </p:nvGraphicFramePr>
        <p:xfrm>
          <a:off x="7231521" y="2863780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6DEF782-A658-45D4-995E-40F849C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49297"/>
              </p:ext>
            </p:extLst>
          </p:nvPr>
        </p:nvGraphicFramePr>
        <p:xfrm>
          <a:off x="7231521" y="5025706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6EA335B-7DE7-41B7-B6C5-AA64FE390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84936"/>
              </p:ext>
            </p:extLst>
          </p:nvPr>
        </p:nvGraphicFramePr>
        <p:xfrm>
          <a:off x="7238145" y="2499347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A352EA6-064E-439B-B6FD-BAB51BC89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35388"/>
              </p:ext>
            </p:extLst>
          </p:nvPr>
        </p:nvGraphicFramePr>
        <p:xfrm>
          <a:off x="7218269" y="4666075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C0BAD9-C192-424C-9136-4B2EBC32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34344"/>
              </p:ext>
            </p:extLst>
          </p:nvPr>
        </p:nvGraphicFramePr>
        <p:xfrm>
          <a:off x="6793618" y="3809066"/>
          <a:ext cx="153321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C103020-86D5-4073-97FA-44962C14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19175"/>
              </p:ext>
            </p:extLst>
          </p:nvPr>
        </p:nvGraphicFramePr>
        <p:xfrm>
          <a:off x="10502375" y="3811915"/>
          <a:ext cx="153321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395814C-3B8E-49D4-A362-713D863B2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57792"/>
              </p:ext>
            </p:extLst>
          </p:nvPr>
        </p:nvGraphicFramePr>
        <p:xfrm>
          <a:off x="8969163" y="3809851"/>
          <a:ext cx="153321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13635 L -2.08333E-6 -0.002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4 -0.13797 L 2.29167E-6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-0.13843 L 1.25E-6 -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0ECE04-8CC4-4F3B-B2A2-41C5D526975D}"/>
              </a:ext>
            </a:extLst>
          </p:cNvPr>
          <p:cNvSpPr/>
          <p:nvPr/>
        </p:nvSpPr>
        <p:spPr>
          <a:xfrm>
            <a:off x="8381066" y="2865433"/>
            <a:ext cx="15692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09360"/>
            <a:ext cx="68580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>
            <a:off x="704850" y="6309360"/>
            <a:ext cx="340519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1062038" y="6309360"/>
            <a:ext cx="10342562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11423650" y="6309360"/>
            <a:ext cx="249391" cy="548640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11690350" y="6309360"/>
            <a:ext cx="50165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A9E1-DD02-4C97-8079-38CEB9B19384}"/>
              </a:ext>
            </a:extLst>
          </p:cNvPr>
          <p:cNvGrpSpPr/>
          <p:nvPr/>
        </p:nvGrpSpPr>
        <p:grpSpPr>
          <a:xfrm>
            <a:off x="728923" y="2642281"/>
            <a:ext cx="4639714" cy="3136219"/>
            <a:chOff x="704850" y="2525330"/>
            <a:chExt cx="4639714" cy="3136219"/>
          </a:xfrm>
        </p:grpSpPr>
        <p:grpSp>
          <p:nvGrpSpPr>
            <p:cNvPr id="14" name="Group 13"/>
            <p:cNvGrpSpPr/>
            <p:nvPr/>
          </p:nvGrpSpPr>
          <p:grpSpPr>
            <a:xfrm>
              <a:off x="704850" y="3797419"/>
              <a:ext cx="4639713" cy="1864130"/>
              <a:chOff x="759681" y="1381288"/>
              <a:chExt cx="4639713" cy="1864130"/>
            </a:xfrm>
          </p:grpSpPr>
          <mc:AlternateContent xmlns:mc="http://schemas.openxmlformats.org/markup-compatibility/2006" xmlns:a14="http://schemas.microsoft.com/office/drawing/2010/main">
            <mc:Choice Requires="a14"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/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2880" rtlCol="0" anchor="t"/>
                  <a:lstStyle/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Memotong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segmen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rope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pada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indeks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ke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sampai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menggabungkan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pada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bagian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dirty="0" err="1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belakang</a:t>
                    </a:r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 rope</a:t>
                    </a:r>
                  </a:p>
                  <a:p>
                    <a:pPr marL="285750" indent="-285750"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𝑡𝑦𝑝𝑒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=2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=6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 useBgFill="1"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36AA2E7-30F0-4A45-A548-53FEB2AD7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681" y="1525830"/>
                    <a:ext cx="4639713" cy="17195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0FA3DC-32B4-460E-B7C8-91649B9893E4}"/>
                  </a:ext>
                </a:extLst>
              </p:cNvPr>
              <p:cNvSpPr/>
              <p:nvPr/>
            </p:nvSpPr>
            <p:spPr>
              <a:xfrm>
                <a:off x="932197" y="1381288"/>
                <a:ext cx="1229730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Operasi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9612" y="2525330"/>
              <a:ext cx="3064952" cy="1416630"/>
              <a:chOff x="742905" y="3600224"/>
              <a:chExt cx="4629195" cy="2095728"/>
            </a:xfrm>
          </p:grpSpPr>
          <p:sp useBgFill="1"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41A421-B254-453D-925C-D6E0ADBC4D73}"/>
                  </a:ext>
                </a:extLst>
              </p:cNvPr>
              <p:cNvSpPr/>
              <p:nvPr/>
            </p:nvSpPr>
            <p:spPr>
              <a:xfrm>
                <a:off x="742905" y="3859947"/>
                <a:ext cx="4629195" cy="183600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 marL="285750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1600" u="sng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439CB7-CC4C-4061-9C31-8DF66ECF3C55}"/>
                  </a:ext>
                </a:extLst>
              </p:cNvPr>
              <p:cNvSpPr/>
              <p:nvPr/>
            </p:nvSpPr>
            <p:spPr>
              <a:xfrm>
                <a:off x="915031" y="3600224"/>
                <a:ext cx="1576380" cy="54638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</a:t>
                </a:r>
              </a:p>
            </p:txBody>
          </p:sp>
        </p:grpSp>
      </p:grp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554207" y="3086224"/>
          <a:ext cx="2489994" cy="75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2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6096000" y="0"/>
            <a:ext cx="6095999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PENDAHULUAN – LATAR BELAKANG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C85A-2052-4D53-9EE4-D75E009272C1}"/>
              </a:ext>
            </a:extLst>
          </p:cNvPr>
          <p:cNvSpPr txBox="1"/>
          <p:nvPr/>
        </p:nvSpPr>
        <p:spPr>
          <a:xfrm>
            <a:off x="1065212" y="6420122"/>
            <a:ext cx="231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d BT" panose="020B0602020204020303"/>
              </a:rPr>
              <a:t>17 </a:t>
            </a:r>
            <a:r>
              <a:rPr lang="en-US" sz="1600" dirty="0" err="1">
                <a:latin typeface="Futura Md BT" panose="020B0602020204020303"/>
              </a:rPr>
              <a:t>Januari</a:t>
            </a:r>
            <a:r>
              <a:rPr lang="en-US" sz="1600" dirty="0">
                <a:latin typeface="Futura Md BT" panose="020B0602020204020303"/>
              </a:rPr>
              <a:t>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F4727-3421-4004-8629-49B773BA7C8F}"/>
              </a:ext>
            </a:extLst>
          </p:cNvPr>
          <p:cNvSpPr txBox="1"/>
          <p:nvPr/>
        </p:nvSpPr>
        <p:spPr>
          <a:xfrm>
            <a:off x="8723312" y="6405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Futura Md BT" panose="020B0602020204020303"/>
              </a:rPr>
              <a:t>Tugas</a:t>
            </a:r>
            <a:r>
              <a:rPr lang="en-US" sz="1600" dirty="0">
                <a:latin typeface="Futura Md BT" panose="020B0602020204020303"/>
              </a:rPr>
              <a:t> </a:t>
            </a:r>
            <a:r>
              <a:rPr lang="en-US" sz="1600" dirty="0" err="1">
                <a:latin typeface="Futura Md BT" panose="020B0602020204020303"/>
              </a:rPr>
              <a:t>Akhir</a:t>
            </a:r>
            <a:r>
              <a:rPr lang="en-US" sz="1600" dirty="0">
                <a:latin typeface="Futura Md BT" panose="020B0602020204020303"/>
              </a:rPr>
              <a:t> – KI141502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367855-F102-43C7-8E52-6D1E5BFFD53A}"/>
              </a:ext>
            </a:extLst>
          </p:cNvPr>
          <p:cNvCxnSpPr>
            <a:cxnSpLocks/>
          </p:cNvCxnSpPr>
          <p:nvPr/>
        </p:nvCxnSpPr>
        <p:spPr>
          <a:xfrm>
            <a:off x="6158673" y="2152357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8430EA-BD62-4BF1-96E8-6031302708F2}"/>
              </a:ext>
            </a:extLst>
          </p:cNvPr>
          <p:cNvSpPr/>
          <p:nvPr/>
        </p:nvSpPr>
        <p:spPr>
          <a:xfrm>
            <a:off x="1401686" y="1679417"/>
            <a:ext cx="1229730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075B9C6-ECCE-4432-A367-62089B00D9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1521" y="2863780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6DEF782-A658-45D4-995E-40F849C9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60770"/>
              </p:ext>
            </p:extLst>
          </p:nvPr>
        </p:nvGraphicFramePr>
        <p:xfrm>
          <a:off x="7231521" y="5025706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6EA335B-7DE7-41B7-B6C5-AA64FE390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8145" y="2499347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A352EA6-064E-439B-B6FD-BAB51BC89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18269" y="4666075"/>
          <a:ext cx="46350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60413278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C0BAD9-C192-424C-9136-4B2EBC32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00436"/>
              </p:ext>
            </p:extLst>
          </p:nvPr>
        </p:nvGraphicFramePr>
        <p:xfrm>
          <a:off x="6555868" y="3809066"/>
          <a:ext cx="153321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395814C-3B8E-49D4-A362-713D863B2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04413"/>
              </p:ext>
            </p:extLst>
          </p:nvPr>
        </p:nvGraphicFramePr>
        <p:xfrm>
          <a:off x="8720349" y="3809851"/>
          <a:ext cx="11499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FE5BE9-F09F-45E6-913D-971943A16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13119"/>
              </p:ext>
            </p:extLst>
          </p:nvPr>
        </p:nvGraphicFramePr>
        <p:xfrm>
          <a:off x="9869004" y="3809066"/>
          <a:ext cx="191651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03">
                  <a:extLst>
                    <a:ext uri="{9D8B030D-6E8A-4147-A177-3AD203B41FA5}">
                      <a16:colId xmlns:a16="http://schemas.microsoft.com/office/drawing/2014/main" val="2591767384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2160690869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381395246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944280188"/>
                    </a:ext>
                  </a:extLst>
                </a:gridCol>
                <a:gridCol w="383303">
                  <a:extLst>
                    <a:ext uri="{9D8B030D-6E8A-4147-A177-3AD203B41FA5}">
                      <a16:colId xmlns:a16="http://schemas.microsoft.com/office/drawing/2014/main" val="5689404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17 -0.13774 L 0.00703 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13797 L 0.00234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72 -0.1375 L 0.00352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3151</Words>
  <Application>Microsoft Office PowerPoint</Application>
  <PresentationFormat>Widescreen</PresentationFormat>
  <Paragraphs>781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Cambria Math</vt:lpstr>
      <vt:lpstr>Consolas</vt:lpstr>
      <vt:lpstr>Futura Bk BT</vt:lpstr>
      <vt:lpstr>Futura Md BT</vt:lpstr>
      <vt:lpstr>Swis721 BlkCn BT</vt:lpstr>
      <vt:lpstr>Tahoma</vt:lpstr>
      <vt:lpstr>Wingdings</vt:lpstr>
      <vt:lpstr>Office Theme</vt:lpstr>
      <vt:lpstr>IMPLEMANTASI STRUKTUR DATA ROPE PADA STUDI KASUS PERMASALAHAN SPOJ ALPHABETIC ROPE</vt:lpstr>
      <vt:lpstr>OUTLINE</vt:lpstr>
      <vt:lpstr>OUTLINE</vt:lpstr>
      <vt:lpstr>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DASAR TEORI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UJI COBA &amp; EVALUASI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&amp; SARAN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dsnrhm</dc:creator>
  <cp:lastModifiedBy>MUHAMMAD FARIS DIDIN ANDIYAR(553400)</cp:lastModifiedBy>
  <cp:revision>120</cp:revision>
  <dcterms:created xsi:type="dcterms:W3CDTF">2018-01-04T04:06:01Z</dcterms:created>
  <dcterms:modified xsi:type="dcterms:W3CDTF">2018-01-12T11:05:43Z</dcterms:modified>
</cp:coreProperties>
</file>